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490" r:id="rId2"/>
    <p:sldId id="500" r:id="rId3"/>
    <p:sldId id="501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arnat" initials="S" lastIdx="4" clrIdx="0"/>
  <p:cmAuthor id="1" name="-" initials="-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B10"/>
    <a:srgbClr val="E4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36" autoAdjust="0"/>
  </p:normalViewPr>
  <p:slideViewPr>
    <p:cSldViewPr>
      <p:cViewPr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20180-883B-4B37-97B0-AF855A884584}" type="doc">
      <dgm:prSet loTypeId="urn:microsoft.com/office/officeart/2005/8/layout/cycle1" loCatId="cycle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es-MX"/>
        </a:p>
      </dgm:t>
    </dgm:pt>
    <dgm:pt modelId="{EDCFCFA0-68AC-465B-AA1C-5F1266C31E56}">
      <dgm:prSet phldrT="[Texto]" custT="1"/>
      <dgm:spPr/>
      <dgm:t>
        <a:bodyPr/>
        <a:lstStyle/>
        <a:p>
          <a:r>
            <a:rPr lang="es-MX" sz="1200" b="0" dirty="0" smtClean="0">
              <a:latin typeface="Arial Narrow" pitchFamily="34" charset="0"/>
              <a:ea typeface="Arial Unicode MS" pitchFamily="34" charset="-128"/>
              <a:cs typeface="Times New Roman" pitchFamily="18" charset="0"/>
            </a:rPr>
            <a:t>Comercialización</a:t>
          </a:r>
          <a:endParaRPr lang="es-MX" sz="1200" b="0" dirty="0">
            <a:latin typeface="Arial Narrow" pitchFamily="34" charset="0"/>
            <a:ea typeface="Arial Unicode MS" pitchFamily="34" charset="-128"/>
            <a:cs typeface="Times New Roman" pitchFamily="18" charset="0"/>
          </a:endParaRPr>
        </a:p>
      </dgm:t>
    </dgm:pt>
    <dgm:pt modelId="{8DE24327-970E-4638-B9B3-00658C21281B}" type="parTrans" cxnId="{CA28BABD-4B2D-4C77-8E94-C4ED93AC227F}">
      <dgm:prSet/>
      <dgm:spPr/>
      <dgm:t>
        <a:bodyPr/>
        <a:lstStyle/>
        <a:p>
          <a:endParaRPr lang="es-MX" sz="1200"/>
        </a:p>
      </dgm:t>
    </dgm:pt>
    <dgm:pt modelId="{0A1A6583-2C1D-4B75-B64D-1ACCBD526D36}" type="sibTrans" cxnId="{CA28BABD-4B2D-4C77-8E94-C4ED93AC227F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DAFE1B13-B516-4205-AB3D-20707D5F11C3}">
      <dgm:prSet phldrT="[Texto]" custT="1"/>
      <dgm:spPr/>
      <dgm:t>
        <a:bodyPr/>
        <a:lstStyle/>
        <a:p>
          <a:r>
            <a:rPr lang="es-MX" sz="1200" dirty="0" smtClean="0">
              <a:latin typeface="Arial Narrow" pitchFamily="34" charset="0"/>
            </a:rPr>
            <a:t>Importación</a:t>
          </a:r>
          <a:endParaRPr lang="es-MX" sz="1200" dirty="0">
            <a:latin typeface="Arial Narrow" pitchFamily="34" charset="0"/>
          </a:endParaRPr>
        </a:p>
      </dgm:t>
    </dgm:pt>
    <dgm:pt modelId="{0A8E0257-6409-47CD-BF44-DC1CB898E0AE}" type="parTrans" cxnId="{EDAA64E3-0670-4B2E-BCF2-29B3E1C4E249}">
      <dgm:prSet/>
      <dgm:spPr/>
      <dgm:t>
        <a:bodyPr/>
        <a:lstStyle/>
        <a:p>
          <a:endParaRPr lang="es-MX" sz="1200"/>
        </a:p>
      </dgm:t>
    </dgm:pt>
    <dgm:pt modelId="{0323053B-DCBA-42DD-92C0-5898112BFACF}" type="sibTrans" cxnId="{EDAA64E3-0670-4B2E-BCF2-29B3E1C4E249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322131A8-F826-4CE3-8BE2-C1603F36187D}">
      <dgm:prSet phldrT="[Texto]" custT="1"/>
      <dgm:spPr/>
      <dgm:t>
        <a:bodyPr/>
        <a:lstStyle/>
        <a:p>
          <a:r>
            <a:rPr lang="es-MX" sz="1200" dirty="0" smtClean="0">
              <a:latin typeface="Arial Narrow" pitchFamily="34" charset="0"/>
            </a:rPr>
            <a:t>Publicidad</a:t>
          </a:r>
          <a:endParaRPr lang="es-MX" sz="1200" dirty="0">
            <a:latin typeface="Arial Narrow" pitchFamily="34" charset="0"/>
          </a:endParaRPr>
        </a:p>
      </dgm:t>
    </dgm:pt>
    <dgm:pt modelId="{FB135597-A3B8-42FF-B718-C8E974139526}" type="parTrans" cxnId="{C422C97F-9746-4774-9ED4-940BE770C203}">
      <dgm:prSet/>
      <dgm:spPr/>
      <dgm:t>
        <a:bodyPr/>
        <a:lstStyle/>
        <a:p>
          <a:endParaRPr lang="es-MX" sz="1200"/>
        </a:p>
      </dgm:t>
    </dgm:pt>
    <dgm:pt modelId="{84B6F09A-7DBC-48A8-A4F1-17F89EEC29DC}" type="sibTrans" cxnId="{C422C97F-9746-4774-9ED4-940BE770C203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FCE064D5-B664-4F8B-AB98-8E2A08A79D0D}">
      <dgm:prSet phldrT="[Texto]" custT="1"/>
      <dgm:spPr/>
      <dgm:t>
        <a:bodyPr/>
        <a:lstStyle/>
        <a:p>
          <a:r>
            <a:rPr lang="es-MX" sz="1400" dirty="0" smtClean="0">
              <a:latin typeface="Arial Narrow" pitchFamily="34" charset="0"/>
            </a:rPr>
            <a:t>Expendio y Suministro</a:t>
          </a:r>
          <a:endParaRPr lang="es-MX" sz="1400" dirty="0">
            <a:latin typeface="Arial Narrow" pitchFamily="34" charset="0"/>
          </a:endParaRPr>
        </a:p>
      </dgm:t>
    </dgm:pt>
    <dgm:pt modelId="{76A14C64-08DF-422C-AE77-BF66919B3483}" type="parTrans" cxnId="{07EC398B-413E-40C3-8A9C-FAE2BAF21324}">
      <dgm:prSet/>
      <dgm:spPr/>
      <dgm:t>
        <a:bodyPr/>
        <a:lstStyle/>
        <a:p>
          <a:endParaRPr lang="es-MX" sz="1200"/>
        </a:p>
      </dgm:t>
    </dgm:pt>
    <dgm:pt modelId="{4E4CAA55-C6C0-470F-A2C8-BDCBE87A211D}" type="sibTrans" cxnId="{07EC398B-413E-40C3-8A9C-FAE2BAF21324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00DD6C83-371B-4489-AD5D-C9C2DB959B0E}">
      <dgm:prSet phldrT="[Texto]" custT="1"/>
      <dgm:spPr/>
      <dgm:t>
        <a:bodyPr/>
        <a:lstStyle/>
        <a:p>
          <a:r>
            <a:rPr lang="es-MX" sz="1200" dirty="0" smtClean="0">
              <a:latin typeface="Arial Narrow" pitchFamily="34" charset="0"/>
            </a:rPr>
            <a:t>Producción</a:t>
          </a:r>
          <a:endParaRPr lang="es-MX" sz="1200" dirty="0">
            <a:latin typeface="Arial Narrow" pitchFamily="34" charset="0"/>
          </a:endParaRPr>
        </a:p>
      </dgm:t>
    </dgm:pt>
    <dgm:pt modelId="{27A3D516-1966-4FBD-BB72-025E4CFFCB90}" type="parTrans" cxnId="{B2D12AFA-C64F-4802-976C-950480196229}">
      <dgm:prSet/>
      <dgm:spPr/>
      <dgm:t>
        <a:bodyPr/>
        <a:lstStyle/>
        <a:p>
          <a:endParaRPr lang="es-MX" sz="1200"/>
        </a:p>
      </dgm:t>
    </dgm:pt>
    <dgm:pt modelId="{4E7A261C-17F3-4152-A77F-C4FB0F1AACAC}" type="sibTrans" cxnId="{B2D12AFA-C64F-4802-976C-950480196229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19D4A20C-2BE8-4EED-B303-5C0DE968791D}">
      <dgm:prSet phldrT="[Texto]" custT="1"/>
      <dgm:spPr/>
      <dgm:t>
        <a:bodyPr/>
        <a:lstStyle/>
        <a:p>
          <a:r>
            <a:rPr lang="es-MX" sz="1200" dirty="0" smtClean="0">
              <a:latin typeface="Arial Narrow" pitchFamily="34" charset="0"/>
            </a:rPr>
            <a:t>Exportación</a:t>
          </a:r>
          <a:endParaRPr lang="es-MX" sz="1200" dirty="0">
            <a:latin typeface="Arial Narrow" pitchFamily="34" charset="0"/>
          </a:endParaRPr>
        </a:p>
      </dgm:t>
    </dgm:pt>
    <dgm:pt modelId="{69B34072-B1D1-4E4E-95E9-BAD74A63E155}" type="sibTrans" cxnId="{0979F99E-386E-4EF6-B20E-893510D5C164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B6052A3F-EA46-4187-B6C0-F23A9E92AEE0}" type="parTrans" cxnId="{0979F99E-386E-4EF6-B20E-893510D5C164}">
      <dgm:prSet/>
      <dgm:spPr/>
      <dgm:t>
        <a:bodyPr/>
        <a:lstStyle/>
        <a:p>
          <a:endParaRPr lang="es-MX" sz="1200"/>
        </a:p>
      </dgm:t>
    </dgm:pt>
    <dgm:pt modelId="{6F9005A5-3B73-4FFF-9E1C-E8FD83E5836A}">
      <dgm:prSet phldrT="[Texto]" custT="1"/>
      <dgm:spPr/>
      <dgm:t>
        <a:bodyPr/>
        <a:lstStyle/>
        <a:p>
          <a:r>
            <a:rPr lang="es-MX" sz="1200" dirty="0" smtClean="0">
              <a:latin typeface="Arial Narrow" pitchFamily="34" charset="0"/>
            </a:rPr>
            <a:t>Distribución</a:t>
          </a:r>
          <a:endParaRPr lang="es-MX" sz="1200" dirty="0">
            <a:latin typeface="Arial Narrow" pitchFamily="34" charset="0"/>
          </a:endParaRPr>
        </a:p>
      </dgm:t>
    </dgm:pt>
    <dgm:pt modelId="{4FE10DE9-9125-4307-B8AC-0E6A8FE9C9B0}" type="parTrans" cxnId="{D977DF3F-56A9-4AE3-8F76-621283A10146}">
      <dgm:prSet/>
      <dgm:spPr/>
      <dgm:t>
        <a:bodyPr/>
        <a:lstStyle/>
        <a:p>
          <a:endParaRPr lang="es-MX" sz="1200"/>
        </a:p>
      </dgm:t>
    </dgm:pt>
    <dgm:pt modelId="{83359F53-9F3D-4521-BCFE-BE11E845ACA4}" type="sibTrans" cxnId="{D977DF3F-56A9-4AE3-8F76-621283A10146}">
      <dgm:prSet/>
      <dgm:spPr>
        <a:solidFill>
          <a:srgbClr val="FF9900"/>
        </a:solidFill>
      </dgm:spPr>
      <dgm:t>
        <a:bodyPr/>
        <a:lstStyle/>
        <a:p>
          <a:endParaRPr lang="es-MX" sz="1200"/>
        </a:p>
      </dgm:t>
    </dgm:pt>
    <dgm:pt modelId="{4A04D3C5-BD24-4659-B9E3-BC605BA7F40B}" type="pres">
      <dgm:prSet presAssocID="{3A720180-883B-4B37-97B0-AF855A8845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D8C8D5-0D6F-4396-BE34-AF0521F1AE70}" type="pres">
      <dgm:prSet presAssocID="{EDCFCFA0-68AC-465B-AA1C-5F1266C31E56}" presName="dummy" presStyleCnt="0"/>
      <dgm:spPr/>
      <dgm:t>
        <a:bodyPr/>
        <a:lstStyle/>
        <a:p>
          <a:endParaRPr lang="es-MX"/>
        </a:p>
      </dgm:t>
    </dgm:pt>
    <dgm:pt modelId="{0671991A-2C35-490F-8231-DF3BF4A6B0A7}" type="pres">
      <dgm:prSet presAssocID="{EDCFCFA0-68AC-465B-AA1C-5F1266C31E56}" presName="node" presStyleLbl="revTx" presStyleIdx="0" presStyleCnt="7" custAng="0" custRadScaleRad="99775" custRadScaleInc="-15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9955A6-F53B-4D40-B279-239833923987}" type="pres">
      <dgm:prSet presAssocID="{0A1A6583-2C1D-4B75-B64D-1ACCBD526D36}" presName="sibTrans" presStyleLbl="node1" presStyleIdx="0" presStyleCnt="7"/>
      <dgm:spPr/>
      <dgm:t>
        <a:bodyPr/>
        <a:lstStyle/>
        <a:p>
          <a:endParaRPr lang="es-MX"/>
        </a:p>
      </dgm:t>
    </dgm:pt>
    <dgm:pt modelId="{3D06D879-33D1-4AED-B610-D397E201908B}" type="pres">
      <dgm:prSet presAssocID="{DAFE1B13-B516-4205-AB3D-20707D5F11C3}" presName="dummy" presStyleCnt="0"/>
      <dgm:spPr/>
      <dgm:t>
        <a:bodyPr/>
        <a:lstStyle/>
        <a:p>
          <a:endParaRPr lang="es-MX"/>
        </a:p>
      </dgm:t>
    </dgm:pt>
    <dgm:pt modelId="{E32EA45D-8EB5-475F-8362-489840809567}" type="pres">
      <dgm:prSet presAssocID="{DAFE1B13-B516-4205-AB3D-20707D5F11C3}" presName="node" presStyleLbl="revTx" presStyleIdx="1" presStyleCnt="7" custRadScaleRad="95296" custRadScaleInc="-122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550696-5B6D-4482-BBDB-92D184AC6109}" type="pres">
      <dgm:prSet presAssocID="{0323053B-DCBA-42DD-92C0-5898112BFACF}" presName="sibTrans" presStyleLbl="node1" presStyleIdx="1" presStyleCnt="7"/>
      <dgm:spPr/>
      <dgm:t>
        <a:bodyPr/>
        <a:lstStyle/>
        <a:p>
          <a:endParaRPr lang="es-MX"/>
        </a:p>
      </dgm:t>
    </dgm:pt>
    <dgm:pt modelId="{0CD772C1-7037-4318-934D-E073E45F85BA}" type="pres">
      <dgm:prSet presAssocID="{19D4A20C-2BE8-4EED-B303-5C0DE968791D}" presName="dummy" presStyleCnt="0"/>
      <dgm:spPr/>
      <dgm:t>
        <a:bodyPr/>
        <a:lstStyle/>
        <a:p>
          <a:endParaRPr lang="es-MX"/>
        </a:p>
      </dgm:t>
    </dgm:pt>
    <dgm:pt modelId="{05593592-37EC-46C8-B062-E41AC98B3108}" type="pres">
      <dgm:prSet presAssocID="{19D4A20C-2BE8-4EED-B303-5C0DE968791D}" presName="node" presStyleLbl="revTx" presStyleIdx="2" presStyleCnt="7" custRadScaleRad="94237" custRadScaleInc="190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A74569-302B-4B38-9509-C5AB184F3F37}" type="pres">
      <dgm:prSet presAssocID="{69B34072-B1D1-4E4E-95E9-BAD74A63E155}" presName="sibTrans" presStyleLbl="node1" presStyleIdx="2" presStyleCnt="7"/>
      <dgm:spPr/>
      <dgm:t>
        <a:bodyPr/>
        <a:lstStyle/>
        <a:p>
          <a:endParaRPr lang="es-MX"/>
        </a:p>
      </dgm:t>
    </dgm:pt>
    <dgm:pt modelId="{A488D36F-09A1-4BA7-9EF9-ED060D9E3D24}" type="pres">
      <dgm:prSet presAssocID="{322131A8-F826-4CE3-8BE2-C1603F36187D}" presName="dummy" presStyleCnt="0"/>
      <dgm:spPr/>
      <dgm:t>
        <a:bodyPr/>
        <a:lstStyle/>
        <a:p>
          <a:endParaRPr lang="es-MX"/>
        </a:p>
      </dgm:t>
    </dgm:pt>
    <dgm:pt modelId="{68023F10-3C0D-4FD2-9690-389A6F2D49EB}" type="pres">
      <dgm:prSet presAssocID="{322131A8-F826-4CE3-8BE2-C1603F36187D}" presName="node" presStyleLbl="revTx" presStyleIdx="3" presStyleCnt="7" custRadScaleRad="100143" custRadScaleInc="-119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A3F8E3-96E1-42E5-91E9-1199AC4D2346}" type="pres">
      <dgm:prSet presAssocID="{84B6F09A-7DBC-48A8-A4F1-17F89EEC29DC}" presName="sibTrans" presStyleLbl="node1" presStyleIdx="3" presStyleCnt="7" custLinFactNeighborX="-261" custLinFactNeighborY="-1106"/>
      <dgm:spPr/>
      <dgm:t>
        <a:bodyPr/>
        <a:lstStyle/>
        <a:p>
          <a:endParaRPr lang="es-MX"/>
        </a:p>
      </dgm:t>
    </dgm:pt>
    <dgm:pt modelId="{F2DEEDEE-A97F-4FB1-AADA-861172D1FBD5}" type="pres">
      <dgm:prSet presAssocID="{FCE064D5-B664-4F8B-AB98-8E2A08A79D0D}" presName="dummy" presStyleCnt="0"/>
      <dgm:spPr/>
      <dgm:t>
        <a:bodyPr/>
        <a:lstStyle/>
        <a:p>
          <a:endParaRPr lang="es-MX"/>
        </a:p>
      </dgm:t>
    </dgm:pt>
    <dgm:pt modelId="{D5004BDA-B81E-4F31-BF0C-D2087DD1AACE}" type="pres">
      <dgm:prSet presAssocID="{FCE064D5-B664-4F8B-AB98-8E2A08A79D0D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876036-1182-447B-91BF-D08772592339}" type="pres">
      <dgm:prSet presAssocID="{4E4CAA55-C6C0-470F-A2C8-BDCBE87A211D}" presName="sibTrans" presStyleLbl="node1" presStyleIdx="4" presStyleCnt="7"/>
      <dgm:spPr/>
      <dgm:t>
        <a:bodyPr/>
        <a:lstStyle/>
        <a:p>
          <a:endParaRPr lang="es-MX"/>
        </a:p>
      </dgm:t>
    </dgm:pt>
    <dgm:pt modelId="{98F20238-0D5A-4D24-88E9-CE4846CC6E24}" type="pres">
      <dgm:prSet presAssocID="{00DD6C83-371B-4489-AD5D-C9C2DB959B0E}" presName="dummy" presStyleCnt="0"/>
      <dgm:spPr/>
      <dgm:t>
        <a:bodyPr/>
        <a:lstStyle/>
        <a:p>
          <a:endParaRPr lang="es-MX"/>
        </a:p>
      </dgm:t>
    </dgm:pt>
    <dgm:pt modelId="{1C67A62F-FFDF-44B8-AD1B-96471C3B6B94}" type="pres">
      <dgm:prSet presAssocID="{00DD6C83-371B-4489-AD5D-C9C2DB959B0E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AE70F3-6969-47A6-8276-CBE26134948F}" type="pres">
      <dgm:prSet presAssocID="{4E7A261C-17F3-4152-A77F-C4FB0F1AACAC}" presName="sibTrans" presStyleLbl="node1" presStyleIdx="5" presStyleCnt="7"/>
      <dgm:spPr/>
      <dgm:t>
        <a:bodyPr/>
        <a:lstStyle/>
        <a:p>
          <a:endParaRPr lang="es-MX"/>
        </a:p>
      </dgm:t>
    </dgm:pt>
    <dgm:pt modelId="{678DB83F-6348-4C5A-88A4-545916A00BFB}" type="pres">
      <dgm:prSet presAssocID="{6F9005A5-3B73-4FFF-9E1C-E8FD83E5836A}" presName="dummy" presStyleCnt="0"/>
      <dgm:spPr/>
    </dgm:pt>
    <dgm:pt modelId="{F987F79E-4980-457F-9FB9-1440722D15DA}" type="pres">
      <dgm:prSet presAssocID="{6F9005A5-3B73-4FFF-9E1C-E8FD83E5836A}" presName="node" presStyleLbl="revTx" presStyleIdx="6" presStyleCnt="7" custRadScaleRad="100898" custRadScaleInc="-60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071F34-7CF2-479E-A31F-DD62AA69ABBB}" type="pres">
      <dgm:prSet presAssocID="{83359F53-9F3D-4521-BCFE-BE11E845ACA4}" presName="sibTrans" presStyleLbl="node1" presStyleIdx="6" presStyleCnt="7"/>
      <dgm:spPr/>
      <dgm:t>
        <a:bodyPr/>
        <a:lstStyle/>
        <a:p>
          <a:endParaRPr lang="es-MX"/>
        </a:p>
      </dgm:t>
    </dgm:pt>
  </dgm:ptLst>
  <dgm:cxnLst>
    <dgm:cxn modelId="{30190E3B-17F0-4157-872B-B9E8D83B47C5}" type="presOf" srcId="{3A720180-883B-4B37-97B0-AF855A884584}" destId="{4A04D3C5-BD24-4659-B9E3-BC605BA7F40B}" srcOrd="0" destOrd="0" presId="urn:microsoft.com/office/officeart/2005/8/layout/cycle1"/>
    <dgm:cxn modelId="{85FC403E-DDDB-42F3-93F9-766171B875B9}" type="presOf" srcId="{FCE064D5-B664-4F8B-AB98-8E2A08A79D0D}" destId="{D5004BDA-B81E-4F31-BF0C-D2087DD1AACE}" srcOrd="0" destOrd="0" presId="urn:microsoft.com/office/officeart/2005/8/layout/cycle1"/>
    <dgm:cxn modelId="{B2D12AFA-C64F-4802-976C-950480196229}" srcId="{3A720180-883B-4B37-97B0-AF855A884584}" destId="{00DD6C83-371B-4489-AD5D-C9C2DB959B0E}" srcOrd="5" destOrd="0" parTransId="{27A3D516-1966-4FBD-BB72-025E4CFFCB90}" sibTransId="{4E7A261C-17F3-4152-A77F-C4FB0F1AACAC}"/>
    <dgm:cxn modelId="{5FFB2CC6-38C2-4820-A4B0-49B721CE4E82}" type="presOf" srcId="{4E4CAA55-C6C0-470F-A2C8-BDCBE87A211D}" destId="{CD876036-1182-447B-91BF-D08772592339}" srcOrd="0" destOrd="0" presId="urn:microsoft.com/office/officeart/2005/8/layout/cycle1"/>
    <dgm:cxn modelId="{07EC398B-413E-40C3-8A9C-FAE2BAF21324}" srcId="{3A720180-883B-4B37-97B0-AF855A884584}" destId="{FCE064D5-B664-4F8B-AB98-8E2A08A79D0D}" srcOrd="4" destOrd="0" parTransId="{76A14C64-08DF-422C-AE77-BF66919B3483}" sibTransId="{4E4CAA55-C6C0-470F-A2C8-BDCBE87A211D}"/>
    <dgm:cxn modelId="{DA5E5CBA-3817-4107-9BCA-D9059CE7D248}" type="presOf" srcId="{6F9005A5-3B73-4FFF-9E1C-E8FD83E5836A}" destId="{F987F79E-4980-457F-9FB9-1440722D15DA}" srcOrd="0" destOrd="0" presId="urn:microsoft.com/office/officeart/2005/8/layout/cycle1"/>
    <dgm:cxn modelId="{33AA3818-2B57-4C69-8337-69329C7DD386}" type="presOf" srcId="{69B34072-B1D1-4E4E-95E9-BAD74A63E155}" destId="{62A74569-302B-4B38-9509-C5AB184F3F37}" srcOrd="0" destOrd="0" presId="urn:microsoft.com/office/officeart/2005/8/layout/cycle1"/>
    <dgm:cxn modelId="{C422C97F-9746-4774-9ED4-940BE770C203}" srcId="{3A720180-883B-4B37-97B0-AF855A884584}" destId="{322131A8-F826-4CE3-8BE2-C1603F36187D}" srcOrd="3" destOrd="0" parTransId="{FB135597-A3B8-42FF-B718-C8E974139526}" sibTransId="{84B6F09A-7DBC-48A8-A4F1-17F89EEC29DC}"/>
    <dgm:cxn modelId="{1E8891D6-F180-42ED-AE67-EE0EC3A13A48}" type="presOf" srcId="{00DD6C83-371B-4489-AD5D-C9C2DB959B0E}" destId="{1C67A62F-FFDF-44B8-AD1B-96471C3B6B94}" srcOrd="0" destOrd="0" presId="urn:microsoft.com/office/officeart/2005/8/layout/cycle1"/>
    <dgm:cxn modelId="{2BA94AAE-F1EC-4477-B41C-432B37E91ED6}" type="presOf" srcId="{322131A8-F826-4CE3-8BE2-C1603F36187D}" destId="{68023F10-3C0D-4FD2-9690-389A6F2D49EB}" srcOrd="0" destOrd="0" presId="urn:microsoft.com/office/officeart/2005/8/layout/cycle1"/>
    <dgm:cxn modelId="{EDAA64E3-0670-4B2E-BCF2-29B3E1C4E249}" srcId="{3A720180-883B-4B37-97B0-AF855A884584}" destId="{DAFE1B13-B516-4205-AB3D-20707D5F11C3}" srcOrd="1" destOrd="0" parTransId="{0A8E0257-6409-47CD-BF44-DC1CB898E0AE}" sibTransId="{0323053B-DCBA-42DD-92C0-5898112BFACF}"/>
    <dgm:cxn modelId="{F26EBA7B-2C51-4719-9A79-ACB1895C49ED}" type="presOf" srcId="{19D4A20C-2BE8-4EED-B303-5C0DE968791D}" destId="{05593592-37EC-46C8-B062-E41AC98B3108}" srcOrd="0" destOrd="0" presId="urn:microsoft.com/office/officeart/2005/8/layout/cycle1"/>
    <dgm:cxn modelId="{805B91EE-A42B-4CA1-995C-007546E20454}" type="presOf" srcId="{0323053B-DCBA-42DD-92C0-5898112BFACF}" destId="{E3550696-5B6D-4482-BBDB-92D184AC6109}" srcOrd="0" destOrd="0" presId="urn:microsoft.com/office/officeart/2005/8/layout/cycle1"/>
    <dgm:cxn modelId="{84B2D9F4-80B7-4976-AAEB-4FCA167D1F2B}" type="presOf" srcId="{EDCFCFA0-68AC-465B-AA1C-5F1266C31E56}" destId="{0671991A-2C35-490F-8231-DF3BF4A6B0A7}" srcOrd="0" destOrd="0" presId="urn:microsoft.com/office/officeart/2005/8/layout/cycle1"/>
    <dgm:cxn modelId="{857D20B6-585F-41C5-B576-DF52597E3C3B}" type="presOf" srcId="{83359F53-9F3D-4521-BCFE-BE11E845ACA4}" destId="{91071F34-7CF2-479E-A31F-DD62AA69ABBB}" srcOrd="0" destOrd="0" presId="urn:microsoft.com/office/officeart/2005/8/layout/cycle1"/>
    <dgm:cxn modelId="{0979F99E-386E-4EF6-B20E-893510D5C164}" srcId="{3A720180-883B-4B37-97B0-AF855A884584}" destId="{19D4A20C-2BE8-4EED-B303-5C0DE968791D}" srcOrd="2" destOrd="0" parTransId="{B6052A3F-EA46-4187-B6C0-F23A9E92AEE0}" sibTransId="{69B34072-B1D1-4E4E-95E9-BAD74A63E155}"/>
    <dgm:cxn modelId="{C7E63E8D-1CCE-4C28-85F4-870A31144B3A}" type="presOf" srcId="{0A1A6583-2C1D-4B75-B64D-1ACCBD526D36}" destId="{1A9955A6-F53B-4D40-B279-239833923987}" srcOrd="0" destOrd="0" presId="urn:microsoft.com/office/officeart/2005/8/layout/cycle1"/>
    <dgm:cxn modelId="{D977DF3F-56A9-4AE3-8F76-621283A10146}" srcId="{3A720180-883B-4B37-97B0-AF855A884584}" destId="{6F9005A5-3B73-4FFF-9E1C-E8FD83E5836A}" srcOrd="6" destOrd="0" parTransId="{4FE10DE9-9125-4307-B8AC-0E6A8FE9C9B0}" sibTransId="{83359F53-9F3D-4521-BCFE-BE11E845ACA4}"/>
    <dgm:cxn modelId="{50F10543-9710-48CB-89D7-65C629FA7CD7}" type="presOf" srcId="{4E7A261C-17F3-4152-A77F-C4FB0F1AACAC}" destId="{ECAE70F3-6969-47A6-8276-CBE26134948F}" srcOrd="0" destOrd="0" presId="urn:microsoft.com/office/officeart/2005/8/layout/cycle1"/>
    <dgm:cxn modelId="{CA28BABD-4B2D-4C77-8E94-C4ED93AC227F}" srcId="{3A720180-883B-4B37-97B0-AF855A884584}" destId="{EDCFCFA0-68AC-465B-AA1C-5F1266C31E56}" srcOrd="0" destOrd="0" parTransId="{8DE24327-970E-4638-B9B3-00658C21281B}" sibTransId="{0A1A6583-2C1D-4B75-B64D-1ACCBD526D36}"/>
    <dgm:cxn modelId="{31FBB380-BDDB-43A7-92BE-5499B69E13F5}" type="presOf" srcId="{DAFE1B13-B516-4205-AB3D-20707D5F11C3}" destId="{E32EA45D-8EB5-475F-8362-489840809567}" srcOrd="0" destOrd="0" presId="urn:microsoft.com/office/officeart/2005/8/layout/cycle1"/>
    <dgm:cxn modelId="{64EC51BC-7E41-43F2-AA4E-3D79CA1BD589}" type="presOf" srcId="{84B6F09A-7DBC-48A8-A4F1-17F89EEC29DC}" destId="{D8A3F8E3-96E1-42E5-91E9-1199AC4D2346}" srcOrd="0" destOrd="0" presId="urn:microsoft.com/office/officeart/2005/8/layout/cycle1"/>
    <dgm:cxn modelId="{C121ABDA-722B-4141-91E6-15E191BC0D1C}" type="presParOf" srcId="{4A04D3C5-BD24-4659-B9E3-BC605BA7F40B}" destId="{6ED8C8D5-0D6F-4396-BE34-AF0521F1AE70}" srcOrd="0" destOrd="0" presId="urn:microsoft.com/office/officeart/2005/8/layout/cycle1"/>
    <dgm:cxn modelId="{C3338EAD-6E35-4D16-AFD8-538C50FD1927}" type="presParOf" srcId="{4A04D3C5-BD24-4659-B9E3-BC605BA7F40B}" destId="{0671991A-2C35-490F-8231-DF3BF4A6B0A7}" srcOrd="1" destOrd="0" presId="urn:microsoft.com/office/officeart/2005/8/layout/cycle1"/>
    <dgm:cxn modelId="{4CBB29B9-F7C5-4619-A26E-BDC47AF6F9BF}" type="presParOf" srcId="{4A04D3C5-BD24-4659-B9E3-BC605BA7F40B}" destId="{1A9955A6-F53B-4D40-B279-239833923987}" srcOrd="2" destOrd="0" presId="urn:microsoft.com/office/officeart/2005/8/layout/cycle1"/>
    <dgm:cxn modelId="{5A5E7711-9E9C-40C8-9442-54B933734A7B}" type="presParOf" srcId="{4A04D3C5-BD24-4659-B9E3-BC605BA7F40B}" destId="{3D06D879-33D1-4AED-B610-D397E201908B}" srcOrd="3" destOrd="0" presId="urn:microsoft.com/office/officeart/2005/8/layout/cycle1"/>
    <dgm:cxn modelId="{2DAEB8E5-D774-48B3-8744-02392386EC3E}" type="presParOf" srcId="{4A04D3C5-BD24-4659-B9E3-BC605BA7F40B}" destId="{E32EA45D-8EB5-475F-8362-489840809567}" srcOrd="4" destOrd="0" presId="urn:microsoft.com/office/officeart/2005/8/layout/cycle1"/>
    <dgm:cxn modelId="{AD3D8EFB-725F-498D-971F-FFFECB736468}" type="presParOf" srcId="{4A04D3C5-BD24-4659-B9E3-BC605BA7F40B}" destId="{E3550696-5B6D-4482-BBDB-92D184AC6109}" srcOrd="5" destOrd="0" presId="urn:microsoft.com/office/officeart/2005/8/layout/cycle1"/>
    <dgm:cxn modelId="{2A054CCF-2C91-4BBB-A664-3043E19DF5B9}" type="presParOf" srcId="{4A04D3C5-BD24-4659-B9E3-BC605BA7F40B}" destId="{0CD772C1-7037-4318-934D-E073E45F85BA}" srcOrd="6" destOrd="0" presId="urn:microsoft.com/office/officeart/2005/8/layout/cycle1"/>
    <dgm:cxn modelId="{3E1B27DE-483D-459D-932D-4784C57B87DB}" type="presParOf" srcId="{4A04D3C5-BD24-4659-B9E3-BC605BA7F40B}" destId="{05593592-37EC-46C8-B062-E41AC98B3108}" srcOrd="7" destOrd="0" presId="urn:microsoft.com/office/officeart/2005/8/layout/cycle1"/>
    <dgm:cxn modelId="{CA9434AB-C749-40DD-ABE1-DA9B03524DC9}" type="presParOf" srcId="{4A04D3C5-BD24-4659-B9E3-BC605BA7F40B}" destId="{62A74569-302B-4B38-9509-C5AB184F3F37}" srcOrd="8" destOrd="0" presId="urn:microsoft.com/office/officeart/2005/8/layout/cycle1"/>
    <dgm:cxn modelId="{27C139B0-6477-44F6-A6A4-0EFE71763516}" type="presParOf" srcId="{4A04D3C5-BD24-4659-B9E3-BC605BA7F40B}" destId="{A488D36F-09A1-4BA7-9EF9-ED060D9E3D24}" srcOrd="9" destOrd="0" presId="urn:microsoft.com/office/officeart/2005/8/layout/cycle1"/>
    <dgm:cxn modelId="{1C6133F6-FB96-4E91-87A1-D9EC218B8FA2}" type="presParOf" srcId="{4A04D3C5-BD24-4659-B9E3-BC605BA7F40B}" destId="{68023F10-3C0D-4FD2-9690-389A6F2D49EB}" srcOrd="10" destOrd="0" presId="urn:microsoft.com/office/officeart/2005/8/layout/cycle1"/>
    <dgm:cxn modelId="{53A08894-1E6F-4411-BC24-FD58554859D7}" type="presParOf" srcId="{4A04D3C5-BD24-4659-B9E3-BC605BA7F40B}" destId="{D8A3F8E3-96E1-42E5-91E9-1199AC4D2346}" srcOrd="11" destOrd="0" presId="urn:microsoft.com/office/officeart/2005/8/layout/cycle1"/>
    <dgm:cxn modelId="{ECAAE3EB-22FD-43E1-AD8A-8DD3214CC31C}" type="presParOf" srcId="{4A04D3C5-BD24-4659-B9E3-BC605BA7F40B}" destId="{F2DEEDEE-A97F-4FB1-AADA-861172D1FBD5}" srcOrd="12" destOrd="0" presId="urn:microsoft.com/office/officeart/2005/8/layout/cycle1"/>
    <dgm:cxn modelId="{B036D9A9-F7C7-4B95-BDE7-5AF7BF721B32}" type="presParOf" srcId="{4A04D3C5-BD24-4659-B9E3-BC605BA7F40B}" destId="{D5004BDA-B81E-4F31-BF0C-D2087DD1AACE}" srcOrd="13" destOrd="0" presId="urn:microsoft.com/office/officeart/2005/8/layout/cycle1"/>
    <dgm:cxn modelId="{3E3109EE-0190-4831-9294-877E3BB5AE5E}" type="presParOf" srcId="{4A04D3C5-BD24-4659-B9E3-BC605BA7F40B}" destId="{CD876036-1182-447B-91BF-D08772592339}" srcOrd="14" destOrd="0" presId="urn:microsoft.com/office/officeart/2005/8/layout/cycle1"/>
    <dgm:cxn modelId="{98F1006A-9420-40A3-B06E-39AFD69D9C93}" type="presParOf" srcId="{4A04D3C5-BD24-4659-B9E3-BC605BA7F40B}" destId="{98F20238-0D5A-4D24-88E9-CE4846CC6E24}" srcOrd="15" destOrd="0" presId="urn:microsoft.com/office/officeart/2005/8/layout/cycle1"/>
    <dgm:cxn modelId="{0C70A25E-A95E-484F-85BA-032B0C545BDC}" type="presParOf" srcId="{4A04D3C5-BD24-4659-B9E3-BC605BA7F40B}" destId="{1C67A62F-FFDF-44B8-AD1B-96471C3B6B94}" srcOrd="16" destOrd="0" presId="urn:microsoft.com/office/officeart/2005/8/layout/cycle1"/>
    <dgm:cxn modelId="{4CAFD32D-71BA-43DF-A3AF-82D473A862BD}" type="presParOf" srcId="{4A04D3C5-BD24-4659-B9E3-BC605BA7F40B}" destId="{ECAE70F3-6969-47A6-8276-CBE26134948F}" srcOrd="17" destOrd="0" presId="urn:microsoft.com/office/officeart/2005/8/layout/cycle1"/>
    <dgm:cxn modelId="{6B420875-5018-4611-97C2-6BF63C80DFEF}" type="presParOf" srcId="{4A04D3C5-BD24-4659-B9E3-BC605BA7F40B}" destId="{678DB83F-6348-4C5A-88A4-545916A00BFB}" srcOrd="18" destOrd="0" presId="urn:microsoft.com/office/officeart/2005/8/layout/cycle1"/>
    <dgm:cxn modelId="{96CABBA4-0DBB-4AFA-A64B-4A93428AE74C}" type="presParOf" srcId="{4A04D3C5-BD24-4659-B9E3-BC605BA7F40B}" destId="{F987F79E-4980-457F-9FB9-1440722D15DA}" srcOrd="19" destOrd="0" presId="urn:microsoft.com/office/officeart/2005/8/layout/cycle1"/>
    <dgm:cxn modelId="{4F7EA74E-35A2-44CB-A111-2C0B648072A6}" type="presParOf" srcId="{4A04D3C5-BD24-4659-B9E3-BC605BA7F40B}" destId="{91071F34-7CF2-479E-A31F-DD62AA69ABBB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1991A-2C35-490F-8231-DF3BF4A6B0A7}">
      <dsp:nvSpPr>
        <dsp:cNvPr id="0" name=""/>
        <dsp:cNvSpPr/>
      </dsp:nvSpPr>
      <dsp:spPr>
        <a:xfrm>
          <a:off x="5486225" y="1157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Arial Narrow" pitchFamily="34" charset="0"/>
              <a:ea typeface="Arial Unicode MS" pitchFamily="34" charset="-128"/>
              <a:cs typeface="Times New Roman" pitchFamily="18" charset="0"/>
            </a:rPr>
            <a:t>Comercialización</a:t>
          </a:r>
          <a:endParaRPr lang="es-MX" sz="1200" b="0" kern="1200" dirty="0">
            <a:latin typeface="Arial Narrow" pitchFamily="34" charset="0"/>
            <a:ea typeface="Arial Unicode MS" pitchFamily="34" charset="-128"/>
            <a:cs typeface="Times New Roman" pitchFamily="18" charset="0"/>
          </a:endParaRPr>
        </a:p>
      </dsp:txBody>
      <dsp:txXfrm>
        <a:off x="5486225" y="1157"/>
        <a:ext cx="1073329" cy="1073329"/>
      </dsp:txXfrm>
    </dsp:sp>
    <dsp:sp modelId="{1A9955A6-F53B-4D40-B279-239833923987}">
      <dsp:nvSpPr>
        <dsp:cNvPr id="0" name=""/>
        <dsp:cNvSpPr/>
      </dsp:nvSpPr>
      <dsp:spPr>
        <a:xfrm>
          <a:off x="1916971" y="-153059"/>
          <a:ext cx="5558824" cy="5558824"/>
        </a:xfrm>
        <a:prstGeom prst="circularArrow">
          <a:avLst>
            <a:gd name="adj1" fmla="val 3765"/>
            <a:gd name="adj2" fmla="val 234936"/>
            <a:gd name="adj3" fmla="val 20049815"/>
            <a:gd name="adj4" fmla="val 19012634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EA45D-8EB5-475F-8362-489840809567}">
      <dsp:nvSpPr>
        <dsp:cNvPr id="0" name=""/>
        <dsp:cNvSpPr/>
      </dsp:nvSpPr>
      <dsp:spPr>
        <a:xfrm>
          <a:off x="6742209" y="1673377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Narrow" pitchFamily="34" charset="0"/>
            </a:rPr>
            <a:t>Importación</a:t>
          </a:r>
          <a:endParaRPr lang="es-MX" sz="1200" kern="1200" dirty="0">
            <a:latin typeface="Arial Narrow" pitchFamily="34" charset="0"/>
          </a:endParaRPr>
        </a:p>
      </dsp:txBody>
      <dsp:txXfrm>
        <a:off x="6742209" y="1673377"/>
        <a:ext cx="1073329" cy="1073329"/>
      </dsp:txXfrm>
    </dsp:sp>
    <dsp:sp modelId="{E3550696-5B6D-4482-BBDB-92D184AC6109}">
      <dsp:nvSpPr>
        <dsp:cNvPr id="0" name=""/>
        <dsp:cNvSpPr/>
      </dsp:nvSpPr>
      <dsp:spPr>
        <a:xfrm>
          <a:off x="2027465" y="-27062"/>
          <a:ext cx="5558824" cy="5558824"/>
        </a:xfrm>
        <a:prstGeom prst="circularArrow">
          <a:avLst>
            <a:gd name="adj1" fmla="val 3765"/>
            <a:gd name="adj2" fmla="val 234936"/>
            <a:gd name="adj3" fmla="val 1376681"/>
            <a:gd name="adj4" fmla="val 21592400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93592-37EC-46C8-B062-E41AC98B3108}">
      <dsp:nvSpPr>
        <dsp:cNvPr id="0" name=""/>
        <dsp:cNvSpPr/>
      </dsp:nvSpPr>
      <dsp:spPr>
        <a:xfrm>
          <a:off x="6184149" y="3905688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Narrow" pitchFamily="34" charset="0"/>
            </a:rPr>
            <a:t>Exportación</a:t>
          </a:r>
          <a:endParaRPr lang="es-MX" sz="1200" kern="1200" dirty="0">
            <a:latin typeface="Arial Narrow" pitchFamily="34" charset="0"/>
          </a:endParaRPr>
        </a:p>
      </dsp:txBody>
      <dsp:txXfrm>
        <a:off x="6184149" y="3905688"/>
        <a:ext cx="1073329" cy="1073329"/>
      </dsp:txXfrm>
    </dsp:sp>
    <dsp:sp modelId="{62A74569-302B-4B38-9509-C5AB184F3F37}">
      <dsp:nvSpPr>
        <dsp:cNvPr id="0" name=""/>
        <dsp:cNvSpPr/>
      </dsp:nvSpPr>
      <dsp:spPr>
        <a:xfrm>
          <a:off x="1674978" y="232985"/>
          <a:ext cx="5558824" cy="5558824"/>
        </a:xfrm>
        <a:prstGeom prst="circularArrow">
          <a:avLst>
            <a:gd name="adj1" fmla="val 3765"/>
            <a:gd name="adj2" fmla="val 234936"/>
            <a:gd name="adj3" fmla="val 3630094"/>
            <a:gd name="adj4" fmla="val 2840492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23F10-3C0D-4FD2-9690-389A6F2D49EB}">
      <dsp:nvSpPr>
        <dsp:cNvPr id="0" name=""/>
        <dsp:cNvSpPr/>
      </dsp:nvSpPr>
      <dsp:spPr>
        <a:xfrm>
          <a:off x="4483344" y="4854884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Narrow" pitchFamily="34" charset="0"/>
            </a:rPr>
            <a:t>Publicidad</a:t>
          </a:r>
          <a:endParaRPr lang="es-MX" sz="1200" kern="1200" dirty="0">
            <a:latin typeface="Arial Narrow" pitchFamily="34" charset="0"/>
          </a:endParaRPr>
        </a:p>
      </dsp:txBody>
      <dsp:txXfrm>
        <a:off x="4483344" y="4854884"/>
        <a:ext cx="1073329" cy="1073329"/>
      </dsp:txXfrm>
    </dsp:sp>
    <dsp:sp modelId="{D8A3F8E3-96E1-42E5-91E9-1199AC4D2346}">
      <dsp:nvSpPr>
        <dsp:cNvPr id="0" name=""/>
        <dsp:cNvSpPr/>
      </dsp:nvSpPr>
      <dsp:spPr>
        <a:xfrm>
          <a:off x="2140198" y="636"/>
          <a:ext cx="5558824" cy="5558824"/>
        </a:xfrm>
        <a:prstGeom prst="circularArrow">
          <a:avLst>
            <a:gd name="adj1" fmla="val 3765"/>
            <a:gd name="adj2" fmla="val 234936"/>
            <a:gd name="adj3" fmla="val 7265738"/>
            <a:gd name="adj4" fmla="val 6010271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04BDA-B81E-4F31-BF0C-D2087DD1AACE}">
      <dsp:nvSpPr>
        <dsp:cNvPr id="0" name=""/>
        <dsp:cNvSpPr/>
      </dsp:nvSpPr>
      <dsp:spPr>
        <a:xfrm>
          <a:off x="2396228" y="3892609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 Narrow" pitchFamily="34" charset="0"/>
            </a:rPr>
            <a:t>Expendio y Suministro</a:t>
          </a:r>
          <a:endParaRPr lang="es-MX" sz="1400" kern="1200" dirty="0">
            <a:latin typeface="Arial Narrow" pitchFamily="34" charset="0"/>
          </a:endParaRPr>
        </a:p>
      </dsp:txBody>
      <dsp:txXfrm>
        <a:off x="2396228" y="3892609"/>
        <a:ext cx="1073329" cy="1073329"/>
      </dsp:txXfrm>
    </dsp:sp>
    <dsp:sp modelId="{CD876036-1182-447B-91BF-D08772592339}">
      <dsp:nvSpPr>
        <dsp:cNvPr id="0" name=""/>
        <dsp:cNvSpPr/>
      </dsp:nvSpPr>
      <dsp:spPr>
        <a:xfrm>
          <a:off x="2149239" y="58297"/>
          <a:ext cx="5558824" cy="5558824"/>
        </a:xfrm>
        <a:prstGeom prst="circularArrow">
          <a:avLst>
            <a:gd name="adj1" fmla="val 3765"/>
            <a:gd name="adj2" fmla="val 234936"/>
            <a:gd name="adj3" fmla="val 10607296"/>
            <a:gd name="adj4" fmla="val 9335438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7A62F-FFDF-44B8-AD1B-96471C3B6B94}">
      <dsp:nvSpPr>
        <dsp:cNvPr id="0" name=""/>
        <dsp:cNvSpPr/>
      </dsp:nvSpPr>
      <dsp:spPr>
        <a:xfrm>
          <a:off x="1903316" y="1733022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Narrow" pitchFamily="34" charset="0"/>
            </a:rPr>
            <a:t>Producción</a:t>
          </a:r>
          <a:endParaRPr lang="es-MX" sz="1200" kern="1200" dirty="0">
            <a:latin typeface="Arial Narrow" pitchFamily="34" charset="0"/>
          </a:endParaRPr>
        </a:p>
      </dsp:txBody>
      <dsp:txXfrm>
        <a:off x="1903316" y="1733022"/>
        <a:ext cx="1073329" cy="1073329"/>
      </dsp:txXfrm>
    </dsp:sp>
    <dsp:sp modelId="{ECAE70F3-6969-47A6-8276-CBE26134948F}">
      <dsp:nvSpPr>
        <dsp:cNvPr id="0" name=""/>
        <dsp:cNvSpPr/>
      </dsp:nvSpPr>
      <dsp:spPr>
        <a:xfrm>
          <a:off x="2173795" y="5614"/>
          <a:ext cx="5558824" cy="5558824"/>
        </a:xfrm>
        <a:prstGeom prst="circularArrow">
          <a:avLst>
            <a:gd name="adj1" fmla="val 3765"/>
            <a:gd name="adj2" fmla="val 234936"/>
            <a:gd name="adj3" fmla="val 13422220"/>
            <a:gd name="adj4" fmla="val 12260281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7F79E-4980-457F-9FB9-1440722D15DA}">
      <dsp:nvSpPr>
        <dsp:cNvPr id="0" name=""/>
        <dsp:cNvSpPr/>
      </dsp:nvSpPr>
      <dsp:spPr>
        <a:xfrm>
          <a:off x="3232569" y="1167"/>
          <a:ext cx="1073329" cy="10733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Narrow" pitchFamily="34" charset="0"/>
            </a:rPr>
            <a:t>Distribución</a:t>
          </a:r>
          <a:endParaRPr lang="es-MX" sz="1200" kern="1200" dirty="0">
            <a:latin typeface="Arial Narrow" pitchFamily="34" charset="0"/>
          </a:endParaRPr>
        </a:p>
      </dsp:txBody>
      <dsp:txXfrm>
        <a:off x="3232569" y="1167"/>
        <a:ext cx="1073329" cy="1073329"/>
      </dsp:txXfrm>
    </dsp:sp>
    <dsp:sp modelId="{91071F34-7CF2-479E-A31F-DD62AA69ABBB}">
      <dsp:nvSpPr>
        <dsp:cNvPr id="0" name=""/>
        <dsp:cNvSpPr/>
      </dsp:nvSpPr>
      <dsp:spPr>
        <a:xfrm>
          <a:off x="2087139" y="49465"/>
          <a:ext cx="5558824" cy="5558824"/>
        </a:xfrm>
        <a:prstGeom prst="circularArrow">
          <a:avLst>
            <a:gd name="adj1" fmla="val 3765"/>
            <a:gd name="adj2" fmla="val 234936"/>
            <a:gd name="adj3" fmla="val 16808015"/>
            <a:gd name="adj4" fmla="val 15438749"/>
            <a:gd name="adj5" fmla="val 4393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5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8E2E-88C6-441A-830D-EE797A06A523}" type="datetimeFigureOut">
              <a:rPr lang="es-MX" smtClean="0"/>
              <a:t>30/05/2017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398"/>
            <a:ext cx="2945659" cy="496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398"/>
            <a:ext cx="2945659" cy="496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08A2-BCCE-4E8D-9A7E-644E7E3139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3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8BE6-9DE7-414A-9C10-E617AB0F6882}" type="datetimeFigureOut">
              <a:rPr lang="es-MX" smtClean="0"/>
              <a:t>30/05/2017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CF7F-5A66-46B6-A5A1-188654D614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COFEPRIS</a:t>
            </a:r>
            <a:r>
              <a:rPr lang="es-MX" baseline="0" dirty="0" smtClean="0">
                <a:latin typeface="Arial" pitchFamily="34" charset="0"/>
                <a:cs typeface="Arial" pitchFamily="34" charset="0"/>
              </a:rPr>
              <a:t> abarca todo el ciclo de producción, distribución, comercialización, importación, exportación, publicidad y expendio y suministro de productos.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70F-C458-461A-BB88-35BE3D9EB14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1305-5C17-4465-ABCF-DF270BB4B2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 Unicode MS"/>
                <a:cs typeface="Arial Unicode MS"/>
              </a:defRPr>
            </a:lvl1pPr>
            <a:lvl2pPr>
              <a:defRPr>
                <a:latin typeface="Arial Unicode MS"/>
                <a:cs typeface="Arial Unicode MS"/>
              </a:defRPr>
            </a:lvl2pPr>
            <a:lvl3pPr>
              <a:defRPr>
                <a:latin typeface="Arial Unicode MS"/>
                <a:cs typeface="Arial Unicode MS"/>
              </a:defRPr>
            </a:lvl3pPr>
            <a:lvl4pPr>
              <a:defRPr>
                <a:latin typeface="Arial Unicode MS"/>
                <a:cs typeface="Arial Unicode MS"/>
              </a:defRPr>
            </a:lvl4pPr>
            <a:lvl5pPr>
              <a:defRPr>
                <a:latin typeface="Arial Unicode MS"/>
                <a:cs typeface="Arial Unicode M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D35ADDAA-D27D-4233-85A8-05FA5A9FB6C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D5F16722-5A12-4714-A05B-FCC234F92C5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  <a:lvl2pPr>
              <a:defRPr>
                <a:latin typeface="Arial Unicode MS"/>
                <a:cs typeface="Arial Unicode MS"/>
              </a:defRPr>
            </a:lvl2pPr>
            <a:lvl3pPr>
              <a:defRPr>
                <a:latin typeface="Arial Unicode MS"/>
                <a:cs typeface="Arial Unicode MS"/>
              </a:defRPr>
            </a:lvl3pPr>
            <a:lvl4pPr>
              <a:defRPr>
                <a:latin typeface="Arial Unicode MS"/>
                <a:cs typeface="Arial Unicode MS"/>
              </a:defRPr>
            </a:lvl4pPr>
            <a:lvl5pPr>
              <a:defRPr>
                <a:latin typeface="Arial Unicode MS"/>
                <a:cs typeface="Arial Unicode MS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0A7D73CA-5E75-4544-A943-EBB52BEEDD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AA05-6B4C-458C-A748-B9CECB74FEF3}" type="datetimeFigureOut">
              <a:rPr lang="es-MX"/>
              <a:pPr>
                <a:defRPr/>
              </a:pPr>
              <a:t>30/05/2017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9B68-F38C-4F95-A96A-C97C55AB6F6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627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A535-BC56-48B0-BF49-BC93EF3A04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467544" y="1988840"/>
            <a:ext cx="8208912" cy="0"/>
          </a:xfrm>
          <a:prstGeom prst="line">
            <a:avLst/>
          </a:prstGeom>
          <a:ln w="38100" cmpd="sng">
            <a:solidFill>
              <a:srgbClr val="E4751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7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95BB-3F94-45B4-A2DD-2177CB5F64E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AD3A-BD98-4D57-B75A-7048210B15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E669-3EBA-4359-97F5-303AB02738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D3C3-F370-4922-8CCC-FAA2BA910A3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B8D2EB87-4E88-40AD-BFE9-D03D12509D8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460F3264-B79C-4819-998B-40F3102721F1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 Unicode MS"/>
                <a:cs typeface="Arial Unicode M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 Unicode MS"/>
                <a:cs typeface="Arial Unicode MS"/>
              </a:defRPr>
            </a:lvl1pPr>
            <a:lvl2pPr>
              <a:defRPr sz="2800">
                <a:latin typeface="Arial Unicode MS"/>
                <a:cs typeface="Arial Unicode MS"/>
              </a:defRPr>
            </a:lvl2pPr>
            <a:lvl3pPr>
              <a:defRPr sz="2400">
                <a:latin typeface="Arial Unicode MS"/>
                <a:cs typeface="Arial Unicode MS"/>
              </a:defRPr>
            </a:lvl3pPr>
            <a:lvl4pPr>
              <a:defRPr sz="2000">
                <a:latin typeface="Arial Unicode MS"/>
                <a:cs typeface="Arial Unicode MS"/>
              </a:defRPr>
            </a:lvl4pPr>
            <a:lvl5pPr>
              <a:defRPr sz="2000">
                <a:latin typeface="Arial Unicode MS"/>
                <a:cs typeface="Arial Unicode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 Unicode MS"/>
                <a:cs typeface="Arial Unicode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32D05679-78E6-4A16-AC21-AE6C75B01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9EE622FF-0DCB-4AD0-8735-6B2E26C0944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 Unicode MS"/>
                <a:cs typeface="Arial Unicode M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 Unicode MS"/>
                <a:cs typeface="Arial Unicode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 Unicode MS"/>
                <a:cs typeface="Arial Unicode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CBB4D118-F25C-41E1-A1F4-7F2419D5FFD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71888226-E49A-4B98-BAD1-A021F0DE3C0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412776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132856"/>
            <a:ext cx="8229600" cy="39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5618536F-1910-4785-B28B-5E432EE90C9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 Unicode MS"/>
                <a:cs typeface="Arial Unicode MS"/>
              </a:defRPr>
            </a:lvl1pPr>
          </a:lstStyle>
          <a:p>
            <a:pPr>
              <a:defRPr/>
            </a:pPr>
            <a:fld id="{86DB4473-9BF4-42F3-895D-E604602959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Unicode MS"/>
          <a:ea typeface="+mj-ea"/>
          <a:cs typeface="Arial Unicode M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 Unicode MS"/>
          <a:ea typeface="+mn-ea"/>
          <a:cs typeface="Arial Unicode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Unicode MS"/>
          <a:ea typeface="+mn-ea"/>
          <a:cs typeface="Arial Unicode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 Unicode MS"/>
          <a:ea typeface="+mn-ea"/>
          <a:cs typeface="Arial Unicode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 Unicode MS"/>
          <a:ea typeface="+mn-ea"/>
          <a:cs typeface="Arial Unicode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Arial Unicode MS"/>
          <a:ea typeface="+mn-ea"/>
          <a:cs typeface="Arial Unicode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b.mx/tramites/ficha/registro-sanitario-de-medicamentos-alopaticos-vacunas-y-hemoderivados-de-fabricacion-extranjera-molecula-nueva/COFEPRIS39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.mx/tramites/ficha/registro-sanitario-de-medicamentos-alopaticos-vacunas-y-hemoderivados-de-fabricacion-extranjera-molecula-nueva/COFEPRIS39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ocalderon@cofepris.gob.m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b.mx/cofepri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b.mx/cofepris/acciones-y-programas/autorizacion-publicitaria?idiom=es" TargetMode="External"/><Relationship Id="rId3" Type="http://schemas.openxmlformats.org/officeDocument/2006/relationships/hyperlink" Target="http://www.gob.mx/cofepris/documentos/bases-de-datos-de-licencias-sanitarias-de-farmacias" TargetMode="External"/><Relationship Id="rId7" Type="http://schemas.openxmlformats.org/officeDocument/2006/relationships/hyperlink" Target="http://www.gob.mx/cofepris/acciones-y-programas/comercio-internacional?idiom=es" TargetMode="External"/><Relationship Id="rId2" Type="http://schemas.openxmlformats.org/officeDocument/2006/relationships/hyperlink" Target="http://www.gob.mx/cofepris/acciones-y-programas/licencias-sanitarias-emitidas-a-establecimientos-d-e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b.mx/cofepris/acciones-y-programas/registros-sanitarios-de-medicamentos-84937" TargetMode="External"/><Relationship Id="rId5" Type="http://schemas.openxmlformats.org/officeDocument/2006/relationships/hyperlink" Target="http://www.gob.mx/cofepris/acciones-y-programas/permiso-de-liberacion-para-venta-o-distribucion-de-productos-biologicos-hemoderivados-condones-de-importacion-y-antibioticos-materia-prima" TargetMode="External"/><Relationship Id="rId4" Type="http://schemas.openxmlformats.org/officeDocument/2006/relationships/hyperlink" Target="http://www.gob.mx/cofepris/acciones-y-programas/certificacion-de-buenas-practicas-de-fabricacion" TargetMode="External"/><Relationship Id="rId9" Type="http://schemas.openxmlformats.org/officeDocument/2006/relationships/hyperlink" Target="http://www.gob.mx/cofepris/acciones-y-programas/medicament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.mx/cofepris/acciones-y-programas/produccion-almacenamiento-y-distribucion" TargetMode="External"/><Relationship Id="rId7" Type="http://schemas.openxmlformats.org/officeDocument/2006/relationships/hyperlink" Target="http://www.gob.mx/cofepris/acciones-y-programas/medicamentos" TargetMode="External"/><Relationship Id="rId2" Type="http://schemas.openxmlformats.org/officeDocument/2006/relationships/hyperlink" Target="http://www.gob.mx/cofepris/documentos/programa-de-vigilancia-de-medicamentos-post-comercializac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b.mx/cofepris/documentos/guias-lineamientos-y-requerimientos-de-farmacovigilancia?state=draft" TargetMode="External"/><Relationship Id="rId5" Type="http://schemas.openxmlformats.org/officeDocument/2006/relationships/hyperlink" Target="http://www.gob.mx/cofepris/acciones-y-programas/terceros-autorizados" TargetMode="External"/><Relationship Id="rId4" Type="http://schemas.openxmlformats.org/officeDocument/2006/relationships/hyperlink" Target="http://www.gob.mx/cofepris/acciones-y-programas/servicios-analitic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b.mx/cofepris/archivo/documentos?order=DESC&amp;page=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b.mx/tramites/salu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9" y="2763505"/>
            <a:ext cx="792087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2400" b="1" dirty="0" smtClean="0">
                <a:latin typeface="Arial Unicode MS"/>
                <a:cs typeface="Arial Unicode MS"/>
              </a:rPr>
              <a:t>Requisitos y Servicios</a:t>
            </a:r>
            <a:endParaRPr lang="es-ES" sz="2000" b="1" dirty="0">
              <a:latin typeface="Arial Unicode MS"/>
              <a:cs typeface="Arial Unicode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Regulativos y Administrativos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3843625"/>
            <a:ext cx="7776864" cy="0"/>
          </a:xfrm>
          <a:prstGeom prst="line">
            <a:avLst/>
          </a:prstGeom>
          <a:ln w="38100" cmpd="sng">
            <a:solidFill>
              <a:srgbClr val="E4751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4 Rectángulo"/>
          <p:cNvSpPr/>
          <p:nvPr/>
        </p:nvSpPr>
        <p:spPr>
          <a:xfrm>
            <a:off x="683568" y="3987641"/>
            <a:ext cx="7920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Comisión </a:t>
            </a: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de Autorización Sanitaria</a:t>
            </a:r>
            <a:endParaRPr lang="es-MX" sz="2800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12160" y="623047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 Unicode MS"/>
                <a:cs typeface="Arial Unicode MS"/>
              </a:rPr>
              <a:t>30</a:t>
            </a:r>
            <a:r>
              <a:rPr lang="es-ES" sz="1600" dirty="0" smtClean="0">
                <a:latin typeface="Arial Unicode MS"/>
                <a:cs typeface="Arial Unicode MS"/>
              </a:rPr>
              <a:t> </a:t>
            </a:r>
            <a:r>
              <a:rPr lang="es-ES" sz="1600" dirty="0" smtClean="0">
                <a:latin typeface="Arial Unicode MS"/>
                <a:cs typeface="Arial Unicode MS"/>
              </a:rPr>
              <a:t>de mayo de 2017 </a:t>
            </a:r>
            <a:endParaRPr lang="es-ES" sz="16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20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Registro Sanitario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</a:t>
            </a:r>
            <a:r>
              <a:rPr lang="es-MX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www.gob.mx/tramites/ficha/registro-sanitario-de-medicamentos-alopaticos-vacunas-y-hemoderivados-de-fabricacion-extranjera-molecula-nueva/COFEPRIS396</a:t>
            </a:r>
            <a:endParaRPr lang="es-MX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6250"/>
          <a:stretch/>
        </p:blipFill>
        <p:spPr bwMode="auto">
          <a:xfrm>
            <a:off x="395536" y="2204864"/>
            <a:ext cx="8136904" cy="36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Registro Sanitario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r="805" b="5078"/>
          <a:stretch/>
        </p:blipFill>
        <p:spPr bwMode="auto">
          <a:xfrm>
            <a:off x="683568" y="2132856"/>
            <a:ext cx="7704856" cy="38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</a:t>
            </a:r>
            <a:r>
              <a:rPr lang="es-MX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www.gob.mx/tramites/ficha/registro-sanitario-de-medicamentos-alopaticos-vacunas-y-hemoderivados-de-fabricacion-extranjera-molecula-nueva/COFEPRIS396</a:t>
            </a:r>
            <a:endParaRPr lang="es-MX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MX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9" y="2763505"/>
            <a:ext cx="792087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2400" b="1" dirty="0" smtClean="0">
                <a:latin typeface="Arial Unicode MS"/>
                <a:cs typeface="Arial Unicode MS"/>
              </a:rPr>
              <a:t>Requisitos y Servicios</a:t>
            </a:r>
            <a:endParaRPr lang="es-ES" sz="2000" b="1" dirty="0">
              <a:latin typeface="Arial Unicode MS"/>
              <a:cs typeface="Arial Unicode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Arial Unicode MS"/>
                <a:cs typeface="Arial Unicode MS"/>
              </a:rPr>
              <a:t>Regulativos y Administrativos</a:t>
            </a:r>
            <a:endParaRPr lang="es-MX" sz="2400" b="1" dirty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755576" y="3843625"/>
            <a:ext cx="7776864" cy="0"/>
          </a:xfrm>
          <a:prstGeom prst="line">
            <a:avLst/>
          </a:prstGeom>
          <a:ln w="38100" cmpd="sng">
            <a:solidFill>
              <a:srgbClr val="E47518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4 Rectángulo"/>
          <p:cNvSpPr/>
          <p:nvPr/>
        </p:nvSpPr>
        <p:spPr>
          <a:xfrm>
            <a:off x="683568" y="3987641"/>
            <a:ext cx="79208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Comisión </a:t>
            </a: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de Autorización </a:t>
            </a: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Sanitaria</a:t>
            </a:r>
          </a:p>
          <a:p>
            <a:pPr algn="ctr">
              <a:spcAft>
                <a:spcPts val="600"/>
              </a:spcAft>
              <a:defRPr/>
            </a:pPr>
            <a:endParaRPr lang="es-MX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Iván Calderón </a:t>
            </a:r>
          </a:p>
          <a:p>
            <a:pPr algn="ctr">
              <a:spcAft>
                <a:spcPts val="6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  <a:hlinkClick r:id="rId3"/>
              </a:rPr>
              <a:t>iocalderon@cofepris.gob.mx</a:t>
            </a:r>
            <a:endParaRPr lang="es-MX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es-MX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+52 (55) 5080 5200 *1072</a:t>
            </a:r>
            <a:endParaRPr lang="es-MX" dirty="0" smtClean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algn="ctr">
              <a:spcAft>
                <a:spcPts val="600"/>
              </a:spcAft>
              <a:defRPr/>
            </a:pPr>
            <a:endParaRPr lang="es-MX" sz="2800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12160" y="6230471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Arial Unicode MS"/>
                <a:cs typeface="Arial Unicode MS"/>
              </a:rPr>
              <a:t>30</a:t>
            </a:r>
            <a:r>
              <a:rPr lang="es-ES" sz="1600" dirty="0" smtClean="0">
                <a:latin typeface="Arial Unicode MS"/>
                <a:cs typeface="Arial Unicode MS"/>
              </a:rPr>
              <a:t> </a:t>
            </a:r>
            <a:r>
              <a:rPr lang="es-ES" sz="1600" dirty="0" smtClean="0">
                <a:latin typeface="Arial Unicode MS"/>
                <a:cs typeface="Arial Unicode MS"/>
              </a:rPr>
              <a:t>de mayo de 2017 </a:t>
            </a:r>
            <a:endParaRPr lang="es-ES" sz="16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979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Servicios</a:t>
            </a:r>
          </a:p>
          <a:p>
            <a:r>
              <a:rPr lang="es-MX" dirty="0" smtClean="0"/>
              <a:t>Portal de internet</a:t>
            </a:r>
          </a:p>
          <a:p>
            <a:r>
              <a:rPr lang="es-MX" dirty="0" smtClean="0"/>
              <a:t>Liga de interés</a:t>
            </a:r>
          </a:p>
          <a:p>
            <a:pPr lvl="1"/>
            <a:r>
              <a:rPr lang="es-MX" dirty="0" smtClean="0"/>
              <a:t>Medicamentos y vacunas</a:t>
            </a:r>
            <a:endParaRPr lang="es-MX" dirty="0" smtClean="0"/>
          </a:p>
          <a:p>
            <a:r>
              <a:rPr lang="es-MX" dirty="0" smtClean="0"/>
              <a:t>Documentos </a:t>
            </a:r>
          </a:p>
          <a:p>
            <a:r>
              <a:rPr lang="es-MX" dirty="0" smtClean="0"/>
              <a:t>Trámites</a:t>
            </a:r>
          </a:p>
          <a:p>
            <a:pPr lvl="1"/>
            <a:r>
              <a:rPr lang="es-MX" dirty="0" smtClean="0"/>
              <a:t>Ejemplo: registro sanitario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07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2972765668"/>
              </p:ext>
            </p:extLst>
          </p:nvPr>
        </p:nvGraphicFramePr>
        <p:xfrm>
          <a:off x="-324544" y="1268760"/>
          <a:ext cx="9857304" cy="592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926942"/>
            <a:ext cx="3155812" cy="82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COFEPRIS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94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Portal de Internet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6165304"/>
            <a:ext cx="8229600" cy="392907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dirty="0" smtClean="0">
                <a:hlinkClick r:id="rId2"/>
              </a:rPr>
              <a:t>http</a:t>
            </a:r>
            <a:r>
              <a:rPr lang="es-MX" sz="2000" dirty="0">
                <a:hlinkClick r:id="rId2"/>
              </a:rPr>
              <a:t>://www.gob.mx/cofepris</a:t>
            </a:r>
            <a:r>
              <a:rPr lang="es-MX" sz="2000" dirty="0" smtClean="0">
                <a:hlinkClick r:id="rId2"/>
              </a:rPr>
              <a:t>/</a:t>
            </a:r>
            <a:r>
              <a:rPr lang="es-MX" sz="2000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" b="6446"/>
          <a:stretch/>
        </p:blipFill>
        <p:spPr bwMode="auto">
          <a:xfrm>
            <a:off x="1043608" y="2204864"/>
            <a:ext cx="7177930" cy="38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Ligas de interés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14136"/>
          <a:stretch/>
        </p:blipFill>
        <p:spPr bwMode="auto">
          <a:xfrm>
            <a:off x="539551" y="2636912"/>
            <a:ext cx="8136905" cy="293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Medicamentos y Vacunas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1800" dirty="0"/>
              <a:t>COMISION DE AUTORIZACION SANITARIA:</a:t>
            </a:r>
          </a:p>
          <a:p>
            <a:r>
              <a:rPr lang="es-MX" sz="1800" dirty="0">
                <a:hlinkClick r:id="rId2"/>
              </a:rPr>
              <a:t>Licencias sanitarias de insumos para la salud (Fabricantes, almacenes de depósito y distribución, Centrales de Mezclas, laboratorios auxiliares a la Regulación Sanitaria</a:t>
            </a:r>
            <a:r>
              <a:rPr lang="es-MX" sz="1800" dirty="0"/>
              <a:t>.</a:t>
            </a:r>
          </a:p>
          <a:p>
            <a:r>
              <a:rPr lang="es-MX" sz="1800" dirty="0">
                <a:hlinkClick r:id="rId3"/>
              </a:rPr>
              <a:t>Licencias sanitarias emitidas a farmacias.</a:t>
            </a:r>
            <a:endParaRPr lang="es-MX" sz="1800" dirty="0"/>
          </a:p>
          <a:p>
            <a:r>
              <a:rPr lang="es-MX" sz="1800" dirty="0">
                <a:hlinkClick r:id="rId4"/>
              </a:rPr>
              <a:t>Certificación de Buenas Prácticas de Fabricación de Insumos para la Salud.</a:t>
            </a:r>
            <a:endParaRPr lang="es-MX" sz="1800" dirty="0"/>
          </a:p>
          <a:p>
            <a:r>
              <a:rPr lang="es-MX" sz="1800" dirty="0">
                <a:hlinkClick r:id="rId5"/>
              </a:rPr>
              <a:t>Permiso de Liberación para Venta o Distribución de Productos Biológicos y otros Insumos para la Salud</a:t>
            </a:r>
            <a:endParaRPr lang="es-MX" sz="1800" dirty="0"/>
          </a:p>
          <a:p>
            <a:r>
              <a:rPr lang="es-MX" sz="1800" dirty="0">
                <a:hlinkClick r:id="rId6"/>
              </a:rPr>
              <a:t>Registros Sanitarios emitidos a medicamentos y vacunas</a:t>
            </a:r>
            <a:endParaRPr lang="es-MX" sz="1800" dirty="0"/>
          </a:p>
          <a:p>
            <a:r>
              <a:rPr lang="es-MX" sz="1800" dirty="0">
                <a:hlinkClick r:id="rId7"/>
              </a:rPr>
              <a:t>Comercio Internacional</a:t>
            </a:r>
            <a:endParaRPr lang="es-MX" sz="1800" dirty="0"/>
          </a:p>
          <a:p>
            <a:r>
              <a:rPr lang="es-MX" sz="1800" dirty="0">
                <a:hlinkClick r:id="rId8"/>
              </a:rPr>
              <a:t>Autorización Publicitaria</a:t>
            </a:r>
            <a:endParaRPr lang="es-MX" sz="1800" dirty="0"/>
          </a:p>
          <a:p>
            <a:endParaRPr lang="es-MX" sz="18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593467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/>
              </a:rPr>
              <a:t>http://www.gob.mx/cofepris/acciones-y-programas/medicamentos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Medicamentos y Vacunas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000" dirty="0"/>
              <a:t>COMISION DE OPERACION SANITARIA:</a:t>
            </a:r>
          </a:p>
          <a:p>
            <a:r>
              <a:rPr lang="es-MX" sz="2000" dirty="0">
                <a:hlinkClick r:id="rId2"/>
              </a:rPr>
              <a:t>Programa de vigilancia de medicamentos post-comercialización</a:t>
            </a:r>
            <a:endParaRPr lang="es-MX" sz="2000" dirty="0"/>
          </a:p>
          <a:p>
            <a:r>
              <a:rPr lang="es-MX" sz="2000" dirty="0">
                <a:hlinkClick r:id="rId3"/>
              </a:rPr>
              <a:t>Producción, almacenamiento y distribución de medicamentos</a:t>
            </a: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COMISION </a:t>
            </a:r>
            <a:r>
              <a:rPr lang="es-MX" sz="2000" dirty="0"/>
              <a:t>DE CONTROL ANALÍTICO Y AMPLIACION DE COBERTURA:</a:t>
            </a:r>
          </a:p>
          <a:p>
            <a:r>
              <a:rPr lang="es-MX" sz="2000" dirty="0">
                <a:hlinkClick r:id="rId4"/>
              </a:rPr>
              <a:t>Servicios Analíticos</a:t>
            </a:r>
            <a:r>
              <a:rPr lang="es-MX" sz="2000" dirty="0"/>
              <a:t> </a:t>
            </a:r>
          </a:p>
          <a:p>
            <a:r>
              <a:rPr lang="es-MX" sz="2000" dirty="0">
                <a:hlinkClick r:id="rId5"/>
              </a:rPr>
              <a:t>Terceros </a:t>
            </a:r>
            <a:r>
              <a:rPr lang="es-MX" sz="2000" dirty="0" smtClean="0">
                <a:hlinkClick r:id="rId5"/>
              </a:rPr>
              <a:t>Autorizados</a:t>
            </a: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COMISION </a:t>
            </a:r>
            <a:r>
              <a:rPr lang="es-MX" sz="2000" dirty="0"/>
              <a:t>DE EVIDENCIA Y MANEJO DE RIESGOS</a:t>
            </a:r>
          </a:p>
          <a:p>
            <a:r>
              <a:rPr lang="es-MX" sz="2000" dirty="0" err="1">
                <a:hlinkClick r:id="rId6"/>
              </a:rPr>
              <a:t>Farmacovigilancia</a:t>
            </a:r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3 Rectángulo"/>
          <p:cNvSpPr/>
          <p:nvPr/>
        </p:nvSpPr>
        <p:spPr>
          <a:xfrm>
            <a:off x="395536" y="62373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http://www.gob.mx/cofepris/acciones-y-programas/medicamentos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Documentos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60932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</a:t>
            </a:r>
            <a:r>
              <a:rPr lang="es-MX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www.gob.mx/cofepris/archivo/documentos?order=DESC&amp;page=2</a:t>
            </a:r>
            <a:endParaRPr lang="es-MX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endParaRPr lang="es-MX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817240" y="2102628"/>
            <a:ext cx="7571184" cy="399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Trámites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9884" y="6085954"/>
            <a:ext cx="8229600" cy="464915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dirty="0">
                <a:hlinkClick r:id="rId2"/>
              </a:rPr>
              <a:t>http://</a:t>
            </a:r>
            <a:r>
              <a:rPr lang="es-MX" sz="2000" dirty="0" smtClean="0">
                <a:hlinkClick r:id="rId2"/>
              </a:rPr>
              <a:t>www.gob.mx/tramites/salud</a:t>
            </a:r>
            <a:endParaRPr lang="es-MX" sz="2000" dirty="0" smtClean="0"/>
          </a:p>
          <a:p>
            <a:pPr algn="ctr"/>
            <a:endParaRPr lang="es-MX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 b="6250"/>
          <a:stretch/>
        </p:blipFill>
        <p:spPr bwMode="auto">
          <a:xfrm>
            <a:off x="683568" y="2348880"/>
            <a:ext cx="7682232" cy="373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3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27191</TotalTime>
  <Words>229</Words>
  <Application>Microsoft Office PowerPoint</Application>
  <PresentationFormat>Presentación en pantalla (4:3)</PresentationFormat>
  <Paragraphs>66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1_Tema de Office</vt:lpstr>
      <vt:lpstr>Presentación de PowerPoint</vt:lpstr>
      <vt:lpstr>Contenido</vt:lpstr>
      <vt:lpstr>COFEPRIS</vt:lpstr>
      <vt:lpstr>Portal de Internet</vt:lpstr>
      <vt:lpstr>Ligas de interés</vt:lpstr>
      <vt:lpstr>Medicamentos y Vacunas</vt:lpstr>
      <vt:lpstr>Medicamentos y Vacunas</vt:lpstr>
      <vt:lpstr>Documentos</vt:lpstr>
      <vt:lpstr>Trámites</vt:lpstr>
      <vt:lpstr>Registro Sanitario</vt:lpstr>
      <vt:lpstr>Registro Sanitario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ICalderón</dc:creator>
  <cp:lastModifiedBy>Iván CALDERÓN</cp:lastModifiedBy>
  <cp:revision>713</cp:revision>
  <cp:lastPrinted>2017-02-11T17:06:07Z</cp:lastPrinted>
  <dcterms:created xsi:type="dcterms:W3CDTF">2012-01-25T01:58:21Z</dcterms:created>
  <dcterms:modified xsi:type="dcterms:W3CDTF">2017-05-30T14:52:57Z</dcterms:modified>
</cp:coreProperties>
</file>