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haansoftxls"/>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embeddings/Hoja_de_c_lculo_de_Microsoft_Excel22211222.xlsx" ContentType="application/haansoftxlsx"/>
  <Override PartName="/ppt/drawings/drawing2.xml" ContentType="application/vnd.openxmlformats-officedocument.drawingml.chartshapes+xml"/>
  <Override PartName="/ppt/notesSlides/notesSlide9.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embeddings/Hoja_de_c_lculo_de_Microsoft_Excel33311333.xlsx" ContentType="application/haansoftxlsx"/>
  <Override PartName="/ppt/charts/chart4.xml" ContentType="application/vnd.openxmlformats-officedocument.drawingml.chart+xml"/>
  <Override PartName="/ppt/theme/themeOverride4.xml" ContentType="application/vnd.openxmlformats-officedocument.themeOverride+xml"/>
  <Override PartName="/ppt/embeddings/Hoja_de_c_lculo_de_Microsoft_Excel44411444.xlsx" ContentType="application/haansoftxlsx"/>
  <Override PartName="/ppt/notesSlides/notesSlide10.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embeddings/Hoja_de_c_lculo_de_Microsoft_Excel55511555.xlsx" ContentType="application/haansoftxlsx"/>
  <Override PartName="/ppt/charts/chart6.xml" ContentType="application/vnd.openxmlformats-officedocument.drawingml.chart+xml"/>
  <Override PartName="/ppt/theme/themeOverride6.xml" ContentType="application/vnd.openxmlformats-officedocument.themeOverride+xml"/>
  <Override PartName="/ppt/embeddings/Hoja_de_c_lculo_de_Microsoft_Excel66611666.xlsx" ContentType="application/haansoftxlsx"/>
  <Override PartName="/ppt/notesSlides/notesSlide11.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embeddings/Hoja_de_c_lculo_de_Microsoft_Excel77711777.xlsx" ContentType="application/haansoftxlsx"/>
  <Override PartName="/ppt/charts/chart8.xml" ContentType="application/vnd.openxmlformats-officedocument.drawingml.chart+xml"/>
  <Override PartName="/ppt/theme/themeOverride8.xml" ContentType="application/vnd.openxmlformats-officedocument.themeOverride+xml"/>
  <Override PartName="/ppt/embeddings/Hoja_de_c_lculo_de_Microsoft_Excel88811888.xlsx" ContentType="application/haansoftxlsx"/>
  <Override PartName="/ppt/charts/chart9.xml" ContentType="application/vnd.openxmlformats-officedocument.drawingml.chart+xml"/>
  <Override PartName="/ppt/theme/themeOverride9.xml" ContentType="application/vnd.openxmlformats-officedocument.themeOverride+xml"/>
  <Override PartName="/ppt/embeddings/Hoja_de_c_lculo_de_Microsoft_Excel99911999.xlsx" ContentType="application/haansoftxlsx"/>
  <Override PartName="/ppt/charts/chart10.xml" ContentType="application/vnd.openxmlformats-officedocument.drawingml.chart+xml"/>
  <Override PartName="/ppt/theme/themeOverride10.xml" ContentType="application/vnd.openxmlformats-officedocument.themeOverride+xml"/>
  <Override PartName="/ppt/embeddings/Hoja_de_c_lculo_de_Microsoft_Excel10101011101010.xlsx" ContentType="application/haansoftxlsx"/>
  <Override PartName="/ppt/charts/chart11.xml" ContentType="application/vnd.openxmlformats-officedocument.drawingml.chart+xml"/>
  <Override PartName="/ppt/theme/themeOverride11.xml" ContentType="application/vnd.openxmlformats-officedocument.themeOverride+xml"/>
  <Override PartName="/ppt/embeddings/Hoja_de_c_lculo_de_Microsoft_Excel11111111111111.xlsx" ContentType="application/haansoftxlsx"/>
  <Override PartName="/ppt/charts/chart12.xml" ContentType="application/vnd.openxmlformats-officedocument.drawingml.chart+xml"/>
  <Override PartName="/ppt/theme/themeOverride12.xml" ContentType="application/vnd.openxmlformats-officedocument.themeOverride+xml"/>
  <Override PartName="/ppt/embeddings/Hoja_de_c_lculo_de_Microsoft_Excel12121211121212.xlsx" ContentType="application/haansoftxlsx"/>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45"/>
  </p:notesMasterIdLst>
  <p:sldIdLst>
    <p:sldId id="360" r:id="rId4"/>
    <p:sldId id="361" r:id="rId5"/>
    <p:sldId id="385" r:id="rId6"/>
    <p:sldId id="386" r:id="rId7"/>
    <p:sldId id="387" r:id="rId8"/>
    <p:sldId id="429" r:id="rId9"/>
    <p:sldId id="390" r:id="rId10"/>
    <p:sldId id="440" r:id="rId11"/>
    <p:sldId id="395" r:id="rId12"/>
    <p:sldId id="396" r:id="rId13"/>
    <p:sldId id="397" r:id="rId14"/>
    <p:sldId id="398" r:id="rId15"/>
    <p:sldId id="399" r:id="rId16"/>
    <p:sldId id="400" r:id="rId17"/>
    <p:sldId id="401" r:id="rId18"/>
    <p:sldId id="402" r:id="rId19"/>
    <p:sldId id="403" r:id="rId20"/>
    <p:sldId id="404" r:id="rId21"/>
    <p:sldId id="405" r:id="rId22"/>
    <p:sldId id="415" r:id="rId23"/>
    <p:sldId id="414" r:id="rId24"/>
    <p:sldId id="416" r:id="rId25"/>
    <p:sldId id="417" r:id="rId26"/>
    <p:sldId id="441" r:id="rId27"/>
    <p:sldId id="442" r:id="rId28"/>
    <p:sldId id="443" r:id="rId29"/>
    <p:sldId id="444" r:id="rId30"/>
    <p:sldId id="445" r:id="rId31"/>
    <p:sldId id="446" r:id="rId32"/>
    <p:sldId id="447" r:id="rId33"/>
    <p:sldId id="448" r:id="rId34"/>
    <p:sldId id="449" r:id="rId35"/>
    <p:sldId id="450" r:id="rId36"/>
    <p:sldId id="451" r:id="rId37"/>
    <p:sldId id="452" r:id="rId38"/>
    <p:sldId id="453" r:id="rId39"/>
    <p:sldId id="454" r:id="rId40"/>
    <p:sldId id="455" r:id="rId41"/>
    <p:sldId id="456" r:id="rId42"/>
    <p:sldId id="457" r:id="rId43"/>
    <p:sldId id="458" r:id="rId44"/>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61"/>
    <a:srgbClr val="DE4A1E"/>
    <a:srgbClr val="F25222"/>
    <a:srgbClr val="003861"/>
    <a:srgbClr val="990921"/>
    <a:srgbClr val="79A55B"/>
    <a:srgbClr val="0104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Hoja_de_c_lculo_de_Microsoft_Excel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Hoja_de_c_lculo_de_Microsoft_Excel10101011101010.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Hoja_de_c_lculo_de_Microsoft_Excel11111111111111.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package" Target="../embeddings/Hoja_de_c_lculo_de_Microsoft_Excel121212111212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Hoja_de_c_lculo_de_Microsoft_Excel2221122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Hoja_de_c_lculo_de_Microsoft_Excel3331133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Hoja_de_c_lculo_de_Microsoft_Excel4441144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Hoja_de_c_lculo_de_Microsoft_Excel5551155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Hoja_de_c_lculo_de_Microsoft_Excel6661166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Hoja_de_c_lculo_de_Microsoft_Excel7771177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Hoja_de_c_lculo_de_Microsoft_Excel8881188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Hoja_de_c_lculo_de_Microsoft_Excel9991199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2434193644167383E-2"/>
          <c:y val="0.24183789886053064"/>
          <c:w val="0.91896542987919883"/>
          <c:h val="0.61586201221075065"/>
        </c:manualLayout>
      </c:layout>
      <c:barChart>
        <c:barDir val="col"/>
        <c:grouping val="stacked"/>
        <c:varyColors val="0"/>
        <c:ser>
          <c:idx val="0"/>
          <c:order val="0"/>
          <c:tx>
            <c:strRef>
              <c:f>Hoja1!$B$1</c:f>
              <c:strCache>
                <c:ptCount val="1"/>
                <c:pt idx="0">
                  <c:v>Minero-energéticas</c:v>
                </c:pt>
              </c:strCache>
            </c:strRef>
          </c:tx>
          <c:spPr>
            <a:solidFill>
              <a:srgbClr val="005CA8"/>
            </a:solidFill>
          </c:spPr>
          <c:invertIfNegative val="0"/>
          <c:dLbls>
            <c:dLbl>
              <c:idx val="0"/>
              <c:tx>
                <c:rich>
                  <a:bodyPr/>
                  <a:lstStyle/>
                  <a:p>
                    <a:fld id="{B46C47F2-C9D5-4665-88B4-8F987E3F9638}" type="CELLRANGE">
                      <a:rPr lang="en-US"/>
                      <a:pPr/>
                      <a:t>[CELLRANGE]</a:t>
                    </a:fld>
                    <a:endParaRPr lang="en-US" baseline="0"/>
                  </a:p>
                  <a:p>
                    <a:fld id="{9304187B-7956-439C-88FF-486A10AFC7F3}"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dLbl>
              <c:idx val="1"/>
              <c:tx>
                <c:rich>
                  <a:bodyPr/>
                  <a:lstStyle/>
                  <a:p>
                    <a:fld id="{6B1063E8-4B28-405E-ACB2-F065F3F69355}" type="CELLRANGE">
                      <a:rPr lang="en-US"/>
                      <a:pPr/>
                      <a:t>[CELLRANGE]</a:t>
                    </a:fld>
                    <a:endParaRPr lang="en-US" baseline="0"/>
                  </a:p>
                  <a:p>
                    <a:fld id="{8B67B94E-30E0-4260-B703-ED2CB3FED15C}"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dLbl>
              <c:idx val="2"/>
              <c:tx>
                <c:rich>
                  <a:bodyPr/>
                  <a:lstStyle/>
                  <a:p>
                    <a:fld id="{E640C277-27B7-450A-8D62-F54C548D2B5D}" type="CELLRANGE">
                      <a:rPr lang="en-US"/>
                      <a:pPr/>
                      <a:t>[CELLRANGE]</a:t>
                    </a:fld>
                    <a:endParaRPr lang="en-US" baseline="0"/>
                  </a:p>
                  <a:p>
                    <a:fld id="{E3680846-BE96-4DA3-BDC4-B5D307750B4D}"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dLbl>
              <c:idx val="3"/>
              <c:tx>
                <c:rich>
                  <a:bodyPr/>
                  <a:lstStyle/>
                  <a:p>
                    <a:fld id="{071C524D-CBDD-4DBD-B453-37E0A49F9FC0}" type="CELLRANGE">
                      <a:rPr lang="en-US"/>
                      <a:pPr/>
                      <a:t>[CELLRANGE]</a:t>
                    </a:fld>
                    <a:endParaRPr lang="en-US" baseline="0"/>
                  </a:p>
                  <a:p>
                    <a:fld id="{430040A6-0884-44D7-AE48-9DFD18984203}"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dLbl>
              <c:idx val="4"/>
              <c:tx>
                <c:rich>
                  <a:bodyPr/>
                  <a:lstStyle/>
                  <a:p>
                    <a:fld id="{10E0394E-26EC-4037-9EAC-41EEE3B0F21A}" type="CELLRANGE">
                      <a:rPr lang="en-US"/>
                      <a:pPr/>
                      <a:t>[CELLRANGE]</a:t>
                    </a:fld>
                    <a:endParaRPr lang="en-US" baseline="0"/>
                  </a:p>
                  <a:p>
                    <a:fld id="{63D5FF04-5E28-4E26-878F-982EE4C4C58F}"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dLbl>
              <c:idx val="5"/>
              <c:tx>
                <c:rich>
                  <a:bodyPr/>
                  <a:lstStyle/>
                  <a:p>
                    <a:fld id="{93CB14FC-CB9C-43E6-A96C-49EC60E046AC}" type="CELLRANGE">
                      <a:rPr lang="en-US"/>
                      <a:pPr/>
                      <a:t>[CELLRANGE]</a:t>
                    </a:fld>
                    <a:endParaRPr lang="en-US" baseline="0"/>
                  </a:p>
                  <a:p>
                    <a:fld id="{6DD0B872-8F56-4D92-B368-691F722EB349}"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spPr>
              <a:noFill/>
              <a:ln>
                <a:noFill/>
              </a:ln>
              <a:effectLst/>
            </c:sp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ext>
            </c:extLst>
          </c:dLbls>
          <c:cat>
            <c:numRef>
              <c:f>Hoja1!$A$2:$A$7</c:f>
              <c:numCache>
                <c:formatCode>General</c:formatCode>
                <c:ptCount val="6"/>
                <c:pt idx="0">
                  <c:v>2010</c:v>
                </c:pt>
                <c:pt idx="1">
                  <c:v>2011</c:v>
                </c:pt>
                <c:pt idx="2">
                  <c:v>2012</c:v>
                </c:pt>
                <c:pt idx="3">
                  <c:v>2013</c:v>
                </c:pt>
                <c:pt idx="4">
                  <c:v>2014</c:v>
                </c:pt>
                <c:pt idx="5">
                  <c:v>2015</c:v>
                </c:pt>
              </c:numCache>
            </c:numRef>
          </c:cat>
          <c:val>
            <c:numRef>
              <c:f>Hoja1!$B$2:$B$7</c:f>
              <c:numCache>
                <c:formatCode>_(* #,##0_);_(* \(#,##0\);_(* "-"??_);_(@_)</c:formatCode>
                <c:ptCount val="6"/>
                <c:pt idx="0">
                  <c:v>227.31202009000003</c:v>
                </c:pt>
                <c:pt idx="1">
                  <c:v>90.796935390000002</c:v>
                </c:pt>
                <c:pt idx="2">
                  <c:v>218.28244352000004</c:v>
                </c:pt>
                <c:pt idx="3">
                  <c:v>125.01789747999999</c:v>
                </c:pt>
                <c:pt idx="4">
                  <c:v>376.15426170000012</c:v>
                </c:pt>
                <c:pt idx="5">
                  <c:v>86.191905560000023</c:v>
                </c:pt>
              </c:numCache>
            </c:numRef>
          </c:val>
          <c:extLst>
            <c:ext xmlns:c15="http://schemas.microsoft.com/office/drawing/2012/chart" uri="{02D57815-91ED-43cb-92C2-25804820EDAC}">
              <c15:datalabelsRange>
                <c15:f>Hoja1!$H$2:$H$7</c15:f>
                <c15:dlblRangeCache>
                  <c:ptCount val="6"/>
                  <c:pt idx="0">
                    <c:v>61%</c:v>
                  </c:pt>
                  <c:pt idx="1">
                    <c:v>33%</c:v>
                  </c:pt>
                  <c:pt idx="2">
                    <c:v>65%</c:v>
                  </c:pt>
                  <c:pt idx="3">
                    <c:v>54%</c:v>
                  </c:pt>
                  <c:pt idx="4">
                    <c:v>72%</c:v>
                  </c:pt>
                  <c:pt idx="5">
                    <c:v>38%</c:v>
                  </c:pt>
                </c15:dlblRangeCache>
              </c15:datalabelsRange>
            </c:ext>
          </c:extLst>
        </c:ser>
        <c:ser>
          <c:idx val="1"/>
          <c:order val="1"/>
          <c:tx>
            <c:strRef>
              <c:f>Hoja1!$C$1</c:f>
              <c:strCache>
                <c:ptCount val="1"/>
                <c:pt idx="0">
                  <c:v>No minero-energéticas</c:v>
                </c:pt>
              </c:strCache>
            </c:strRef>
          </c:tx>
          <c:spPr>
            <a:solidFill>
              <a:srgbClr val="00B0F0"/>
            </a:solidFill>
          </c:spPr>
          <c:invertIfNegative val="0"/>
          <c:dLbls>
            <c:dLbl>
              <c:idx val="0"/>
              <c:layout>
                <c:manualLayout>
                  <c:x val="-4.7590336388732878E-3"/>
                  <c:y val="-6.6929518737234954E-3"/>
                </c:manualLayout>
              </c:layout>
              <c:tx>
                <c:rich>
                  <a:bodyPr/>
                  <a:lstStyle/>
                  <a:p>
                    <a:fld id="{6AB67F7C-251F-4A28-8B66-85082D8895B5}" type="CELLRANGE">
                      <a:rPr lang="en-US"/>
                      <a:pPr/>
                      <a:t>[CELLRANGE]</a:t>
                    </a:fld>
                    <a:endParaRPr lang="en-US" baseline="0"/>
                  </a:p>
                  <a:p>
                    <a:fld id="{D454CD84-DC53-40DA-857E-A821C772DB5F}"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dLbl>
              <c:idx val="1"/>
              <c:layout>
                <c:manualLayout>
                  <c:x val="0"/>
                  <c:y val="-2.0078855621170507E-2"/>
                </c:manualLayout>
              </c:layout>
              <c:tx>
                <c:rich>
                  <a:bodyPr/>
                  <a:lstStyle/>
                  <a:p>
                    <a:fld id="{8BE6F1D5-3A44-48D1-9DAC-57D4C59157EF}" type="CELLRANGE">
                      <a:rPr lang="en-US"/>
                      <a:pPr/>
                      <a:t>[CELLRANGE]</a:t>
                    </a:fld>
                    <a:endParaRPr lang="en-US" baseline="0" dirty="0"/>
                  </a:p>
                  <a:p>
                    <a:fld id="{5F21EC04-1ED4-4D0E-B189-48CB6F86F2A8}"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dLbl>
              <c:idx val="2"/>
              <c:layout>
                <c:manualLayout>
                  <c:x val="1.1897584097183224E-3"/>
                  <c:y val="-6.6929518737235587E-3"/>
                </c:manualLayout>
              </c:layout>
              <c:tx>
                <c:rich>
                  <a:bodyPr/>
                  <a:lstStyle/>
                  <a:p>
                    <a:fld id="{D0DE1EED-3908-4123-B62B-2F2C01379FC4}" type="CELLRANGE">
                      <a:rPr lang="en-US"/>
                      <a:pPr/>
                      <a:t>[CELLRANGE]</a:t>
                    </a:fld>
                    <a:endParaRPr lang="en-US" baseline="0"/>
                  </a:p>
                  <a:p>
                    <a:fld id="{16808A34-6C4C-491E-9311-6490F4E37925}"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dLbl>
              <c:idx val="3"/>
              <c:layout>
                <c:manualLayout>
                  <c:x val="2.379516819436643E-3"/>
                  <c:y val="-6.6929518737234954E-3"/>
                </c:manualLayout>
              </c:layout>
              <c:tx>
                <c:rich>
                  <a:bodyPr/>
                  <a:lstStyle/>
                  <a:p>
                    <a:fld id="{D38F0E41-461C-4194-842E-5A0D46C94109}" type="CELLRANGE">
                      <a:rPr lang="en-US"/>
                      <a:pPr/>
                      <a:t>[CELLRANGE]</a:t>
                    </a:fld>
                    <a:endParaRPr lang="en-US" baseline="0"/>
                  </a:p>
                  <a:p>
                    <a:fld id="{0E6A8316-1FFA-4C52-B93E-D09A6EB72BE1}"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dLbl>
              <c:idx val="4"/>
              <c:layout>
                <c:manualLayout>
                  <c:x val="1.1897584097183224E-3"/>
                  <c:y val="-1.003942781058525E-2"/>
                </c:manualLayout>
              </c:layout>
              <c:tx>
                <c:rich>
                  <a:bodyPr/>
                  <a:lstStyle/>
                  <a:p>
                    <a:fld id="{A8FE7873-E2C5-47B4-AF20-5ADBC8D6B190}" type="CELLRANGE">
                      <a:rPr lang="en-US"/>
                      <a:pPr/>
                      <a:t>[CELLRANGE]</a:t>
                    </a:fld>
                    <a:endParaRPr lang="en-US" baseline="0"/>
                  </a:p>
                  <a:p>
                    <a:fld id="{332D747C-D496-4FA9-8714-409B283FFBC0}"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dLbl>
              <c:idx val="5"/>
              <c:layout>
                <c:manualLayout>
                  <c:x val="3.5692752291549652E-3"/>
                  <c:y val="-1.0039427810585371E-2"/>
                </c:manualLayout>
              </c:layout>
              <c:tx>
                <c:rich>
                  <a:bodyPr/>
                  <a:lstStyle/>
                  <a:p>
                    <a:fld id="{3407F417-D628-4159-8559-0377C96272F8}" type="CELLRANGE">
                      <a:rPr lang="en-US"/>
                      <a:pPr/>
                      <a:t>[CELLRANGE]</a:t>
                    </a:fld>
                    <a:endParaRPr lang="en-US" baseline="0"/>
                  </a:p>
                  <a:p>
                    <a:fld id="{11C50D1A-BA62-4DFD-B40B-9D8116FA4B9F}" type="VALUE">
                      <a:rPr lang="en-US"/>
                      <a:pPr/>
                      <a:t>[VALOR]</a:t>
                    </a:fld>
                    <a:endParaRPr lang="es-ES"/>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Lst>
            </c:dLbl>
            <c:spPr>
              <a:noFill/>
              <a:ln>
                <a:noFill/>
              </a:ln>
              <a:effectLst/>
            </c:spPr>
            <c:txPr>
              <a:bodyPr wrap="square" lIns="38100" tIns="19050" rIns="38100" bIns="19050" anchor="ctr">
                <a:spAutoFit/>
              </a:bodyPr>
              <a:lstStyle/>
              <a:p>
                <a:pPr>
                  <a:defRPr>
                    <a:solidFill>
                      <a:schemeClr val="tx1">
                        <a:lumMod val="50000"/>
                      </a:schemeClr>
                    </a:solidFill>
                  </a:defRPr>
                </a:pPr>
                <a:endParaRPr lang="es-E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cat>
            <c:numRef>
              <c:f>Hoja1!$A$2:$A$7</c:f>
              <c:numCache>
                <c:formatCode>General</c:formatCode>
                <c:ptCount val="6"/>
                <c:pt idx="0">
                  <c:v>2010</c:v>
                </c:pt>
                <c:pt idx="1">
                  <c:v>2011</c:v>
                </c:pt>
                <c:pt idx="2">
                  <c:v>2012</c:v>
                </c:pt>
                <c:pt idx="3">
                  <c:v>2013</c:v>
                </c:pt>
                <c:pt idx="4">
                  <c:v>2014</c:v>
                </c:pt>
                <c:pt idx="5">
                  <c:v>2015</c:v>
                </c:pt>
              </c:numCache>
            </c:numRef>
          </c:cat>
          <c:val>
            <c:numRef>
              <c:f>Hoja1!$C$2:$C$7</c:f>
              <c:numCache>
                <c:formatCode>_(* #,##0_);_(* \(#,##0\);_(* "-"??_);_(@_)</c:formatCode>
                <c:ptCount val="6"/>
                <c:pt idx="0">
                  <c:v>145.34850005000001</c:v>
                </c:pt>
                <c:pt idx="1">
                  <c:v>185.35154521000015</c:v>
                </c:pt>
                <c:pt idx="2">
                  <c:v>117.70303258000004</c:v>
                </c:pt>
                <c:pt idx="3">
                  <c:v>104.97734573999995</c:v>
                </c:pt>
                <c:pt idx="4">
                  <c:v>143.52875256000002</c:v>
                </c:pt>
                <c:pt idx="5">
                  <c:v>143.17145226999995</c:v>
                </c:pt>
              </c:numCache>
            </c:numRef>
          </c:val>
          <c:extLst>
            <c:ext xmlns:c15="http://schemas.microsoft.com/office/drawing/2012/chart" uri="{02D57815-91ED-43cb-92C2-25804820EDAC}">
              <c15:datalabelsRange>
                <c15:f>Hoja1!$I$2:$I$7</c15:f>
                <c15:dlblRangeCache>
                  <c:ptCount val="6"/>
                  <c:pt idx="0">
                    <c:v>39%</c:v>
                  </c:pt>
                  <c:pt idx="1">
                    <c:v>67%</c:v>
                  </c:pt>
                  <c:pt idx="2">
                    <c:v>35%</c:v>
                  </c:pt>
                  <c:pt idx="3">
                    <c:v>46%</c:v>
                  </c:pt>
                  <c:pt idx="4">
                    <c:v>28%</c:v>
                  </c:pt>
                  <c:pt idx="5">
                    <c:v>62%</c:v>
                  </c:pt>
                </c15:dlblRangeCache>
              </c15:datalabelsRange>
            </c:ext>
          </c:extLst>
        </c:ser>
        <c:dLbls>
          <c:showLegendKey val="0"/>
          <c:showVal val="1"/>
          <c:showCatName val="0"/>
          <c:showSerName val="0"/>
          <c:showPercent val="0"/>
          <c:showBubbleSize val="0"/>
        </c:dLbls>
        <c:gapWidth val="40"/>
        <c:overlap val="100"/>
        <c:axId val="169427616"/>
        <c:axId val="169425936"/>
      </c:barChart>
      <c:catAx>
        <c:axId val="169427616"/>
        <c:scaling>
          <c:orientation val="minMax"/>
        </c:scaling>
        <c:delete val="0"/>
        <c:axPos val="b"/>
        <c:numFmt formatCode="General" sourceLinked="0"/>
        <c:majorTickMark val="out"/>
        <c:minorTickMark val="none"/>
        <c:tickLblPos val="nextTo"/>
        <c:txPr>
          <a:bodyPr/>
          <a:lstStyle/>
          <a:p>
            <a:pPr>
              <a:defRPr>
                <a:solidFill>
                  <a:schemeClr val="tx1"/>
                </a:solidFill>
              </a:defRPr>
            </a:pPr>
            <a:endParaRPr lang="es-ES"/>
          </a:p>
        </c:txPr>
        <c:crossAx val="169425936"/>
        <c:crosses val="autoZero"/>
        <c:auto val="1"/>
        <c:lblAlgn val="ctr"/>
        <c:lblOffset val="100"/>
        <c:noMultiLvlLbl val="0"/>
      </c:catAx>
      <c:valAx>
        <c:axId val="169425936"/>
        <c:scaling>
          <c:orientation val="minMax"/>
        </c:scaling>
        <c:delete val="1"/>
        <c:axPos val="l"/>
        <c:numFmt formatCode="_(* #,##0_);_(* \(#,##0\);_(* &quot;-&quot;??_);_(@_)" sourceLinked="1"/>
        <c:majorTickMark val="out"/>
        <c:minorTickMark val="none"/>
        <c:tickLblPos val="none"/>
        <c:crossAx val="169427616"/>
        <c:crosses val="autoZero"/>
        <c:crossBetween val="between"/>
      </c:valAx>
    </c:plotArea>
    <c:legend>
      <c:legendPos val="t"/>
      <c:layout>
        <c:manualLayout>
          <c:xMode val="edge"/>
          <c:yMode val="edge"/>
          <c:x val="1.298860192707137E-2"/>
          <c:y val="6.6929518737234975E-2"/>
          <c:w val="0.19949007141923009"/>
          <c:h val="0.12772497343240666"/>
        </c:manualLayout>
      </c:layout>
      <c:overlay val="0"/>
      <c:txPr>
        <a:bodyPr/>
        <a:lstStyle/>
        <a:p>
          <a:pPr>
            <a:defRPr b="0">
              <a:solidFill>
                <a:schemeClr val="tx1"/>
              </a:solidFill>
            </a:defRPr>
          </a:pPr>
          <a:endParaRPr lang="es-ES"/>
        </a:p>
      </c:txPr>
    </c:legend>
    <c:plotVisOnly val="1"/>
    <c:dispBlanksAs val="gap"/>
    <c:showDLblsOverMax val="0"/>
  </c:chart>
  <c:spPr>
    <a:ln>
      <a:noFill/>
    </a:ln>
  </c:spPr>
  <c:txPr>
    <a:bodyPr/>
    <a:lstStyle/>
    <a:p>
      <a:pPr>
        <a:defRPr sz="1100" b="1">
          <a:solidFill>
            <a:schemeClr val="bg1"/>
          </a:solidFill>
          <a:latin typeface="+mn-lt"/>
        </a:defRPr>
      </a:pPr>
      <a:endParaRPr lang="es-E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709919586540954E-2"/>
          <c:y val="2.3897379205943745E-2"/>
          <c:w val="0.97942749457913203"/>
          <c:h val="0.90452880933766466"/>
        </c:manualLayout>
      </c:layout>
      <c:barChart>
        <c:barDir val="col"/>
        <c:grouping val="clustered"/>
        <c:varyColors val="0"/>
        <c:ser>
          <c:idx val="0"/>
          <c:order val="0"/>
          <c:tx>
            <c:strRef>
              <c:f>Hoja1!$B$1</c:f>
              <c:strCache>
                <c:ptCount val="1"/>
                <c:pt idx="0">
                  <c:v>Importaciones
 (US$CIF millones)</c:v>
                </c:pt>
              </c:strCache>
            </c:strRef>
          </c:tx>
          <c:spPr>
            <a:solidFill>
              <a:srgbClr val="F58612"/>
            </a:solidFill>
            <a:effectLst>
              <a:outerShdw blurRad="50800" dist="38100" dir="2700000" algn="tl" rotWithShape="0">
                <a:prstClr val="black">
                  <a:alpha val="40000"/>
                </a:prstClr>
              </a:outerShdw>
            </a:effectLst>
            <a:scene3d>
              <a:camera prst="orthographicFront"/>
              <a:lightRig rig="threePt" dir="t"/>
            </a:scene3d>
            <a:sp3d>
              <a:bevelT/>
            </a:sp3d>
          </c:spPr>
          <c:invertIfNegative val="0"/>
          <c:dPt>
            <c:idx val="0"/>
            <c:invertIfNegative val="0"/>
            <c:bubble3D val="0"/>
            <c:spPr>
              <a:solidFill>
                <a:srgbClr val="F58612"/>
              </a:solidFill>
              <a:effectLst>
                <a:outerShdw blurRad="50800" dist="38100" dir="2700000" algn="tl" rotWithShape="0">
                  <a:prstClr val="black">
                    <a:alpha val="40000"/>
                  </a:prstClr>
                </a:outerShdw>
              </a:effectLst>
              <a:scene3d>
                <a:camera prst="orthographicFront"/>
                <a:lightRig rig="threePt" dir="t"/>
              </a:scene3d>
              <a:sp3d>
                <a:bevelT/>
              </a:sp3d>
            </c:spPr>
          </c:dPt>
          <c:dLbls>
            <c:spPr>
              <a:noFill/>
              <a:ln>
                <a:noFill/>
              </a:ln>
              <a:effectLst/>
            </c:spPr>
            <c:txPr>
              <a:bodyPr/>
              <a:lstStyle/>
              <a:p>
                <a:pPr>
                  <a:defRPr sz="1200" b="1">
                    <a:solidFill>
                      <a:schemeClr val="tx2"/>
                    </a:solidFill>
                    <a:latin typeface="Calibri" panose="020F050202020403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Hoja1!$A$2:$A$6</c:f>
              <c:numCache>
                <c:formatCode>General</c:formatCode>
                <c:ptCount val="5"/>
                <c:pt idx="0">
                  <c:v>2011</c:v>
                </c:pt>
                <c:pt idx="1">
                  <c:v>2012</c:v>
                </c:pt>
                <c:pt idx="2">
                  <c:v>2013</c:v>
                </c:pt>
                <c:pt idx="3">
                  <c:v>2014</c:v>
                </c:pt>
                <c:pt idx="4">
                  <c:v>2015</c:v>
                </c:pt>
              </c:numCache>
            </c:numRef>
          </c:cat>
          <c:val>
            <c:numRef>
              <c:f>Hoja1!$B$2:$B$6</c:f>
              <c:numCache>
                <c:formatCode>#,##0.00</c:formatCode>
                <c:ptCount val="5"/>
                <c:pt idx="0">
                  <c:v>1233.9734648799899</c:v>
                </c:pt>
                <c:pt idx="1">
                  <c:v>1288.1156330200131</c:v>
                </c:pt>
                <c:pt idx="2">
                  <c:v>1296.407989239995</c:v>
                </c:pt>
                <c:pt idx="3">
                  <c:v>1500.4784398800027</c:v>
                </c:pt>
                <c:pt idx="4">
                  <c:v>1155.3643527499949</c:v>
                </c:pt>
              </c:numCache>
            </c:numRef>
          </c:val>
        </c:ser>
        <c:dLbls>
          <c:showLegendKey val="0"/>
          <c:showVal val="0"/>
          <c:showCatName val="0"/>
          <c:showSerName val="0"/>
          <c:showPercent val="0"/>
          <c:showBubbleSize val="0"/>
        </c:dLbls>
        <c:gapWidth val="60"/>
        <c:axId val="251806704"/>
        <c:axId val="251807264"/>
      </c:barChart>
      <c:catAx>
        <c:axId val="251806704"/>
        <c:scaling>
          <c:orientation val="minMax"/>
        </c:scaling>
        <c:delete val="0"/>
        <c:axPos val="b"/>
        <c:numFmt formatCode="General" sourceLinked="0"/>
        <c:majorTickMark val="out"/>
        <c:minorTickMark val="none"/>
        <c:tickLblPos val="nextTo"/>
        <c:txPr>
          <a:bodyPr/>
          <a:lstStyle/>
          <a:p>
            <a:pPr>
              <a:defRPr lang="es-CO" sz="1200" b="1">
                <a:solidFill>
                  <a:schemeClr val="tx1"/>
                </a:solidFill>
                <a:latin typeface="+mn-lt"/>
              </a:defRPr>
            </a:pPr>
            <a:endParaRPr lang="es-ES"/>
          </a:p>
        </c:txPr>
        <c:crossAx val="251807264"/>
        <c:crosses val="autoZero"/>
        <c:auto val="1"/>
        <c:lblAlgn val="ctr"/>
        <c:lblOffset val="100"/>
        <c:noMultiLvlLbl val="0"/>
      </c:catAx>
      <c:valAx>
        <c:axId val="251807264"/>
        <c:scaling>
          <c:orientation val="minMax"/>
        </c:scaling>
        <c:delete val="1"/>
        <c:axPos val="l"/>
        <c:numFmt formatCode="#,##0.00" sourceLinked="1"/>
        <c:majorTickMark val="out"/>
        <c:minorTickMark val="none"/>
        <c:tickLblPos val="none"/>
        <c:crossAx val="251806704"/>
        <c:crosses val="autoZero"/>
        <c:crossBetween val="between"/>
      </c:valAx>
    </c:plotArea>
    <c:plotVisOnly val="1"/>
    <c:dispBlanksAs val="gap"/>
    <c:showDLblsOverMax val="0"/>
  </c:chart>
  <c:txPr>
    <a:bodyPr/>
    <a:lstStyle/>
    <a:p>
      <a:pPr>
        <a:defRPr sz="1400" b="0" i="0">
          <a:latin typeface="Tahoma"/>
          <a:cs typeface="Tahoma"/>
        </a:defRPr>
      </a:pPr>
      <a:endParaRPr lang="es-E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120614510342206E-2"/>
          <c:y val="4.7652326630455585E-2"/>
          <c:w val="0.49197283825760363"/>
          <c:h val="0.630396952048075"/>
        </c:manualLayout>
      </c:layout>
      <c:pieChart>
        <c:varyColors val="1"/>
        <c:ser>
          <c:idx val="0"/>
          <c:order val="0"/>
          <c:tx>
            <c:strRef>
              <c:f>Hoja1!$B$1</c:f>
              <c:strCache>
                <c:ptCount val="1"/>
                <c:pt idx="0">
                  <c:v>%</c:v>
                </c:pt>
              </c:strCache>
            </c:strRef>
          </c:tx>
          <c:dLbls>
            <c:dLbl>
              <c:idx val="4"/>
              <c:layout>
                <c:manualLayout>
                  <c:x val="7.4179248236172335E-2"/>
                  <c:y val="-6.8400269546768963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8.0013123359580052E-2"/>
                  <c:y val="-4.030149990928727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00" b="1">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Hoja1!$A$2:$A$8</c:f>
              <c:strCache>
                <c:ptCount val="7"/>
                <c:pt idx="0">
                  <c:v>Vehículos</c:v>
                </c:pt>
                <c:pt idx="1">
                  <c:v>Plástico en formas primarias</c:v>
                </c:pt>
                <c:pt idx="2">
                  <c:v>Manufacturas de hierro o acero</c:v>
                </c:pt>
                <c:pt idx="3">
                  <c:v>Maquinaria industrial</c:v>
                </c:pt>
                <c:pt idx="4">
                  <c:v>Partes, repuestos y piezas para automotores</c:v>
                </c:pt>
                <c:pt idx="5">
                  <c:v>Llantas y neumáticos</c:v>
                </c:pt>
                <c:pt idx="6">
                  <c:v>Otros</c:v>
                </c:pt>
              </c:strCache>
            </c:strRef>
          </c:cat>
          <c:val>
            <c:numRef>
              <c:f>Hoja1!$B$2:$B$8</c:f>
              <c:numCache>
                <c:formatCode>0.0%</c:formatCode>
                <c:ptCount val="7"/>
                <c:pt idx="0">
                  <c:v>0.36566734479100327</c:v>
                </c:pt>
                <c:pt idx="1">
                  <c:v>0.10258988672581017</c:v>
                </c:pt>
                <c:pt idx="2">
                  <c:v>6.991748746376919E-2</c:v>
                </c:pt>
                <c:pt idx="3">
                  <c:v>6.4431215358872918E-2</c:v>
                </c:pt>
                <c:pt idx="4">
                  <c:v>5.1339509686323274E-2</c:v>
                </c:pt>
                <c:pt idx="5">
                  <c:v>4.7023623146706932E-2</c:v>
                </c:pt>
                <c:pt idx="6">
                  <c:v>0.29900000000000027</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383440487370271"/>
          <c:y val="3.431136601217654E-2"/>
          <c:w val="0.36165595126297306"/>
          <c:h val="0.942177343014308"/>
        </c:manualLayout>
      </c:layout>
      <c:overlay val="0"/>
      <c:txPr>
        <a:bodyPr/>
        <a:lstStyle/>
        <a:p>
          <a:pPr>
            <a:defRPr sz="1050"/>
          </a:pPr>
          <a:endParaRPr lang="es-ES"/>
        </a:p>
      </c:txPr>
    </c:legend>
    <c:plotVisOnly val="1"/>
    <c:dispBlanksAs val="zero"/>
    <c:showDLblsOverMax val="0"/>
  </c:chart>
  <c:txPr>
    <a:bodyPr/>
    <a:lstStyle/>
    <a:p>
      <a:pPr>
        <a:defRPr sz="1800"/>
      </a:pPr>
      <a:endParaRPr lang="es-E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483822858751728E-2"/>
          <c:y val="0.11906313458076609"/>
          <c:w val="0.49801276936790978"/>
          <c:h val="0.62555494260120315"/>
        </c:manualLayout>
      </c:layout>
      <c:pieChart>
        <c:varyColors val="1"/>
        <c:ser>
          <c:idx val="0"/>
          <c:order val="0"/>
          <c:tx>
            <c:strRef>
              <c:f>Hoja1!$B$1</c:f>
              <c:strCache>
                <c:ptCount val="1"/>
                <c:pt idx="0">
                  <c:v>%</c:v>
                </c:pt>
              </c:strCache>
            </c:strRef>
          </c:tx>
          <c:dLbls>
            <c:dLbl>
              <c:idx val="0"/>
              <c:layout>
                <c:manualLayout>
                  <c:x val="-8.2054162772561265E-2"/>
                  <c:y val="8.370386000235577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11925047876134609"/>
                  <c:y val="3.278797344015124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9.6627712118936199E-2"/>
                  <c:y val="-2.475883635841834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8.4244006825441226E-2"/>
                  <c:y val="-6.762327091085298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7657554984470003E-2"/>
                  <c:y val="-8.515715499920770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8.7609503446452151E-3"/>
                  <c:y val="-8.0709705101164167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7.6316790676394811E-2"/>
                  <c:y val="8.800411972122154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00" b="1">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Hoja1!$A$2:$A$8</c:f>
              <c:strCache>
                <c:ptCount val="7"/>
                <c:pt idx="0">
                  <c:v>Plástico en formas primarias</c:v>
                </c:pt>
                <c:pt idx="1">
                  <c:v>Manufacturas de hierro o acero</c:v>
                </c:pt>
                <c:pt idx="2">
                  <c:v>Maquinaria industrial</c:v>
                </c:pt>
                <c:pt idx="3">
                  <c:v>Partes, repuestos y piezas para automotores</c:v>
                </c:pt>
                <c:pt idx="4">
                  <c:v>Llantas y neumáticos</c:v>
                </c:pt>
                <c:pt idx="5">
                  <c:v>Productos diversos de las industrias químicas</c:v>
                </c:pt>
                <c:pt idx="6">
                  <c:v>Otros</c:v>
                </c:pt>
              </c:strCache>
            </c:strRef>
          </c:cat>
          <c:val>
            <c:numRef>
              <c:f>Hoja1!$B$2:$B$8</c:f>
              <c:numCache>
                <c:formatCode>0.0%</c:formatCode>
                <c:ptCount val="7"/>
                <c:pt idx="0">
                  <c:v>0.13374548086819443</c:v>
                </c:pt>
                <c:pt idx="1">
                  <c:v>0.11449390503081559</c:v>
                </c:pt>
                <c:pt idx="2">
                  <c:v>8.7415170153372704E-2</c:v>
                </c:pt>
                <c:pt idx="3">
                  <c:v>8.1591040606334445E-2</c:v>
                </c:pt>
                <c:pt idx="4">
                  <c:v>6.6411403879574199E-2</c:v>
                </c:pt>
                <c:pt idx="5">
                  <c:v>5.5681116007765347E-2</c:v>
                </c:pt>
                <c:pt idx="6">
                  <c:v>0.46100000000000002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383440487370271"/>
          <c:y val="9.7008141941551301E-2"/>
          <c:w val="0.36165595126297306"/>
          <c:h val="0.90299192340838841"/>
        </c:manualLayout>
      </c:layout>
      <c:overlay val="0"/>
      <c:txPr>
        <a:bodyPr/>
        <a:lstStyle/>
        <a:p>
          <a:pPr>
            <a:defRPr sz="1100"/>
          </a:pPr>
          <a:endParaRPr lang="es-ES"/>
        </a:p>
      </c:txPr>
    </c:legend>
    <c:plotVisOnly val="1"/>
    <c:dispBlanksAs val="zero"/>
    <c:showDLblsOverMax val="0"/>
  </c:chart>
  <c:txPr>
    <a:bodyPr/>
    <a:lstStyle/>
    <a:p>
      <a:pPr>
        <a:defRPr sz="1800"/>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1951876036762148E-2"/>
          <c:y val="9.4434939004983537E-3"/>
          <c:w val="0.95010959031372022"/>
          <c:h val="0.73195408338726853"/>
        </c:manualLayout>
      </c:layout>
      <c:barChart>
        <c:barDir val="col"/>
        <c:grouping val="clustered"/>
        <c:varyColors val="0"/>
        <c:ser>
          <c:idx val="0"/>
          <c:order val="0"/>
          <c:tx>
            <c:strRef>
              <c:f>Hoja1!$B$1</c:f>
              <c:strCache>
                <c:ptCount val="1"/>
                <c:pt idx="0">
                  <c:v>2014</c:v>
                </c:pt>
              </c:strCache>
            </c:strRef>
          </c:tx>
          <c:spPr>
            <a:solidFill>
              <a:srgbClr val="0C6BF3">
                <a:lumMod val="75000"/>
              </a:srgbClr>
            </a:solidFill>
            <a:ln>
              <a:noFill/>
            </a:ln>
            <a:effectLst>
              <a:outerShdw blurRad="40000" dist="23000" dir="5400000" rotWithShape="0">
                <a:srgbClr val="000000">
                  <a:alpha val="35000"/>
                </a:srgbClr>
              </a:outerShdw>
            </a:effectLst>
          </c:spPr>
          <c:invertIfNegative val="0"/>
          <c:dPt>
            <c:idx val="17"/>
            <c:invertIfNegative val="0"/>
            <c:bubble3D val="0"/>
            <c:spPr>
              <a:solidFill>
                <a:srgbClr val="F58612"/>
              </a:solidFill>
              <a:ln>
                <a:noFill/>
              </a:ln>
              <a:effectLst>
                <a:outerShdw blurRad="40000" dist="23000" dir="5400000" rotWithShape="0">
                  <a:srgbClr val="000000">
                    <a:alpha val="35000"/>
                  </a:srgbClr>
                </a:outerShdw>
              </a:effectLst>
            </c:spPr>
          </c:dPt>
          <c:dPt>
            <c:idx val="20"/>
            <c:invertIfNegative val="0"/>
            <c:bubble3D val="0"/>
            <c:spPr>
              <a:solidFill>
                <a:srgbClr val="F58612"/>
              </a:solidFill>
              <a:ln>
                <a:noFill/>
              </a:ln>
              <a:effectLst>
                <a:outerShdw blurRad="40000" dist="23000" dir="5400000" rotWithShape="0">
                  <a:srgbClr val="000000">
                    <a:alpha val="35000"/>
                  </a:srgbClr>
                </a:outerShdw>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Hoja1!$A$2:$A$23</c:f>
              <c:strCache>
                <c:ptCount val="22"/>
                <c:pt idx="0">
                  <c:v>China</c:v>
                </c:pt>
                <c:pt idx="1">
                  <c:v>Hong Kong, China</c:v>
                </c:pt>
                <c:pt idx="2">
                  <c:v>Estados Unidos</c:v>
                </c:pt>
                <c:pt idx="3">
                  <c:v>Reino Unido</c:v>
                </c:pt>
                <c:pt idx="4">
                  <c:v>Singapur</c:v>
                </c:pt>
                <c:pt idx="5">
                  <c:v>Brasil</c:v>
                </c:pt>
                <c:pt idx="6">
                  <c:v>Canadá</c:v>
                </c:pt>
                <c:pt idx="7">
                  <c:v>Australia</c:v>
                </c:pt>
                <c:pt idx="8">
                  <c:v>India</c:v>
                </c:pt>
                <c:pt idx="9">
                  <c:v>Países Bajos</c:v>
                </c:pt>
                <c:pt idx="10">
                  <c:v>Chile</c:v>
                </c:pt>
                <c:pt idx="11">
                  <c:v>España</c:v>
                </c:pt>
                <c:pt idx="12">
                  <c:v>México</c:v>
                </c:pt>
                <c:pt idx="13">
                  <c:v>Indonesia</c:v>
                </c:pt>
                <c:pt idx="14">
                  <c:v>Suiza</c:v>
                </c:pt>
                <c:pt idx="15">
                  <c:v>Rusia</c:v>
                </c:pt>
                <c:pt idx="16">
                  <c:v>Finlandia</c:v>
                </c:pt>
                <c:pt idx="17">
                  <c:v>Colombia</c:v>
                </c:pt>
                <c:pt idx="18">
                  <c:v>Francia</c:v>
                </c:pt>
                <c:pt idx="19">
                  <c:v>Polonia</c:v>
                </c:pt>
                <c:pt idx="20">
                  <c:v>Corea del Sur</c:v>
                </c:pt>
                <c:pt idx="21">
                  <c:v>Perú</c:v>
                </c:pt>
              </c:strCache>
            </c:strRef>
          </c:cat>
          <c:val>
            <c:numRef>
              <c:f>Hoja1!$B$2:$B$23</c:f>
              <c:numCache>
                <c:formatCode>_-* #,##0.0_-;\-* #,##0.0_-;_-* "-"_-;_-@_-</c:formatCode>
                <c:ptCount val="22"/>
                <c:pt idx="0">
                  <c:v>128.5</c:v>
                </c:pt>
                <c:pt idx="1">
                  <c:v>103.2541578</c:v>
                </c:pt>
                <c:pt idx="2">
                  <c:v>92.397000000000006</c:v>
                </c:pt>
                <c:pt idx="3">
                  <c:v>72.240962269999997</c:v>
                </c:pt>
                <c:pt idx="4">
                  <c:v>67.522986459999942</c:v>
                </c:pt>
                <c:pt idx="5">
                  <c:v>62.494754</c:v>
                </c:pt>
                <c:pt idx="6">
                  <c:v>53.864026759999994</c:v>
                </c:pt>
                <c:pt idx="7">
                  <c:v>51.854222249999999</c:v>
                </c:pt>
                <c:pt idx="8">
                  <c:v>34.41675953</c:v>
                </c:pt>
                <c:pt idx="9">
                  <c:v>30.253294610000001</c:v>
                </c:pt>
                <c:pt idx="10">
                  <c:v>22.949206469999989</c:v>
                </c:pt>
                <c:pt idx="11">
                  <c:v>22.90411959999998</c:v>
                </c:pt>
                <c:pt idx="12">
                  <c:v>22.794696999999989</c:v>
                </c:pt>
                <c:pt idx="13">
                  <c:v>22.579552</c:v>
                </c:pt>
                <c:pt idx="14">
                  <c:v>21.914313249999989</c:v>
                </c:pt>
                <c:pt idx="15">
                  <c:v>20.957656</c:v>
                </c:pt>
                <c:pt idx="16">
                  <c:v>18.624681750000015</c:v>
                </c:pt>
                <c:pt idx="17">
                  <c:v>16.053845089999999</c:v>
                </c:pt>
                <c:pt idx="18">
                  <c:v>15.191119029999999</c:v>
                </c:pt>
                <c:pt idx="19">
                  <c:v>13.882848210000011</c:v>
                </c:pt>
                <c:pt idx="20">
                  <c:v>9.8985000000000003</c:v>
                </c:pt>
                <c:pt idx="21">
                  <c:v>7.6066319999999985</c:v>
                </c:pt>
              </c:numCache>
            </c:numRef>
          </c:val>
          <c:extLst xmlns:c16r2="http://schemas.microsoft.com/office/drawing/2015/06/chart">
            <c:ext xmlns:c16="http://schemas.microsoft.com/office/drawing/2014/chart" uri="{C3380CC4-5D6E-409C-BE32-E72D297353CC}">
              <c16:uniqueId val="{00000000-0AF8-4D26-B4F5-4C687F963214}"/>
            </c:ext>
          </c:extLst>
        </c:ser>
        <c:dLbls>
          <c:showLegendKey val="0"/>
          <c:showVal val="1"/>
          <c:showCatName val="0"/>
          <c:showSerName val="0"/>
          <c:showPercent val="0"/>
          <c:showBubbleSize val="0"/>
        </c:dLbls>
        <c:gapWidth val="100"/>
        <c:overlap val="-24"/>
        <c:axId val="223682400"/>
        <c:axId val="176243936"/>
      </c:barChart>
      <c:catAx>
        <c:axId val="2236824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s-ES"/>
          </a:p>
        </c:txPr>
        <c:crossAx val="176243936"/>
        <c:crosses val="autoZero"/>
        <c:auto val="1"/>
        <c:lblAlgn val="ctr"/>
        <c:lblOffset val="100"/>
        <c:noMultiLvlLbl val="0"/>
      </c:catAx>
      <c:valAx>
        <c:axId val="176243936"/>
        <c:scaling>
          <c:orientation val="minMax"/>
        </c:scaling>
        <c:delete val="0"/>
        <c:axPos val="l"/>
        <c:numFmt formatCode="_-* #,##0.0_-;\-* #,##0.0_-;_-* &quot;-&quot;_-;_-@_-"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23682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23146688134009"/>
          <c:y val="0.14169749052451788"/>
          <c:w val="0.53310158087732917"/>
          <c:h val="0.71268647045537914"/>
        </c:manualLayout>
      </c:layout>
      <c:pieChart>
        <c:varyColors val="1"/>
        <c:ser>
          <c:idx val="0"/>
          <c:order val="0"/>
          <c:tx>
            <c:strRef>
              <c:f>Hoja1!$B$1</c:f>
              <c:strCache>
                <c:ptCount val="1"/>
                <c:pt idx="0">
                  <c:v>%</c:v>
                </c:pt>
              </c:strCache>
            </c:strRef>
          </c:tx>
          <c:dPt>
            <c:idx val="2"/>
            <c:bubble3D val="0"/>
            <c:spPr>
              <a:solidFill>
                <a:schemeClr val="accent4"/>
              </a:solidFill>
            </c:spPr>
          </c:dPt>
          <c:dPt>
            <c:idx val="3"/>
            <c:bubble3D val="0"/>
            <c:explosion val="20"/>
            <c:spPr>
              <a:solidFill>
                <a:srgbClr val="FCDC0D">
                  <a:lumMod val="75000"/>
                </a:srgbClr>
              </a:solidFill>
            </c:spPr>
          </c:dPt>
          <c:dLbls>
            <c:dLbl>
              <c:idx val="0"/>
              <c:layout>
                <c:manualLayout>
                  <c:x val="-0.15743491944209564"/>
                  <c:y val="5.47658806120094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792760959235448E-2"/>
                  <c:y val="-0.14826800156495118"/>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11346446072548273"/>
                  <c:y val="7.817411684556228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5385904305407333E-2"/>
                  <c:y val="8.0504573285496345E-2"/>
                </c:manualLayout>
              </c:layout>
              <c:spPr>
                <a:noFill/>
                <a:ln>
                  <a:noFill/>
                </a:ln>
                <a:effectLst/>
              </c:spPr>
              <c:txPr>
                <a:bodyPr/>
                <a:lstStyle/>
                <a:p>
                  <a:pPr>
                    <a:defRPr sz="1200" b="1">
                      <a:solidFill>
                        <a:schemeClr val="bg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1.5528122334277465E-2"/>
                  <c:y val="-4.4220048404873057E-2"/>
                </c:manualLayout>
              </c:layout>
              <c:spPr>
                <a:noFill/>
                <a:ln>
                  <a:noFill/>
                </a:ln>
                <a:effectLst/>
              </c:spPr>
              <c:txPr>
                <a:bodyPr/>
                <a:lstStyle/>
                <a:p>
                  <a:pPr>
                    <a:defRPr sz="1000" b="1">
                      <a:solidFill>
                        <a:schemeClr val="tx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5"/>
              <c:layout>
                <c:manualLayout>
                  <c:x val="8.609637590980776E-2"/>
                  <c:y val="-4.4818938375733926E-2"/>
                </c:manualLayout>
              </c:layout>
              <c:spPr>
                <a:noFill/>
                <a:ln>
                  <a:noFill/>
                </a:ln>
                <a:effectLst/>
              </c:spPr>
              <c:txPr>
                <a:bodyPr/>
                <a:lstStyle/>
                <a:p>
                  <a:pPr>
                    <a:defRPr sz="1000" b="1">
                      <a:solidFill>
                        <a:schemeClr val="tx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00" b="1">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Hoja1!$A$2:$A$7</c:f>
              <c:strCache>
                <c:ptCount val="6"/>
                <c:pt idx="0">
                  <c:v>Asia - Pacífico</c:v>
                </c:pt>
                <c:pt idx="1">
                  <c:v>Europa</c:v>
                </c:pt>
                <c:pt idx="2">
                  <c:v>América del Norte</c:v>
                </c:pt>
                <c:pt idx="3">
                  <c:v>América Latina y el Caribe</c:v>
                </c:pt>
                <c:pt idx="4">
                  <c:v>Medio Oriente</c:v>
                </c:pt>
                <c:pt idx="5">
                  <c:v>África</c:v>
                </c:pt>
              </c:strCache>
            </c:strRef>
          </c:cat>
          <c:val>
            <c:numRef>
              <c:f>Hoja1!$B$2:$B$7</c:f>
              <c:numCache>
                <c:formatCode>0.0%</c:formatCode>
                <c:ptCount val="6"/>
                <c:pt idx="0">
                  <c:v>0.42000000000000021</c:v>
                </c:pt>
                <c:pt idx="1">
                  <c:v>0.2840000000000002</c:v>
                </c:pt>
                <c:pt idx="2">
                  <c:v>0.192</c:v>
                </c:pt>
                <c:pt idx="3">
                  <c:v>5.1999999999999998E-2</c:v>
                </c:pt>
                <c:pt idx="4">
                  <c:v>3.5999999999999997E-2</c:v>
                </c:pt>
                <c:pt idx="5">
                  <c:v>1.6000000000000014E-2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403575160912756"/>
          <c:y val="3.431136601217654E-2"/>
          <c:w val="0.30596424839087338"/>
          <c:h val="0.942177343014308"/>
        </c:manualLayout>
      </c:layout>
      <c:overlay val="0"/>
      <c:txPr>
        <a:bodyPr/>
        <a:lstStyle/>
        <a:p>
          <a:pPr>
            <a:defRPr sz="1100"/>
          </a:pPr>
          <a:endParaRPr lang="es-ES"/>
        </a:p>
      </c:txPr>
    </c:legend>
    <c:plotVisOnly val="1"/>
    <c:dispBlanksAs val="zero"/>
    <c:showDLblsOverMax val="0"/>
  </c:chart>
  <c:txPr>
    <a:bodyPr/>
    <a:lstStyle/>
    <a:p>
      <a:pPr>
        <a:defRPr sz="1800"/>
      </a:pPr>
      <a:endParaRPr lang="es-E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16260769057497"/>
          <c:y val="0.13386039353334594"/>
          <c:w val="0.53310158087732917"/>
          <c:h val="0.71268647045537914"/>
        </c:manualLayout>
      </c:layout>
      <c:pieChart>
        <c:varyColors val="1"/>
        <c:ser>
          <c:idx val="0"/>
          <c:order val="0"/>
          <c:tx>
            <c:strRef>
              <c:f>Hoja1!$B$1</c:f>
              <c:strCache>
                <c:ptCount val="1"/>
                <c:pt idx="0">
                  <c:v>%</c:v>
                </c:pt>
              </c:strCache>
            </c:strRef>
          </c:tx>
          <c:dPt>
            <c:idx val="2"/>
            <c:bubble3D val="0"/>
            <c:explosion val="20"/>
            <c:spPr>
              <a:solidFill>
                <a:srgbClr val="FCDC0D">
                  <a:lumMod val="75000"/>
                </a:srgbClr>
              </a:solidFill>
            </c:spPr>
          </c:dPt>
          <c:dPt>
            <c:idx val="3"/>
            <c:bubble3D val="0"/>
            <c:spPr>
              <a:solidFill>
                <a:schemeClr val="accent4"/>
              </a:solidFill>
            </c:spPr>
          </c:dPt>
          <c:dLbls>
            <c:dLbl>
              <c:idx val="0"/>
              <c:layout>
                <c:manualLayout>
                  <c:x val="-0.15743491944209564"/>
                  <c:y val="5.47658806120094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9.8808756679308191E-2"/>
                  <c:y val="-9.424201696021840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4996584182364101E-2"/>
                  <c:y val="2.0229583745243748E-2"/>
                </c:manualLayout>
              </c:layout>
              <c:spPr>
                <a:noFill/>
                <a:ln>
                  <a:noFill/>
                </a:ln>
                <a:effectLst/>
              </c:spPr>
              <c:txPr>
                <a:bodyPr/>
                <a:lstStyle/>
                <a:p>
                  <a:pPr>
                    <a:defRPr sz="1600" b="1">
                      <a:solidFill>
                        <a:schemeClr val="bg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6.8288656900505534E-2"/>
                  <c:y val="8.901060044504835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3853827008223817E-2"/>
                  <c:y val="6.881896799625791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6.7118508561700777E-3"/>
                  <c:y val="-5.0727924378802094E-2"/>
                </c:manualLayout>
              </c:layout>
              <c:spPr>
                <a:noFill/>
                <a:ln>
                  <a:noFill/>
                </a:ln>
                <a:effectLst/>
              </c:spPr>
              <c:txPr>
                <a:bodyPr/>
                <a:lstStyle/>
                <a:p>
                  <a:pPr>
                    <a:defRPr sz="1000" b="1">
                      <a:solidFill>
                        <a:schemeClr val="tx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00" b="1">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Hoja1!$A$2:$A$7</c:f>
              <c:strCache>
                <c:ptCount val="6"/>
                <c:pt idx="0">
                  <c:v>Asia - Pacífico</c:v>
                </c:pt>
                <c:pt idx="1">
                  <c:v>Europa</c:v>
                </c:pt>
                <c:pt idx="2">
                  <c:v>América Latina y el Caribe </c:v>
                </c:pt>
                <c:pt idx="3">
                  <c:v>América del Norte </c:v>
                </c:pt>
                <c:pt idx="4">
                  <c:v>África </c:v>
                </c:pt>
                <c:pt idx="5">
                  <c:v>Medio Oriente</c:v>
                </c:pt>
              </c:strCache>
            </c:strRef>
          </c:cat>
          <c:val>
            <c:numRef>
              <c:f>Hoja1!$B$2:$B$7</c:f>
              <c:numCache>
                <c:formatCode>0.0%</c:formatCode>
                <c:ptCount val="6"/>
                <c:pt idx="0">
                  <c:v>0.49082568807339472</c:v>
                </c:pt>
                <c:pt idx="1">
                  <c:v>0.193</c:v>
                </c:pt>
                <c:pt idx="2">
                  <c:v>0.14220183486238552</c:v>
                </c:pt>
                <c:pt idx="3">
                  <c:v>9.6330275229357748E-2</c:v>
                </c:pt>
                <c:pt idx="4">
                  <c:v>4.1284403669724766E-2</c:v>
                </c:pt>
                <c:pt idx="5">
                  <c:v>3.6697247706422076E-2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403575160912756"/>
          <c:y val="3.431136601217654E-2"/>
          <c:w val="0.30596424839087338"/>
          <c:h val="0.942177343014308"/>
        </c:manualLayout>
      </c:layout>
      <c:overlay val="0"/>
      <c:txPr>
        <a:bodyPr/>
        <a:lstStyle/>
        <a:p>
          <a:pPr>
            <a:defRPr sz="1100"/>
          </a:pPr>
          <a:endParaRPr lang="es-ES"/>
        </a:p>
      </c:txPr>
    </c:legend>
    <c:plotVisOnly val="1"/>
    <c:dispBlanksAs val="zero"/>
    <c:showDLblsOverMax val="0"/>
  </c:chart>
  <c:txPr>
    <a:bodyPr/>
    <a:lstStyle/>
    <a:p>
      <a:pPr>
        <a:defRPr sz="1800"/>
      </a:pPr>
      <a:endParaRPr lang="es-E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632567314014481E-2"/>
          <c:y val="0.10750589833349861"/>
          <c:w val="0.9823300450490563"/>
          <c:h val="0.89249410166650145"/>
        </c:manualLayout>
      </c:layout>
      <c:lineChart>
        <c:grouping val="stacked"/>
        <c:varyColors val="0"/>
        <c:ser>
          <c:idx val="0"/>
          <c:order val="0"/>
          <c:tx>
            <c:strRef>
              <c:f>Hoja1!$B$1</c:f>
              <c:strCache>
                <c:ptCount val="1"/>
                <c:pt idx="0">
                  <c:v>Serie 1</c:v>
                </c:pt>
              </c:strCache>
            </c:strRef>
          </c:tx>
          <c:spPr>
            <a:ln w="53975">
              <a:solidFill>
                <a:srgbClr val="0070C0"/>
              </a:solidFill>
            </a:ln>
          </c:spPr>
          <c:marker>
            <c:symbol val="circle"/>
            <c:size val="6"/>
            <c:spPr>
              <a:solidFill>
                <a:srgbClr val="1C7FEC"/>
              </a:solidFill>
            </c:spPr>
          </c:marker>
          <c:dPt>
            <c:idx val="14"/>
            <c:bubble3D val="0"/>
            <c:spPr>
              <a:ln w="53975">
                <a:solidFill>
                  <a:srgbClr val="0070C0"/>
                </a:solidFill>
              </a:ln>
            </c:spPr>
          </c:dPt>
          <c:dLbls>
            <c:dLbl>
              <c:idx val="0"/>
              <c:layout>
                <c:manualLayout>
                  <c:x val="-3.2376362943800002E-2"/>
                  <c:y val="-0.12379240470865605"/>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2.7108912332531609E-2"/>
                  <c:y val="-0.10927227892553029"/>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2.9001179151527064E-2"/>
                  <c:y val="-0.11694050902556716"/>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2.6660119553859735E-2"/>
                  <c:y val="-0.10927227892553018"/>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2.8266328542860316E-2"/>
                  <c:y val="-0.13994519932567911"/>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2.7392417707556359E-2"/>
                  <c:y val="-0.15528165952575321"/>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3.9076912643608172E-2"/>
                  <c:y val="-0.11694050902556716"/>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2.6381909693125524E-2"/>
                  <c:y val="-0.11089407940180562"/>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1.3776248677953452E-2"/>
                  <c:y val="-0.14761342942571598"/>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2.5536748872434199E-2"/>
                  <c:y val="-0.13561838539679189"/>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3.4533782650745151E-2"/>
                  <c:y val="-0.11694050902556716"/>
                </c:manualLayout>
              </c:layout>
              <c:dLblPos val="r"/>
              <c:showLegendKey val="0"/>
              <c:showVal val="1"/>
              <c:showCatName val="0"/>
              <c:showSerName val="0"/>
              <c:showPercent val="0"/>
              <c:showBubbleSize val="0"/>
              <c:extLst>
                <c:ext xmlns:c15="http://schemas.microsoft.com/office/drawing/2012/chart" uri="{CE6537A1-D6FC-4f65-9D91-7224C49458BB}"/>
              </c:extLst>
            </c:dLbl>
            <c:dLbl>
              <c:idx val="11"/>
              <c:layout>
                <c:manualLayout>
                  <c:x val="-4.6816562837527713E-2"/>
                  <c:y val="-0.13994519932567892"/>
                </c:manualLayout>
              </c:layout>
              <c:dLblPos val="r"/>
              <c:showLegendKey val="0"/>
              <c:showVal val="1"/>
              <c:showCatName val="0"/>
              <c:showSerName val="0"/>
              <c:showPercent val="0"/>
              <c:showBubbleSize val="0"/>
              <c:extLst>
                <c:ext xmlns:c15="http://schemas.microsoft.com/office/drawing/2012/chart" uri="{CE6537A1-D6FC-4f65-9D91-7224C49458BB}"/>
              </c:extLst>
            </c:dLbl>
            <c:dLbl>
              <c:idx val="12"/>
              <c:layout>
                <c:manualLayout>
                  <c:x val="-3.4533782650745151E-2"/>
                  <c:y val="-9.759566900479547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3"/>
              <c:layout>
                <c:manualLayout>
                  <c:x val="-6.2668854232499072E-2"/>
                  <c:y val="1.341929339742137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4"/>
              <c:layout>
                <c:manualLayout>
                  <c:x val="-3.3169003579348079E-2"/>
                  <c:y val="-0.17310275729550417"/>
                </c:manualLayout>
              </c:layout>
              <c:dLblPos val="r"/>
              <c:showLegendKey val="0"/>
              <c:showVal val="1"/>
              <c:showCatName val="0"/>
              <c:showSerName val="0"/>
              <c:showPercent val="0"/>
              <c:showBubbleSize val="0"/>
              <c:extLst>
                <c:ext xmlns:c15="http://schemas.microsoft.com/office/drawing/2012/chart" uri="{CE6537A1-D6FC-4f65-9D91-7224C49458BB}"/>
              </c:extLst>
            </c:dLbl>
            <c:dLbl>
              <c:idx val="15"/>
              <c:layout>
                <c:manualLayout>
                  <c:x val="-1.457106786411092E-2"/>
                  <c:y val="-9.430410890727886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0"/>
              <c:layout>
                <c:manualLayout>
                  <c:x val="-2.336893122986335E-2"/>
                  <c:y val="-8.429317032407036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1"/>
              <c:layout>
                <c:manualLayout>
                  <c:x val="-3.0913851833923214E-2"/>
                  <c:y val="2.3061447278804811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a:lstStyle/>
              <a:p>
                <a:pPr>
                  <a:defRPr sz="1000">
                    <a:latin typeface="Century Gothic" panose="020B0502020202020204"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Hoja1!$B$2:$B$17</c:f>
              <c:numCache>
                <c:formatCode>#,##0.0</c:formatCode>
                <c:ptCount val="16"/>
                <c:pt idx="0">
                  <c:v>1.2155336725424337</c:v>
                </c:pt>
                <c:pt idx="1">
                  <c:v>11.825302519228048</c:v>
                </c:pt>
                <c:pt idx="2">
                  <c:v>-3.5616260647113358</c:v>
                </c:pt>
                <c:pt idx="3">
                  <c:v>0.23856495904456898</c:v>
                </c:pt>
                <c:pt idx="4">
                  <c:v>0.83325327362197077</c:v>
                </c:pt>
                <c:pt idx="5">
                  <c:v>2.7823358060538181</c:v>
                </c:pt>
                <c:pt idx="6">
                  <c:v>-0.25380934387354098</c:v>
                </c:pt>
                <c:pt idx="7">
                  <c:v>37.854784545986888</c:v>
                </c:pt>
                <c:pt idx="8">
                  <c:v>-2.6661404905775004</c:v>
                </c:pt>
                <c:pt idx="9">
                  <c:v>4.2222959319582865</c:v>
                </c:pt>
                <c:pt idx="10">
                  <c:v>15.874371790257493</c:v>
                </c:pt>
                <c:pt idx="11">
                  <c:v>25.365830219581813</c:v>
                </c:pt>
                <c:pt idx="12">
                  <c:v>43.740026287573912</c:v>
                </c:pt>
                <c:pt idx="13">
                  <c:v>19.025404151763233</c:v>
                </c:pt>
                <c:pt idx="14">
                  <c:v>-2.8794279583173452</c:v>
                </c:pt>
                <c:pt idx="15">
                  <c:v>42.607943827529688</c:v>
                </c:pt>
              </c:numCache>
            </c:numRef>
          </c:val>
          <c:smooth val="1"/>
        </c:ser>
        <c:dLbls>
          <c:showLegendKey val="0"/>
          <c:showVal val="0"/>
          <c:showCatName val="0"/>
          <c:showSerName val="0"/>
          <c:showPercent val="0"/>
          <c:showBubbleSize val="0"/>
        </c:dLbls>
        <c:marker val="1"/>
        <c:smooth val="0"/>
        <c:axId val="249423232"/>
        <c:axId val="251542224"/>
      </c:lineChart>
      <c:catAx>
        <c:axId val="249423232"/>
        <c:scaling>
          <c:orientation val="minMax"/>
        </c:scaling>
        <c:delete val="0"/>
        <c:axPos val="b"/>
        <c:numFmt formatCode="General" sourceLinked="1"/>
        <c:majorTickMark val="out"/>
        <c:minorTickMark val="none"/>
        <c:tickLblPos val="nextTo"/>
        <c:txPr>
          <a:bodyPr/>
          <a:lstStyle/>
          <a:p>
            <a:pPr>
              <a:defRPr sz="1000" b="1">
                <a:latin typeface="Century Gothic" panose="020B0502020202020204" pitchFamily="34" charset="0"/>
              </a:defRPr>
            </a:pPr>
            <a:endParaRPr lang="es-ES"/>
          </a:p>
        </c:txPr>
        <c:crossAx val="251542224"/>
        <c:crosses val="autoZero"/>
        <c:auto val="1"/>
        <c:lblAlgn val="ctr"/>
        <c:lblOffset val="100"/>
        <c:noMultiLvlLbl val="0"/>
      </c:catAx>
      <c:valAx>
        <c:axId val="251542224"/>
        <c:scaling>
          <c:orientation val="minMax"/>
        </c:scaling>
        <c:delete val="1"/>
        <c:axPos val="l"/>
        <c:numFmt formatCode="#,##0.0" sourceLinked="1"/>
        <c:majorTickMark val="none"/>
        <c:minorTickMark val="none"/>
        <c:tickLblPos val="none"/>
        <c:crossAx val="249423232"/>
        <c:crosses val="autoZero"/>
        <c:crossBetween val="between"/>
      </c:valAx>
    </c:plotArea>
    <c:plotVisOnly val="1"/>
    <c:dispBlanksAs val="zero"/>
    <c:showDLblsOverMax val="0"/>
  </c:chart>
  <c:spPr>
    <a:ln>
      <a:noFill/>
    </a:ln>
  </c:spPr>
  <c:txPr>
    <a:bodyPr/>
    <a:lstStyle/>
    <a:p>
      <a:pPr>
        <a:defRPr>
          <a:latin typeface="Helvetica" pitchFamily="34" charset="0"/>
        </a:defRPr>
      </a:pPr>
      <a:endParaRPr lang="es-E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318590617302932E-2"/>
          <c:y val="0.12355506417671006"/>
          <c:w val="0.90536281876539459"/>
          <c:h val="0.70579232117089741"/>
        </c:manualLayout>
      </c:layout>
      <c:barChart>
        <c:barDir val="col"/>
        <c:grouping val="clustered"/>
        <c:varyColors val="0"/>
        <c:ser>
          <c:idx val="0"/>
          <c:order val="0"/>
          <c:tx>
            <c:strRef>
              <c:f>Hoja1!$B$1</c:f>
              <c:strCache>
                <c:ptCount val="1"/>
                <c:pt idx="0">
                  <c:v>Serie 1</c:v>
                </c:pt>
              </c:strCache>
            </c:strRef>
          </c:tx>
          <c:spPr>
            <a:solidFill>
              <a:schemeClr val="accent5">
                <a:lumMod val="75000"/>
              </a:schemeClr>
            </a:solidFill>
          </c:spPr>
          <c:invertIfNegative val="0"/>
          <c:dLbls>
            <c:dLbl>
              <c:idx val="0"/>
              <c:tx>
                <c:rich>
                  <a:bodyPr/>
                  <a:lstStyle/>
                  <a:p>
                    <a:r>
                      <a:rPr lang="en-US"/>
                      <a:t>3.652</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1FE-41E1-BB4A-7D3C54B6EFAE}"/>
                </c:ext>
                <c:ext xmlns:c15="http://schemas.microsoft.com/office/drawing/2012/chart" uri="{CE6537A1-D6FC-4f65-9D91-7224C49458BB}"/>
              </c:extLst>
            </c:dLbl>
            <c:dLbl>
              <c:idx val="1"/>
              <c:layout>
                <c:manualLayout>
                  <c:x val="-4.3907080172253202E-3"/>
                  <c:y val="0"/>
                </c:manualLayout>
              </c:layout>
              <c:tx>
                <c:rich>
                  <a:bodyPr/>
                  <a:lstStyle/>
                  <a:p>
                    <a:r>
                      <a:rPr lang="en-US" dirty="0"/>
                      <a:t>47.779</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1FE-41E1-BB4A-7D3C54B6EFAE}"/>
                </c:ext>
                <c:ext xmlns:c15="http://schemas.microsoft.com/office/drawing/2012/chart" uri="{CE6537A1-D6FC-4f65-9D91-7224C49458BB}"/>
              </c:extLst>
            </c:dLbl>
            <c:spPr>
              <a:noFill/>
              <a:ln w="9525" cap="flat" cmpd="sng" algn="ctr">
                <a:noFill/>
                <a:prstDash val="solid"/>
              </a:ln>
              <a:effectLst>
                <a:outerShdw blurRad="40000" dist="20000" dir="5400000" rotWithShape="0">
                  <a:srgbClr val="000000">
                    <a:alpha val="38000"/>
                  </a:srgbClr>
                </a:outerShdw>
              </a:effectLst>
            </c:spPr>
            <c:txPr>
              <a:bodyPr/>
              <a:lstStyle/>
              <a:p>
                <a:pPr>
                  <a:defRPr sz="12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Hoja1!$A$2:$A$3</c:f>
              <c:strCache>
                <c:ptCount val="2"/>
                <c:pt idx="0">
                  <c:v>1994 - 2002</c:v>
                </c:pt>
                <c:pt idx="1">
                  <c:v>1994 - 2015</c:v>
                </c:pt>
              </c:strCache>
            </c:strRef>
          </c:cat>
          <c:val>
            <c:numRef>
              <c:f>Hoja1!$B$2:$B$3</c:f>
              <c:numCache>
                <c:formatCode>#,##0</c:formatCode>
                <c:ptCount val="2"/>
                <c:pt idx="0">
                  <c:v>3652.2766712899997</c:v>
                </c:pt>
                <c:pt idx="1">
                  <c:v>47779</c:v>
                </c:pt>
              </c:numCache>
            </c:numRef>
          </c:val>
          <c:extLst xmlns:c16r2="http://schemas.microsoft.com/office/drawing/2015/06/chart">
            <c:ext xmlns:c16="http://schemas.microsoft.com/office/drawing/2014/chart" uri="{C3380CC4-5D6E-409C-BE32-E72D297353CC}">
              <c16:uniqueId val="{00000002-11FE-41E1-BB4A-7D3C54B6EFAE}"/>
            </c:ext>
          </c:extLst>
        </c:ser>
        <c:dLbls>
          <c:showLegendKey val="0"/>
          <c:showVal val="0"/>
          <c:showCatName val="0"/>
          <c:showSerName val="0"/>
          <c:showPercent val="0"/>
          <c:showBubbleSize val="0"/>
        </c:dLbls>
        <c:gapWidth val="150"/>
        <c:axId val="251544464"/>
        <c:axId val="251545024"/>
      </c:barChart>
      <c:catAx>
        <c:axId val="251544464"/>
        <c:scaling>
          <c:orientation val="minMax"/>
        </c:scaling>
        <c:delete val="0"/>
        <c:axPos val="b"/>
        <c:numFmt formatCode="General" sourceLinked="0"/>
        <c:majorTickMark val="out"/>
        <c:minorTickMark val="none"/>
        <c:tickLblPos val="nextTo"/>
        <c:crossAx val="251545024"/>
        <c:crosses val="autoZero"/>
        <c:auto val="1"/>
        <c:lblAlgn val="ctr"/>
        <c:lblOffset val="100"/>
        <c:noMultiLvlLbl val="0"/>
      </c:catAx>
      <c:valAx>
        <c:axId val="251545024"/>
        <c:scaling>
          <c:orientation val="minMax"/>
        </c:scaling>
        <c:delete val="1"/>
        <c:axPos val="l"/>
        <c:numFmt formatCode="#,##0" sourceLinked="1"/>
        <c:majorTickMark val="out"/>
        <c:minorTickMark val="none"/>
        <c:tickLblPos val="none"/>
        <c:crossAx val="251544464"/>
        <c:crosses val="autoZero"/>
        <c:crossBetween val="between"/>
      </c:valAx>
    </c:plotArea>
    <c:plotVisOnly val="1"/>
    <c:dispBlanksAs val="gap"/>
    <c:showDLblsOverMax val="0"/>
  </c:chart>
  <c:txPr>
    <a:bodyPr/>
    <a:lstStyle/>
    <a:p>
      <a:pPr>
        <a:defRPr sz="1400">
          <a:solidFill>
            <a:srgbClr val="767171"/>
          </a:solidFill>
        </a:defRPr>
      </a:pPr>
      <a:endParaRPr lang="es-E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481470779455334E-2"/>
          <c:y val="0.12602329654217423"/>
          <c:w val="0.56536733367044711"/>
          <c:h val="0.72444211594213626"/>
        </c:manualLayout>
      </c:layout>
      <c:pieChart>
        <c:varyColors val="1"/>
        <c:ser>
          <c:idx val="0"/>
          <c:order val="0"/>
          <c:tx>
            <c:strRef>
              <c:f>Hoja1!$B$1</c:f>
              <c:strCache>
                <c:ptCount val="1"/>
                <c:pt idx="0">
                  <c:v>%</c:v>
                </c:pt>
              </c:strCache>
            </c:strRef>
          </c:tx>
          <c:dLbls>
            <c:dLbl>
              <c:idx val="0"/>
              <c:layout>
                <c:manualLayout>
                  <c:x val="-0.15140504225962595"/>
                  <c:y val="0.11141389869040248"/>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11545859519853587"/>
                  <c:y val="-0.1254981493343405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675816899034422E-2"/>
                  <c:y val="-8.486187579373762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7962869320234074E-2"/>
                  <c:y val="4.982110437655584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3108671049146376E-2"/>
                  <c:y val="7.566655435551299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7.6494497820799964E-2"/>
                  <c:y val="6.278409476592999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026270798718939E-2"/>
                  <c:y val="8.800411972122154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00" b="1">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Hoja1!$A$2:$A$8</c:f>
              <c:strCache>
                <c:ptCount val="7"/>
                <c:pt idx="0">
                  <c:v>México</c:v>
                </c:pt>
                <c:pt idx="1">
                  <c:v>Zona Franca de Bogotá</c:v>
                </c:pt>
                <c:pt idx="2">
                  <c:v>Estados Unidos</c:v>
                </c:pt>
                <c:pt idx="3">
                  <c:v>Panamá</c:v>
                </c:pt>
                <c:pt idx="4">
                  <c:v>Chile</c:v>
                </c:pt>
                <c:pt idx="5">
                  <c:v>Hong Kong</c:v>
                </c:pt>
                <c:pt idx="6">
                  <c:v>Otros</c:v>
                </c:pt>
              </c:strCache>
            </c:strRef>
          </c:cat>
          <c:val>
            <c:numRef>
              <c:f>Hoja1!$B$2:$B$8</c:f>
              <c:numCache>
                <c:formatCode>0.0%</c:formatCode>
                <c:ptCount val="7"/>
                <c:pt idx="0">
                  <c:v>0.31226542118190648</c:v>
                </c:pt>
                <c:pt idx="1">
                  <c:v>0.25191975322525362</c:v>
                </c:pt>
                <c:pt idx="2">
                  <c:v>0.21110884228856169</c:v>
                </c:pt>
                <c:pt idx="3">
                  <c:v>7.8161691246043177E-2</c:v>
                </c:pt>
                <c:pt idx="4">
                  <c:v>3.5484548548359356E-2</c:v>
                </c:pt>
                <c:pt idx="5">
                  <c:v>2.8614584269440239E-2</c:v>
                </c:pt>
                <c:pt idx="6">
                  <c:v>8.2000000000000003E-2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383440487370271"/>
          <c:y val="3.822991450776244E-2"/>
          <c:w val="0.36165595126297306"/>
          <c:h val="0.91082895504962069"/>
        </c:manualLayout>
      </c:layout>
      <c:overlay val="0"/>
      <c:txPr>
        <a:bodyPr/>
        <a:lstStyle/>
        <a:p>
          <a:pPr>
            <a:defRPr sz="1000"/>
          </a:pPr>
          <a:endParaRPr lang="es-ES"/>
        </a:p>
      </c:txPr>
    </c:legend>
    <c:plotVisOnly val="1"/>
    <c:dispBlanksAs val="zero"/>
    <c:showDLblsOverMax val="0"/>
  </c:chart>
  <c:txPr>
    <a:bodyPr/>
    <a:lstStyle/>
    <a:p>
      <a:pPr>
        <a:defRPr sz="1800"/>
      </a:pPr>
      <a:endParaRPr lang="es-E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481470779455334E-2"/>
          <c:y val="0.12602329654217423"/>
          <c:w val="0.56536733367044711"/>
          <c:h val="0.72444211594213626"/>
        </c:manualLayout>
      </c:layout>
      <c:pieChart>
        <c:varyColors val="1"/>
        <c:ser>
          <c:idx val="0"/>
          <c:order val="0"/>
          <c:tx>
            <c:strRef>
              <c:f>Hoja1!$B$1</c:f>
              <c:strCache>
                <c:ptCount val="1"/>
                <c:pt idx="0">
                  <c:v>%</c:v>
                </c:pt>
              </c:strCache>
            </c:strRef>
          </c:tx>
          <c:dLbls>
            <c:dLbl>
              <c:idx val="0"/>
              <c:layout>
                <c:manualLayout>
                  <c:x val="-0.15446314623516119"/>
                  <c:y val="-4.140949263744850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0581039755351681E-2"/>
                  <c:y val="-7.9416944667626953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3700065014809019E-2"/>
                  <c:y val="7.5798612525285455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5.2954561872426538E-2"/>
                  <c:y val="-1.1200260660611929E-3"/>
                </c:manualLayout>
              </c:layout>
              <c:spPr>
                <a:noFill/>
                <a:ln>
                  <a:noFill/>
                </a:ln>
                <a:effectLst/>
              </c:spPr>
              <c:txPr>
                <a:bodyPr/>
                <a:lstStyle/>
                <a:p>
                  <a:pPr>
                    <a:defRPr sz="1000" b="1">
                      <a:solidFill>
                        <a:schemeClr val="tx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2.698307207011973E-2"/>
                  <c:y val="-5.3645545998822528E-2"/>
                </c:manualLayout>
              </c:layout>
              <c:spPr>
                <a:noFill/>
                <a:ln>
                  <a:noFill/>
                </a:ln>
                <a:effectLst/>
              </c:spPr>
              <c:txPr>
                <a:bodyPr/>
                <a:lstStyle/>
                <a:p>
                  <a:pPr>
                    <a:defRPr sz="1000" b="1">
                      <a:solidFill>
                        <a:schemeClr val="tx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5"/>
              <c:layout>
                <c:manualLayout>
                  <c:x val="4.897156204098338E-2"/>
                  <c:y val="-3.9098166119304084E-2"/>
                </c:manualLayout>
              </c:layout>
              <c:spPr>
                <a:noFill/>
                <a:ln>
                  <a:noFill/>
                </a:ln>
                <a:effectLst/>
              </c:spPr>
              <c:txPr>
                <a:bodyPr/>
                <a:lstStyle/>
                <a:p>
                  <a:pPr>
                    <a:defRPr sz="1000" b="1">
                      <a:solidFill>
                        <a:schemeClr val="tx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6"/>
              <c:layout>
                <c:manualLayout>
                  <c:x val="0.10078162248067626"/>
                  <c:y val="-2.9552335146356253E-2"/>
                </c:manualLayout>
              </c:layout>
              <c:spPr>
                <a:noFill/>
                <a:ln>
                  <a:noFill/>
                </a:ln>
                <a:effectLst/>
              </c:spPr>
              <c:txPr>
                <a:bodyPr/>
                <a:lstStyle/>
                <a:p>
                  <a:pPr>
                    <a:defRPr sz="1000" b="1">
                      <a:solidFill>
                        <a:schemeClr val="tx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00" b="1">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Hoja1!$A$2:$A$8</c:f>
              <c:strCache>
                <c:ptCount val="7"/>
                <c:pt idx="0">
                  <c:v>México</c:v>
                </c:pt>
                <c:pt idx="1">
                  <c:v>Panamá</c:v>
                </c:pt>
                <c:pt idx="2">
                  <c:v>Chile</c:v>
                </c:pt>
                <c:pt idx="3">
                  <c:v>Argentina</c:v>
                </c:pt>
                <c:pt idx="4">
                  <c:v>Brasil</c:v>
                </c:pt>
                <c:pt idx="5">
                  <c:v>Perú</c:v>
                </c:pt>
                <c:pt idx="6">
                  <c:v>Otros</c:v>
                </c:pt>
              </c:strCache>
            </c:strRef>
          </c:cat>
          <c:val>
            <c:numRef>
              <c:f>Hoja1!$B$2:$B$8</c:f>
              <c:numCache>
                <c:formatCode>0.0%</c:formatCode>
                <c:ptCount val="7"/>
                <c:pt idx="0">
                  <c:v>0.68873561777732972</c:v>
                </c:pt>
                <c:pt idx="1">
                  <c:v>0.17239417833428558</c:v>
                </c:pt>
                <c:pt idx="2">
                  <c:v>7.8265061733386709E-2</c:v>
                </c:pt>
                <c:pt idx="3">
                  <c:v>2.4110454077278538E-2</c:v>
                </c:pt>
                <c:pt idx="4">
                  <c:v>1.2586595770347531E-2</c:v>
                </c:pt>
                <c:pt idx="5">
                  <c:v>9.2610072458482046E-3</c:v>
                </c:pt>
                <c:pt idx="6">
                  <c:v>1.4999999999999998E-2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7198319246791394"/>
          <c:y val="3.822991450776244E-2"/>
          <c:w val="0.29743576777673431"/>
          <c:h val="0.942177343014308"/>
        </c:manualLayout>
      </c:layout>
      <c:overlay val="0"/>
      <c:txPr>
        <a:bodyPr/>
        <a:lstStyle/>
        <a:p>
          <a:pPr>
            <a:defRPr sz="1000"/>
          </a:pPr>
          <a:endParaRPr lang="es-ES"/>
        </a:p>
      </c:txPr>
    </c:legend>
    <c:plotVisOnly val="1"/>
    <c:dispBlanksAs val="zero"/>
    <c:showDLblsOverMax val="0"/>
  </c:chart>
  <c:txPr>
    <a:bodyPr/>
    <a:lstStyle/>
    <a:p>
      <a:pPr>
        <a:defRPr sz="1800"/>
      </a:pPr>
      <a:endParaRPr lang="es-E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481470779455334E-2"/>
          <c:y val="0.12602329654217423"/>
          <c:w val="0.56536733367044711"/>
          <c:h val="0.72444211594213626"/>
        </c:manualLayout>
      </c:layout>
      <c:pieChart>
        <c:varyColors val="1"/>
        <c:ser>
          <c:idx val="0"/>
          <c:order val="0"/>
          <c:tx>
            <c:strRef>
              <c:f>Hoja1!$B$1</c:f>
              <c:strCache>
                <c:ptCount val="1"/>
                <c:pt idx="0">
                  <c:v>%</c:v>
                </c:pt>
              </c:strCache>
            </c:strRef>
          </c:tx>
          <c:dLbls>
            <c:dLbl>
              <c:idx val="0"/>
              <c:layout>
                <c:manualLayout>
                  <c:x val="-0.15446314623516119"/>
                  <c:y val="-4.140949263744850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2568807339449629E-2"/>
                  <c:y val="-8.63126643784813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2293337186062787E-2"/>
                  <c:y val="6.796151553411357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2961544944496697E-2"/>
                  <c:y val="0.10468078331475875"/>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11260998338510439"/>
                  <c:y val="-3.013425502530705E-2"/>
                </c:manualLayout>
              </c:layout>
              <c:spPr>
                <a:noFill/>
                <a:ln>
                  <a:noFill/>
                </a:ln>
                <a:effectLst/>
              </c:spPr>
              <c:txPr>
                <a:bodyPr/>
                <a:lstStyle/>
                <a:p>
                  <a:pPr>
                    <a:defRPr sz="1000" b="1">
                      <a:solidFill>
                        <a:schemeClr val="tx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5"/>
              <c:layout>
                <c:manualLayout>
                  <c:x val="4.1898432420690066E-5"/>
                  <c:y val="-3.9098166119304084E-2"/>
                </c:manualLayout>
              </c:layout>
              <c:spPr>
                <a:noFill/>
                <a:ln>
                  <a:noFill/>
                </a:ln>
                <a:effectLst/>
              </c:spPr>
              <c:txPr>
                <a:bodyPr/>
                <a:lstStyle/>
                <a:p>
                  <a:pPr>
                    <a:defRPr sz="1000" b="1">
                      <a:solidFill>
                        <a:schemeClr val="tx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6"/>
              <c:layout>
                <c:manualLayout>
                  <c:x val="0.10078162248067626"/>
                  <c:y val="-2.9552335146356253E-2"/>
                </c:manualLayout>
              </c:layout>
              <c:spPr>
                <a:noFill/>
                <a:ln>
                  <a:noFill/>
                </a:ln>
                <a:effectLst/>
              </c:spPr>
              <c:txPr>
                <a:bodyPr/>
                <a:lstStyle/>
                <a:p>
                  <a:pPr>
                    <a:defRPr sz="1000" b="1">
                      <a:solidFill>
                        <a:schemeClr val="tx1"/>
                      </a:solidFill>
                    </a:defRPr>
                  </a:pPr>
                  <a:endParaRPr lang="es-E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00" b="1">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Hoja1!$A$2:$A$8</c:f>
              <c:strCache>
                <c:ptCount val="7"/>
                <c:pt idx="0">
                  <c:v>Telecomunicaciones y sonido</c:v>
                </c:pt>
                <c:pt idx="1">
                  <c:v>Artículos del hogar</c:v>
                </c:pt>
                <c:pt idx="2">
                  <c:v>Dotaciones hoteleras</c:v>
                </c:pt>
                <c:pt idx="3">
                  <c:v>Maquinaria industrial</c:v>
                </c:pt>
                <c:pt idx="4">
                  <c:v>Aparatos eléctricos</c:v>
                </c:pt>
                <c:pt idx="5">
                  <c:v>Partes, repuestos y piezas para automotores</c:v>
                </c:pt>
                <c:pt idx="6">
                  <c:v>Otros</c:v>
                </c:pt>
              </c:strCache>
            </c:strRef>
          </c:cat>
          <c:val>
            <c:numRef>
              <c:f>Hoja1!$B$2:$B$8</c:f>
              <c:numCache>
                <c:formatCode>0.0%</c:formatCode>
                <c:ptCount val="7"/>
                <c:pt idx="0">
                  <c:v>0.55170519942945284</c:v>
                </c:pt>
                <c:pt idx="1">
                  <c:v>0.24221818939607775</c:v>
                </c:pt>
                <c:pt idx="2">
                  <c:v>0.11078996002866334</c:v>
                </c:pt>
                <c:pt idx="3">
                  <c:v>7.8784833367588319E-2</c:v>
                </c:pt>
                <c:pt idx="4">
                  <c:v>9.5009365864381374E-3</c:v>
                </c:pt>
                <c:pt idx="5">
                  <c:v>3.0808636951840415E-3</c:v>
                </c:pt>
                <c:pt idx="6">
                  <c:v>4.0000000000000036E-3</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7198319246791394"/>
          <c:y val="3.822991450776244E-2"/>
          <c:w val="0.29743576777673431"/>
          <c:h val="0.942177343014308"/>
        </c:manualLayout>
      </c:layout>
      <c:overlay val="0"/>
      <c:txPr>
        <a:bodyPr/>
        <a:lstStyle/>
        <a:p>
          <a:pPr>
            <a:defRPr sz="1000"/>
          </a:pPr>
          <a:endParaRPr lang="es-ES"/>
        </a:p>
      </c:txPr>
    </c:legend>
    <c:plotVisOnly val="1"/>
    <c:dispBlanksAs val="zero"/>
    <c:showDLblsOverMax val="0"/>
  </c:chart>
  <c:txPr>
    <a:bodyPr/>
    <a:lstStyle/>
    <a:p>
      <a:pPr>
        <a:defRPr sz="1800"/>
      </a:pPr>
      <a:endParaRPr lang="es-E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C0560-DECD-4B8C-B9E4-0AD3D7A1923B}" type="doc">
      <dgm:prSet loTypeId="urn:microsoft.com/office/officeart/2005/8/layout/venn3" loCatId="relationship" qsTypeId="urn:microsoft.com/office/officeart/2005/8/quickstyle/simple1" qsCatId="simple" csTypeId="urn:microsoft.com/office/officeart/2005/8/colors/colorful5" csCatId="colorful" phldr="1"/>
      <dgm:spPr/>
    </dgm:pt>
    <dgm:pt modelId="{B57B8C57-FDAB-4816-B950-95FA89896ABD}">
      <dgm:prSet phldrT="[Texto]"/>
      <dgm:spPr/>
      <dgm:t>
        <a:bodyPr/>
        <a:lstStyle/>
        <a:p>
          <a:r>
            <a:rPr lang="es-CO" b="1" dirty="0" smtClean="0">
              <a:solidFill>
                <a:schemeClr val="bg1"/>
              </a:solidFill>
            </a:rPr>
            <a:t>Temporada de viaje</a:t>
          </a:r>
          <a:endParaRPr lang="es-CO" b="1" dirty="0">
            <a:solidFill>
              <a:schemeClr val="bg1"/>
            </a:solidFill>
          </a:endParaRPr>
        </a:p>
      </dgm:t>
    </dgm:pt>
    <dgm:pt modelId="{FF3DD1BC-2CFA-47FD-8F82-B564737FA4BD}" type="parTrans" cxnId="{D721EA20-2FE8-4845-8433-63EB3197DD98}">
      <dgm:prSet/>
      <dgm:spPr/>
      <dgm:t>
        <a:bodyPr/>
        <a:lstStyle/>
        <a:p>
          <a:endParaRPr lang="es-CO" b="1">
            <a:solidFill>
              <a:schemeClr val="tx1">
                <a:lumMod val="75000"/>
              </a:schemeClr>
            </a:solidFill>
          </a:endParaRPr>
        </a:p>
      </dgm:t>
    </dgm:pt>
    <dgm:pt modelId="{E8E9645F-51C0-44FA-A304-2307F4CD4BE8}" type="sibTrans" cxnId="{D721EA20-2FE8-4845-8433-63EB3197DD98}">
      <dgm:prSet/>
      <dgm:spPr/>
      <dgm:t>
        <a:bodyPr/>
        <a:lstStyle/>
        <a:p>
          <a:endParaRPr lang="es-CO" b="1">
            <a:solidFill>
              <a:schemeClr val="tx1">
                <a:lumMod val="75000"/>
              </a:schemeClr>
            </a:solidFill>
          </a:endParaRPr>
        </a:p>
      </dgm:t>
    </dgm:pt>
    <dgm:pt modelId="{B1E6DA9A-1A5C-4B02-8957-121627319236}">
      <dgm:prSet phldrT="[Texto]"/>
      <dgm:spPr/>
      <dgm:t>
        <a:bodyPr/>
        <a:lstStyle/>
        <a:p>
          <a:r>
            <a:rPr lang="es-CO" b="1" dirty="0" smtClean="0">
              <a:solidFill>
                <a:schemeClr val="bg1"/>
              </a:solidFill>
            </a:rPr>
            <a:t>Viajeros surcoreanos tienen entre 31 y 50 años</a:t>
          </a:r>
          <a:endParaRPr lang="es-CO" b="1" dirty="0">
            <a:solidFill>
              <a:schemeClr val="bg1"/>
            </a:solidFill>
          </a:endParaRPr>
        </a:p>
      </dgm:t>
    </dgm:pt>
    <dgm:pt modelId="{72A676DA-4DB8-4D46-A6A2-3F050F77DE8A}" type="parTrans" cxnId="{6342344A-B884-4A91-A166-CF1B5C73CF12}">
      <dgm:prSet/>
      <dgm:spPr/>
      <dgm:t>
        <a:bodyPr/>
        <a:lstStyle/>
        <a:p>
          <a:endParaRPr lang="es-CO" b="1">
            <a:solidFill>
              <a:schemeClr val="tx1">
                <a:lumMod val="75000"/>
              </a:schemeClr>
            </a:solidFill>
          </a:endParaRPr>
        </a:p>
      </dgm:t>
    </dgm:pt>
    <dgm:pt modelId="{E4A6BC95-C662-471F-A8EA-C4EF6601C88B}" type="sibTrans" cxnId="{6342344A-B884-4A91-A166-CF1B5C73CF12}">
      <dgm:prSet/>
      <dgm:spPr/>
      <dgm:t>
        <a:bodyPr/>
        <a:lstStyle/>
        <a:p>
          <a:endParaRPr lang="es-CO" b="1">
            <a:solidFill>
              <a:schemeClr val="tx1">
                <a:lumMod val="75000"/>
              </a:schemeClr>
            </a:solidFill>
          </a:endParaRPr>
        </a:p>
      </dgm:t>
    </dgm:pt>
    <dgm:pt modelId="{42A0742C-121B-4E92-98DE-2EA6284BFC66}">
      <dgm:prSet phldrT="[Texto]"/>
      <dgm:spPr/>
      <dgm:t>
        <a:bodyPr/>
        <a:lstStyle/>
        <a:p>
          <a:r>
            <a:rPr lang="es-CO" b="1" dirty="0" smtClean="0">
              <a:solidFill>
                <a:schemeClr val="bg1"/>
              </a:solidFill>
            </a:rPr>
            <a:t>Alojamiento</a:t>
          </a:r>
          <a:endParaRPr lang="es-CO" b="1" dirty="0">
            <a:solidFill>
              <a:schemeClr val="bg1"/>
            </a:solidFill>
          </a:endParaRPr>
        </a:p>
      </dgm:t>
    </dgm:pt>
    <dgm:pt modelId="{D3508D32-515C-4843-BA95-0EBA4B30F85E}" type="parTrans" cxnId="{DC5F777A-F5EA-4B21-8DAC-6B87D0AC3873}">
      <dgm:prSet/>
      <dgm:spPr/>
      <dgm:t>
        <a:bodyPr/>
        <a:lstStyle/>
        <a:p>
          <a:endParaRPr lang="es-CO" b="1">
            <a:solidFill>
              <a:schemeClr val="tx1">
                <a:lumMod val="75000"/>
              </a:schemeClr>
            </a:solidFill>
          </a:endParaRPr>
        </a:p>
      </dgm:t>
    </dgm:pt>
    <dgm:pt modelId="{2E1A82FB-8A99-40E8-9CE3-80D480143CD2}" type="sibTrans" cxnId="{DC5F777A-F5EA-4B21-8DAC-6B87D0AC3873}">
      <dgm:prSet/>
      <dgm:spPr/>
      <dgm:t>
        <a:bodyPr/>
        <a:lstStyle/>
        <a:p>
          <a:endParaRPr lang="es-CO" b="1">
            <a:solidFill>
              <a:schemeClr val="tx1">
                <a:lumMod val="75000"/>
              </a:schemeClr>
            </a:solidFill>
          </a:endParaRPr>
        </a:p>
      </dgm:t>
    </dgm:pt>
    <dgm:pt modelId="{3FBDF9BE-9C86-497D-87C2-B39BFCD77825}">
      <dgm:prSet phldrT="[Texto]"/>
      <dgm:spPr/>
      <dgm:t>
        <a:bodyPr/>
        <a:lstStyle/>
        <a:p>
          <a:r>
            <a:rPr lang="es-CO" b="1" dirty="0" smtClean="0">
              <a:solidFill>
                <a:schemeClr val="bg1"/>
              </a:solidFill>
            </a:rPr>
            <a:t>Les gusta el entretenimiento</a:t>
          </a:r>
          <a:endParaRPr lang="es-CO" b="1" dirty="0">
            <a:solidFill>
              <a:schemeClr val="bg1"/>
            </a:solidFill>
          </a:endParaRPr>
        </a:p>
      </dgm:t>
    </dgm:pt>
    <dgm:pt modelId="{5E31FC8B-3F96-4BF2-9BB7-18A73B3F5CDD}" type="parTrans" cxnId="{FF62E0B2-802E-46BF-8721-C6225C259BBC}">
      <dgm:prSet/>
      <dgm:spPr/>
      <dgm:t>
        <a:bodyPr/>
        <a:lstStyle/>
        <a:p>
          <a:endParaRPr lang="es-CO" b="1">
            <a:solidFill>
              <a:schemeClr val="tx1">
                <a:lumMod val="75000"/>
              </a:schemeClr>
            </a:solidFill>
          </a:endParaRPr>
        </a:p>
      </dgm:t>
    </dgm:pt>
    <dgm:pt modelId="{232C12AA-E82D-4A27-96D0-F86FD99B1868}" type="sibTrans" cxnId="{FF62E0B2-802E-46BF-8721-C6225C259BBC}">
      <dgm:prSet/>
      <dgm:spPr/>
      <dgm:t>
        <a:bodyPr/>
        <a:lstStyle/>
        <a:p>
          <a:endParaRPr lang="es-CO" b="1">
            <a:solidFill>
              <a:schemeClr val="tx1">
                <a:lumMod val="75000"/>
              </a:schemeClr>
            </a:solidFill>
          </a:endParaRPr>
        </a:p>
      </dgm:t>
    </dgm:pt>
    <dgm:pt modelId="{7F3ECFB8-5D0E-4C4C-B3EB-0721BDB954DA}">
      <dgm:prSet phldrT="[Texto]"/>
      <dgm:spPr/>
      <dgm:t>
        <a:bodyPr/>
        <a:lstStyle/>
        <a:p>
          <a:r>
            <a:rPr lang="es-CO" b="1" dirty="0" smtClean="0">
              <a:solidFill>
                <a:schemeClr val="bg1"/>
              </a:solidFill>
            </a:rPr>
            <a:t>Siempre están conectados</a:t>
          </a:r>
          <a:endParaRPr lang="es-CO" b="1" dirty="0">
            <a:solidFill>
              <a:schemeClr val="bg1"/>
            </a:solidFill>
          </a:endParaRPr>
        </a:p>
      </dgm:t>
    </dgm:pt>
    <dgm:pt modelId="{B9E8CE8D-96FF-4832-B9A4-DE140834622B}" type="parTrans" cxnId="{CEC12B9A-A1F9-4B22-AFD0-D1B2BDB684D2}">
      <dgm:prSet/>
      <dgm:spPr/>
      <dgm:t>
        <a:bodyPr/>
        <a:lstStyle/>
        <a:p>
          <a:endParaRPr lang="es-CO" b="1">
            <a:solidFill>
              <a:schemeClr val="tx1">
                <a:lumMod val="75000"/>
              </a:schemeClr>
            </a:solidFill>
          </a:endParaRPr>
        </a:p>
      </dgm:t>
    </dgm:pt>
    <dgm:pt modelId="{12AE48DD-BBE5-453E-986C-3AE5FFEA3EFE}" type="sibTrans" cxnId="{CEC12B9A-A1F9-4B22-AFD0-D1B2BDB684D2}">
      <dgm:prSet/>
      <dgm:spPr/>
      <dgm:t>
        <a:bodyPr/>
        <a:lstStyle/>
        <a:p>
          <a:endParaRPr lang="es-CO" b="1">
            <a:solidFill>
              <a:schemeClr val="tx1">
                <a:lumMod val="75000"/>
              </a:schemeClr>
            </a:solidFill>
          </a:endParaRPr>
        </a:p>
      </dgm:t>
    </dgm:pt>
    <dgm:pt modelId="{112CE374-1E81-4F45-94D7-476978A454FE}" type="pres">
      <dgm:prSet presAssocID="{FFEC0560-DECD-4B8C-B9E4-0AD3D7A1923B}" presName="Name0" presStyleCnt="0">
        <dgm:presLayoutVars>
          <dgm:dir/>
          <dgm:resizeHandles val="exact"/>
        </dgm:presLayoutVars>
      </dgm:prSet>
      <dgm:spPr/>
    </dgm:pt>
    <dgm:pt modelId="{3505FF31-336A-4902-875C-82D6FEFEBCFB}" type="pres">
      <dgm:prSet presAssocID="{B57B8C57-FDAB-4816-B950-95FA89896ABD}" presName="Name5" presStyleLbl="vennNode1" presStyleIdx="0" presStyleCnt="5">
        <dgm:presLayoutVars>
          <dgm:bulletEnabled val="1"/>
        </dgm:presLayoutVars>
      </dgm:prSet>
      <dgm:spPr/>
      <dgm:t>
        <a:bodyPr/>
        <a:lstStyle/>
        <a:p>
          <a:endParaRPr lang="es-CO"/>
        </a:p>
      </dgm:t>
    </dgm:pt>
    <dgm:pt modelId="{0858F264-F811-4438-956E-FD6366869899}" type="pres">
      <dgm:prSet presAssocID="{E8E9645F-51C0-44FA-A304-2307F4CD4BE8}" presName="space" presStyleCnt="0"/>
      <dgm:spPr/>
    </dgm:pt>
    <dgm:pt modelId="{BE8E32B5-B05D-4CB3-AB1A-46E6D9D3DC15}" type="pres">
      <dgm:prSet presAssocID="{B1E6DA9A-1A5C-4B02-8957-121627319236}" presName="Name5" presStyleLbl="vennNode1" presStyleIdx="1" presStyleCnt="5">
        <dgm:presLayoutVars>
          <dgm:bulletEnabled val="1"/>
        </dgm:presLayoutVars>
      </dgm:prSet>
      <dgm:spPr/>
      <dgm:t>
        <a:bodyPr/>
        <a:lstStyle/>
        <a:p>
          <a:endParaRPr lang="es-CO"/>
        </a:p>
      </dgm:t>
    </dgm:pt>
    <dgm:pt modelId="{12C080E0-C306-4A2C-B90E-86251C640D41}" type="pres">
      <dgm:prSet presAssocID="{E4A6BC95-C662-471F-A8EA-C4EF6601C88B}" presName="space" presStyleCnt="0"/>
      <dgm:spPr/>
    </dgm:pt>
    <dgm:pt modelId="{458FB426-7B01-4569-9835-6B5CE7D68818}" type="pres">
      <dgm:prSet presAssocID="{42A0742C-121B-4E92-98DE-2EA6284BFC66}" presName="Name5" presStyleLbl="vennNode1" presStyleIdx="2" presStyleCnt="5">
        <dgm:presLayoutVars>
          <dgm:bulletEnabled val="1"/>
        </dgm:presLayoutVars>
      </dgm:prSet>
      <dgm:spPr/>
      <dgm:t>
        <a:bodyPr/>
        <a:lstStyle/>
        <a:p>
          <a:endParaRPr lang="es-CO"/>
        </a:p>
      </dgm:t>
    </dgm:pt>
    <dgm:pt modelId="{1F46C3C4-649B-45A7-A148-123DCCD2E617}" type="pres">
      <dgm:prSet presAssocID="{2E1A82FB-8A99-40E8-9CE3-80D480143CD2}" presName="space" presStyleCnt="0"/>
      <dgm:spPr/>
    </dgm:pt>
    <dgm:pt modelId="{80031C83-6768-4F04-AEBB-FCD062E3520A}" type="pres">
      <dgm:prSet presAssocID="{7F3ECFB8-5D0E-4C4C-B3EB-0721BDB954DA}" presName="Name5" presStyleLbl="vennNode1" presStyleIdx="3" presStyleCnt="5">
        <dgm:presLayoutVars>
          <dgm:bulletEnabled val="1"/>
        </dgm:presLayoutVars>
      </dgm:prSet>
      <dgm:spPr/>
      <dgm:t>
        <a:bodyPr/>
        <a:lstStyle/>
        <a:p>
          <a:endParaRPr lang="es-CO"/>
        </a:p>
      </dgm:t>
    </dgm:pt>
    <dgm:pt modelId="{64C2BF7C-9F1A-4D5C-80E8-262F1EE75C71}" type="pres">
      <dgm:prSet presAssocID="{12AE48DD-BBE5-453E-986C-3AE5FFEA3EFE}" presName="space" presStyleCnt="0"/>
      <dgm:spPr/>
    </dgm:pt>
    <dgm:pt modelId="{0098B4A0-FBF7-41A1-B3BD-FE47A49591B6}" type="pres">
      <dgm:prSet presAssocID="{3FBDF9BE-9C86-497D-87C2-B39BFCD77825}" presName="Name5" presStyleLbl="vennNode1" presStyleIdx="4" presStyleCnt="5">
        <dgm:presLayoutVars>
          <dgm:bulletEnabled val="1"/>
        </dgm:presLayoutVars>
      </dgm:prSet>
      <dgm:spPr/>
      <dgm:t>
        <a:bodyPr/>
        <a:lstStyle/>
        <a:p>
          <a:endParaRPr lang="es-CO"/>
        </a:p>
      </dgm:t>
    </dgm:pt>
  </dgm:ptLst>
  <dgm:cxnLst>
    <dgm:cxn modelId="{16442210-6560-4527-9023-E086B6C6EF24}" type="presOf" srcId="{7F3ECFB8-5D0E-4C4C-B3EB-0721BDB954DA}" destId="{80031C83-6768-4F04-AEBB-FCD062E3520A}" srcOrd="0" destOrd="0" presId="urn:microsoft.com/office/officeart/2005/8/layout/venn3"/>
    <dgm:cxn modelId="{6342344A-B884-4A91-A166-CF1B5C73CF12}" srcId="{FFEC0560-DECD-4B8C-B9E4-0AD3D7A1923B}" destId="{B1E6DA9A-1A5C-4B02-8957-121627319236}" srcOrd="1" destOrd="0" parTransId="{72A676DA-4DB8-4D46-A6A2-3F050F77DE8A}" sibTransId="{E4A6BC95-C662-471F-A8EA-C4EF6601C88B}"/>
    <dgm:cxn modelId="{25E23BCC-6C35-4F04-A06C-78550C556130}" type="presOf" srcId="{42A0742C-121B-4E92-98DE-2EA6284BFC66}" destId="{458FB426-7B01-4569-9835-6B5CE7D68818}" srcOrd="0" destOrd="0" presId="urn:microsoft.com/office/officeart/2005/8/layout/venn3"/>
    <dgm:cxn modelId="{DC5F777A-F5EA-4B21-8DAC-6B87D0AC3873}" srcId="{FFEC0560-DECD-4B8C-B9E4-0AD3D7A1923B}" destId="{42A0742C-121B-4E92-98DE-2EA6284BFC66}" srcOrd="2" destOrd="0" parTransId="{D3508D32-515C-4843-BA95-0EBA4B30F85E}" sibTransId="{2E1A82FB-8A99-40E8-9CE3-80D480143CD2}"/>
    <dgm:cxn modelId="{CEC12B9A-A1F9-4B22-AFD0-D1B2BDB684D2}" srcId="{FFEC0560-DECD-4B8C-B9E4-0AD3D7A1923B}" destId="{7F3ECFB8-5D0E-4C4C-B3EB-0721BDB954DA}" srcOrd="3" destOrd="0" parTransId="{B9E8CE8D-96FF-4832-B9A4-DE140834622B}" sibTransId="{12AE48DD-BBE5-453E-986C-3AE5FFEA3EFE}"/>
    <dgm:cxn modelId="{FF62E0B2-802E-46BF-8721-C6225C259BBC}" srcId="{FFEC0560-DECD-4B8C-B9E4-0AD3D7A1923B}" destId="{3FBDF9BE-9C86-497D-87C2-B39BFCD77825}" srcOrd="4" destOrd="0" parTransId="{5E31FC8B-3F96-4BF2-9BB7-18A73B3F5CDD}" sibTransId="{232C12AA-E82D-4A27-96D0-F86FD99B1868}"/>
    <dgm:cxn modelId="{C1652E2E-5C6F-4C21-B545-521E3CF6692E}" type="presOf" srcId="{B1E6DA9A-1A5C-4B02-8957-121627319236}" destId="{BE8E32B5-B05D-4CB3-AB1A-46E6D9D3DC15}" srcOrd="0" destOrd="0" presId="urn:microsoft.com/office/officeart/2005/8/layout/venn3"/>
    <dgm:cxn modelId="{FFE8DE9B-E25A-4E4D-AD66-86E90E9EB24B}" type="presOf" srcId="{3FBDF9BE-9C86-497D-87C2-B39BFCD77825}" destId="{0098B4A0-FBF7-41A1-B3BD-FE47A49591B6}" srcOrd="0" destOrd="0" presId="urn:microsoft.com/office/officeart/2005/8/layout/venn3"/>
    <dgm:cxn modelId="{5245C79E-F824-454B-AFE1-19EF90E7A225}" type="presOf" srcId="{FFEC0560-DECD-4B8C-B9E4-0AD3D7A1923B}" destId="{112CE374-1E81-4F45-94D7-476978A454FE}" srcOrd="0" destOrd="0" presId="urn:microsoft.com/office/officeart/2005/8/layout/venn3"/>
    <dgm:cxn modelId="{9919CE93-5BEC-4579-BA61-DF9C7C663A65}" type="presOf" srcId="{B57B8C57-FDAB-4816-B950-95FA89896ABD}" destId="{3505FF31-336A-4902-875C-82D6FEFEBCFB}" srcOrd="0" destOrd="0" presId="urn:microsoft.com/office/officeart/2005/8/layout/venn3"/>
    <dgm:cxn modelId="{D721EA20-2FE8-4845-8433-63EB3197DD98}" srcId="{FFEC0560-DECD-4B8C-B9E4-0AD3D7A1923B}" destId="{B57B8C57-FDAB-4816-B950-95FA89896ABD}" srcOrd="0" destOrd="0" parTransId="{FF3DD1BC-2CFA-47FD-8F82-B564737FA4BD}" sibTransId="{E8E9645F-51C0-44FA-A304-2307F4CD4BE8}"/>
    <dgm:cxn modelId="{540F1594-D468-43E0-8366-E4B2A11A5FED}" type="presParOf" srcId="{112CE374-1E81-4F45-94D7-476978A454FE}" destId="{3505FF31-336A-4902-875C-82D6FEFEBCFB}" srcOrd="0" destOrd="0" presId="urn:microsoft.com/office/officeart/2005/8/layout/venn3"/>
    <dgm:cxn modelId="{34AE717A-FBDC-4659-AAA7-476DB6830E85}" type="presParOf" srcId="{112CE374-1E81-4F45-94D7-476978A454FE}" destId="{0858F264-F811-4438-956E-FD6366869899}" srcOrd="1" destOrd="0" presId="urn:microsoft.com/office/officeart/2005/8/layout/venn3"/>
    <dgm:cxn modelId="{697799F8-BC4E-4BE5-B807-3561B305CFD2}" type="presParOf" srcId="{112CE374-1E81-4F45-94D7-476978A454FE}" destId="{BE8E32B5-B05D-4CB3-AB1A-46E6D9D3DC15}" srcOrd="2" destOrd="0" presId="urn:microsoft.com/office/officeart/2005/8/layout/venn3"/>
    <dgm:cxn modelId="{A253C1E7-7164-45BE-84D1-9CAD33798F34}" type="presParOf" srcId="{112CE374-1E81-4F45-94D7-476978A454FE}" destId="{12C080E0-C306-4A2C-B90E-86251C640D41}" srcOrd="3" destOrd="0" presId="urn:microsoft.com/office/officeart/2005/8/layout/venn3"/>
    <dgm:cxn modelId="{0FAFAA65-9364-4508-AADD-5E4132F6DDDC}" type="presParOf" srcId="{112CE374-1E81-4F45-94D7-476978A454FE}" destId="{458FB426-7B01-4569-9835-6B5CE7D68818}" srcOrd="4" destOrd="0" presId="urn:microsoft.com/office/officeart/2005/8/layout/venn3"/>
    <dgm:cxn modelId="{A3A1116F-C557-4347-9F2B-471B91CBE2E8}" type="presParOf" srcId="{112CE374-1E81-4F45-94D7-476978A454FE}" destId="{1F46C3C4-649B-45A7-A148-123DCCD2E617}" srcOrd="5" destOrd="0" presId="urn:microsoft.com/office/officeart/2005/8/layout/venn3"/>
    <dgm:cxn modelId="{83CE7090-BCCB-403E-BA3F-BE563F79CDA2}" type="presParOf" srcId="{112CE374-1E81-4F45-94D7-476978A454FE}" destId="{80031C83-6768-4F04-AEBB-FCD062E3520A}" srcOrd="6" destOrd="0" presId="urn:microsoft.com/office/officeart/2005/8/layout/venn3"/>
    <dgm:cxn modelId="{CD89075C-C944-49DC-8FDC-8687FF10E88E}" type="presParOf" srcId="{112CE374-1E81-4F45-94D7-476978A454FE}" destId="{64C2BF7C-9F1A-4D5C-80E8-262F1EE75C71}" srcOrd="7" destOrd="0" presId="urn:microsoft.com/office/officeart/2005/8/layout/venn3"/>
    <dgm:cxn modelId="{823A607D-E29C-48F2-AAC6-E56B709226FB}" type="presParOf" srcId="{112CE374-1E81-4F45-94D7-476978A454FE}" destId="{0098B4A0-FBF7-41A1-B3BD-FE47A49591B6}"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9.png"/></Relationships>
</file>

<file path=ppt/drawings/drawing1.xml><?xml version="1.0" encoding="utf-8"?>
<c:userShapes xmlns:c="http://schemas.openxmlformats.org/drawingml/2006/chart">
  <cdr:relSizeAnchor xmlns:cdr="http://schemas.openxmlformats.org/drawingml/2006/chartDrawing">
    <cdr:from>
      <cdr:x>0.09839</cdr:x>
      <cdr:y>0.24143</cdr:y>
    </cdr:from>
    <cdr:to>
      <cdr:x>0.9194</cdr:x>
      <cdr:y>0.58272</cdr:y>
    </cdr:to>
    <cdr:grpSp>
      <cdr:nvGrpSpPr>
        <cdr:cNvPr id="2" name="Grupo 1"/>
        <cdr:cNvGrpSpPr/>
      </cdr:nvGrpSpPr>
      <cdr:grpSpPr>
        <a:xfrm xmlns:a="http://schemas.openxmlformats.org/drawingml/2006/main">
          <a:off x="1050258" y="916236"/>
          <a:ext cx="8763818" cy="1295208"/>
          <a:chOff x="944692" y="951967"/>
          <a:chExt cx="8763809" cy="1295270"/>
        </a:xfrm>
      </cdr:grpSpPr>
      <cdr:sp macro="" textlink="">
        <cdr:nvSpPr>
          <cdr:cNvPr id="4" name="3 Rectángulo"/>
          <cdr:cNvSpPr/>
        </cdr:nvSpPr>
        <cdr:spPr>
          <a:xfrm xmlns:a="http://schemas.openxmlformats.org/drawingml/2006/main">
            <a:off x="9080704" y="2043821"/>
            <a:ext cx="627797" cy="203415"/>
          </a:xfrm>
          <a:prstGeom xmlns:a="http://schemas.openxmlformats.org/drawingml/2006/main" prst="rect">
            <a:avLst/>
          </a:prstGeom>
          <a:gradFill xmlns:a="http://schemas.openxmlformats.org/drawingml/2006/main"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0000" dir="5400000" rotWithShape="0">
              <a:srgbClr val="000000">
                <a:alpha val="38000"/>
              </a:srgbClr>
            </a:outerShdw>
          </a:effectLst>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wrap="square" lIns="64288" tIns="32144" rIns="64288" bIns="32144">
            <a:spAutoFit/>
          </a:bodyPr>
          <a:lstStyle xmlns:a="http://schemas.openxmlformats.org/drawingml/2006/main">
            <a:defPPr>
              <a:defRPr lang="es-CO"/>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fontAlgn="base">
              <a:spcBef>
                <a:spcPct val="0"/>
              </a:spcBef>
              <a:spcAft>
                <a:spcPct val="0"/>
              </a:spcAft>
            </a:pPr>
            <a:r>
              <a:rPr lang="en-US" sz="900" b="1" dirty="0" smtClean="0">
                <a:solidFill>
                  <a:sysClr val="windowText" lastClr="000000">
                    <a:lumMod val="75000"/>
                    <a:lumOff val="25000"/>
                  </a:sysClr>
                </a:solidFill>
                <a:latin typeface="Century Gothic" panose="020B0502020202020204" pitchFamily="34" charset="0"/>
                <a:cs typeface="Tahoma"/>
                <a:sym typeface="Gill Sans Light" charset="0"/>
              </a:rPr>
              <a:t>229,4</a:t>
            </a:r>
          </a:p>
        </cdr:txBody>
      </cdr:sp>
      <cdr:sp macro="" textlink="">
        <cdr:nvSpPr>
          <cdr:cNvPr id="6" name="5 Rectángulo"/>
          <cdr:cNvSpPr/>
        </cdr:nvSpPr>
        <cdr:spPr>
          <a:xfrm xmlns:a="http://schemas.openxmlformats.org/drawingml/2006/main">
            <a:off x="7464647" y="951967"/>
            <a:ext cx="682317" cy="203415"/>
          </a:xfrm>
          <a:prstGeom xmlns:a="http://schemas.openxmlformats.org/drawingml/2006/main" prst="rect">
            <a:avLst/>
          </a:prstGeom>
          <a:gradFill xmlns:a="http://schemas.openxmlformats.org/drawingml/2006/main"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0000" dir="5400000" rotWithShape="0">
              <a:srgbClr val="000000">
                <a:alpha val="38000"/>
              </a:srgbClr>
            </a:outerShdw>
          </a:effectLst>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wrap="square" lIns="64288" tIns="32144" rIns="64288" bIns="32144">
            <a:spAutoFit/>
          </a:bodyPr>
          <a:lstStyle xmlns:a="http://schemas.openxmlformats.org/drawingml/2006/main">
            <a:defPPr>
              <a:defRPr lang="es-CO"/>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fontAlgn="base">
              <a:spcBef>
                <a:spcPct val="0"/>
              </a:spcBef>
              <a:spcAft>
                <a:spcPct val="0"/>
              </a:spcAft>
            </a:pPr>
            <a:r>
              <a:rPr lang="en-US" sz="900" b="1" dirty="0" smtClean="0">
                <a:solidFill>
                  <a:sysClr val="windowText" lastClr="000000">
                    <a:lumMod val="75000"/>
                    <a:lumOff val="25000"/>
                  </a:sysClr>
                </a:solidFill>
                <a:latin typeface="Century Gothic" panose="020B0502020202020204" pitchFamily="34" charset="0"/>
                <a:cs typeface="Tahoma"/>
                <a:sym typeface="Gill Sans Light" charset="0"/>
              </a:rPr>
              <a:t>519,7</a:t>
            </a:r>
          </a:p>
        </cdr:txBody>
      </cdr:sp>
      <cdr:sp macro="" textlink="">
        <cdr:nvSpPr>
          <cdr:cNvPr id="8" name="1 Rectángulo"/>
          <cdr:cNvSpPr/>
        </cdr:nvSpPr>
        <cdr:spPr>
          <a:xfrm xmlns:a="http://schemas.openxmlformats.org/drawingml/2006/main">
            <a:off x="5790297" y="2043822"/>
            <a:ext cx="677652" cy="203415"/>
          </a:xfrm>
          <a:prstGeom xmlns:a="http://schemas.openxmlformats.org/drawingml/2006/main" prst="rect">
            <a:avLst/>
          </a:prstGeom>
          <a:gradFill xmlns:a="http://schemas.openxmlformats.org/drawingml/2006/main"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0000" dir="5400000" rotWithShape="0">
              <a:srgbClr val="000000">
                <a:alpha val="38000"/>
              </a:srgbClr>
            </a:outerShdw>
          </a:effectLst>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wrap="square" lIns="64288" tIns="32144" rIns="64288" bIns="32144">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base">
              <a:spcBef>
                <a:spcPct val="0"/>
              </a:spcBef>
              <a:spcAft>
                <a:spcPct val="0"/>
              </a:spcAft>
            </a:pPr>
            <a:r>
              <a:rPr lang="en-US" sz="900" b="1" dirty="0" smtClean="0">
                <a:solidFill>
                  <a:sysClr val="windowText" lastClr="000000">
                    <a:lumMod val="75000"/>
                    <a:lumOff val="25000"/>
                  </a:sysClr>
                </a:solidFill>
                <a:latin typeface="Century Gothic" panose="020B0502020202020204" pitchFamily="34" charset="0"/>
                <a:cs typeface="Tahoma"/>
                <a:sym typeface="Gill Sans Light" charset="0"/>
              </a:rPr>
              <a:t>230</a:t>
            </a:r>
          </a:p>
        </cdr:txBody>
      </cdr:sp>
      <cdr:sp macro="" textlink="">
        <cdr:nvSpPr>
          <cdr:cNvPr id="10" name="1 Rectángulo"/>
          <cdr:cNvSpPr/>
        </cdr:nvSpPr>
        <cdr:spPr>
          <a:xfrm xmlns:a="http://schemas.openxmlformats.org/drawingml/2006/main">
            <a:off x="4189779" y="1599602"/>
            <a:ext cx="664915" cy="203415"/>
          </a:xfrm>
          <a:prstGeom xmlns:a="http://schemas.openxmlformats.org/drawingml/2006/main" prst="rect">
            <a:avLst/>
          </a:prstGeom>
          <a:gradFill xmlns:a="http://schemas.openxmlformats.org/drawingml/2006/main"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0000" dir="5400000" rotWithShape="0">
              <a:srgbClr val="000000">
                <a:alpha val="38000"/>
              </a:srgbClr>
            </a:outerShdw>
          </a:effectLst>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wrap="square" lIns="64288" tIns="32144" rIns="64288" bIns="32144">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base">
              <a:spcBef>
                <a:spcPct val="0"/>
              </a:spcBef>
              <a:spcAft>
                <a:spcPct val="0"/>
              </a:spcAft>
            </a:pPr>
            <a:r>
              <a:rPr lang="en-US" sz="900" b="1" dirty="0" smtClean="0">
                <a:solidFill>
                  <a:sysClr val="windowText" lastClr="000000">
                    <a:lumMod val="75000"/>
                    <a:lumOff val="25000"/>
                  </a:sysClr>
                </a:solidFill>
                <a:latin typeface="Century Gothic" panose="020B0502020202020204" pitchFamily="34" charset="0"/>
                <a:cs typeface="Tahoma"/>
                <a:sym typeface="Gill Sans Light" charset="0"/>
              </a:rPr>
              <a:t>336</a:t>
            </a:r>
          </a:p>
        </cdr:txBody>
      </cdr:sp>
      <cdr:sp macro="" textlink="">
        <cdr:nvSpPr>
          <cdr:cNvPr id="12" name="1 Rectángulo"/>
          <cdr:cNvSpPr/>
        </cdr:nvSpPr>
        <cdr:spPr>
          <a:xfrm xmlns:a="http://schemas.openxmlformats.org/drawingml/2006/main">
            <a:off x="2558179" y="1805407"/>
            <a:ext cx="664915" cy="203415"/>
          </a:xfrm>
          <a:prstGeom xmlns:a="http://schemas.openxmlformats.org/drawingml/2006/main" prst="rect">
            <a:avLst/>
          </a:prstGeom>
          <a:gradFill xmlns:a="http://schemas.openxmlformats.org/drawingml/2006/main"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0000" dir="5400000" rotWithShape="0">
              <a:srgbClr val="000000">
                <a:alpha val="38000"/>
              </a:srgbClr>
            </a:outerShdw>
          </a:effectLst>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wrap="square" lIns="64288" tIns="32144" rIns="64288" bIns="32144">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base">
              <a:spcBef>
                <a:spcPct val="0"/>
              </a:spcBef>
              <a:spcAft>
                <a:spcPct val="0"/>
              </a:spcAft>
            </a:pPr>
            <a:r>
              <a:rPr lang="en-US" sz="900" b="1" dirty="0" smtClean="0">
                <a:solidFill>
                  <a:sysClr val="windowText" lastClr="000000">
                    <a:lumMod val="75000"/>
                    <a:lumOff val="25000"/>
                  </a:sysClr>
                </a:solidFill>
                <a:latin typeface="Century Gothic" panose="020B0502020202020204" pitchFamily="34" charset="0"/>
                <a:cs typeface="Tahoma"/>
                <a:sym typeface="Gill Sans Light" charset="0"/>
              </a:rPr>
              <a:t>276,1</a:t>
            </a:r>
          </a:p>
        </cdr:txBody>
      </cdr:sp>
      <cdr:sp macro="" textlink="">
        <cdr:nvSpPr>
          <cdr:cNvPr id="13" name="1 Rectángulo"/>
          <cdr:cNvSpPr/>
        </cdr:nvSpPr>
        <cdr:spPr>
          <a:xfrm xmlns:a="http://schemas.openxmlformats.org/drawingml/2006/main">
            <a:off x="944692" y="1497895"/>
            <a:ext cx="657828" cy="203415"/>
          </a:xfrm>
          <a:prstGeom xmlns:a="http://schemas.openxmlformats.org/drawingml/2006/main" prst="rect">
            <a:avLst/>
          </a:prstGeom>
          <a:gradFill xmlns:a="http://schemas.openxmlformats.org/drawingml/2006/main"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xmlns:a="http://schemas.openxmlformats.org/drawingml/2006/main" w="9525" cap="flat" cmpd="sng" algn="ctr">
            <a:solidFill>
              <a:srgbClr val="4F81BD">
                <a:shade val="95000"/>
                <a:satMod val="105000"/>
              </a:srgbClr>
            </a:solidFill>
            <a:prstDash val="solid"/>
          </a:ln>
          <a:effectLst xmlns:a="http://schemas.openxmlformats.org/drawingml/2006/main">
            <a:outerShdw blurRad="40000" dist="20000" dir="5400000" rotWithShape="0">
              <a:srgbClr val="000000">
                <a:alpha val="38000"/>
              </a:srgbClr>
            </a:outerShdw>
          </a:effectLst>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wrap="square" lIns="64288" tIns="32144" rIns="64288" bIns="32144">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base">
              <a:spcBef>
                <a:spcPct val="0"/>
              </a:spcBef>
              <a:spcAft>
                <a:spcPct val="0"/>
              </a:spcAft>
            </a:pPr>
            <a:r>
              <a:rPr lang="en-US" sz="900" b="1" dirty="0" smtClean="0">
                <a:solidFill>
                  <a:sysClr val="windowText" lastClr="000000">
                    <a:lumMod val="75000"/>
                    <a:lumOff val="25000"/>
                  </a:sysClr>
                </a:solidFill>
                <a:latin typeface="Century Gothic" panose="020B0502020202020204" pitchFamily="34" charset="0"/>
                <a:cs typeface="Tahoma"/>
                <a:sym typeface="Gill Sans Light" charset="0"/>
              </a:rPr>
              <a:t>370,7</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0.20729</cdr:x>
      <cdr:y>0</cdr:y>
    </cdr:from>
    <cdr:to>
      <cdr:x>0.83389</cdr:x>
      <cdr:y>0.12458</cdr:y>
    </cdr:to>
    <cdr:sp macro="" textlink="">
      <cdr:nvSpPr>
        <cdr:cNvPr id="4" name="20 CuadroTexto"/>
        <cdr:cNvSpPr txBox="1"/>
      </cdr:nvSpPr>
      <cdr:spPr>
        <a:xfrm xmlns:a="http://schemas.openxmlformats.org/drawingml/2006/main">
          <a:off x="2308688" y="0"/>
          <a:ext cx="6978516" cy="633933"/>
        </a:xfrm>
        <a:prstGeom xmlns:a="http://schemas.openxmlformats.org/drawingml/2006/main" prst="rect">
          <a:avLst/>
        </a:prstGeom>
      </cdr:spPr>
      <cdr:txBody>
        <a:bodyPr xmlns:a="http://schemas.openxmlformats.org/drawingml/2006/main" lIns="91430" tIns="45716" rIns="91430" bIns="45716"/>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ctr" defTabSz="914400" rtl="0" eaLnBrk="1" latinLnBrk="0" hangingPunct="1">
            <a:spcBef>
              <a:spcPct val="20000"/>
            </a:spcBef>
            <a:buFont typeface="Arial" panose="020B0604020202020204" pitchFamily="34" charset="0"/>
            <a:buNone/>
          </a:pPr>
          <a:r>
            <a:rPr lang="es-CO" sz="2000" b="1" kern="1200" dirty="0">
              <a:solidFill>
                <a:srgbClr val="616161"/>
              </a:solidFill>
              <a:latin typeface="+mn-lt"/>
              <a:ea typeface="+mn-ea"/>
              <a:cs typeface="+mn-cs"/>
            </a:rPr>
            <a:t>P</a:t>
          </a:r>
          <a:r>
            <a:rPr lang="es-CO" sz="2000" b="1" kern="1200" dirty="0" smtClean="0">
              <a:solidFill>
                <a:srgbClr val="616161"/>
              </a:solidFill>
              <a:latin typeface="+mn-lt"/>
              <a:ea typeface="+mn-ea"/>
              <a:cs typeface="+mn-cs"/>
            </a:rPr>
            <a:t>rincipales economías receptoras de IED en </a:t>
          </a:r>
          <a:r>
            <a:rPr lang="es-CO" sz="2000" b="1" kern="1200" dirty="0">
              <a:solidFill>
                <a:srgbClr val="616161"/>
              </a:solidFill>
              <a:latin typeface="+mn-lt"/>
              <a:ea typeface="+mn-ea"/>
              <a:cs typeface="+mn-cs"/>
            </a:rPr>
            <a:t>2014 </a:t>
          </a:r>
        </a:p>
        <a:p xmlns:a="http://schemas.openxmlformats.org/drawingml/2006/main">
          <a:pPr marL="0" indent="0" algn="ctr" defTabSz="914400" rtl="0" eaLnBrk="1" latinLnBrk="0" hangingPunct="1">
            <a:spcBef>
              <a:spcPct val="20000"/>
            </a:spcBef>
            <a:buFont typeface="Arial" panose="020B0604020202020204" pitchFamily="34" charset="0"/>
            <a:buNone/>
          </a:pPr>
          <a:r>
            <a:rPr lang="es-CO" sz="2000" b="1" kern="1200" dirty="0">
              <a:solidFill>
                <a:srgbClr val="616161"/>
              </a:solidFill>
              <a:latin typeface="+mn-lt"/>
              <a:ea typeface="+mn-ea"/>
              <a:cs typeface="+mn-cs"/>
            </a:rPr>
            <a:t>(USD </a:t>
          </a:r>
          <a:r>
            <a:rPr lang="es-CO" sz="2000" b="1" kern="1200" dirty="0" smtClean="0">
              <a:solidFill>
                <a:srgbClr val="616161"/>
              </a:solidFill>
              <a:latin typeface="+mn-lt"/>
              <a:ea typeface="+mn-ea"/>
              <a:cs typeface="+mn-cs"/>
            </a:rPr>
            <a:t>Miles de millones</a:t>
          </a:r>
          <a:r>
            <a:rPr lang="es-CO" sz="2000" b="1" kern="1200" dirty="0">
              <a:solidFill>
                <a:srgbClr val="616161"/>
              </a:solidFill>
              <a:latin typeface="+mn-lt"/>
              <a:ea typeface="+mn-ea"/>
              <a:cs typeface="+mn-cs"/>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D47A7A0A-6605-468A-8D2C-D30B6F3E2A47}" type="datetimeFigureOut">
              <a:rPr lang="es-ES" altLang="es-CO"/>
              <a:pPr>
                <a:defRPr/>
              </a:pPr>
              <a:t>25/07/2016</a:t>
            </a:fld>
            <a:endParaRPr lang="es-ES" alt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s-ES" altLang="es-CO" noProof="0" smtClean="0"/>
              <a:t>Haga clic para modificar el estilo de texto del patrón</a:t>
            </a:r>
          </a:p>
          <a:p>
            <a:pPr lvl="1"/>
            <a:r>
              <a:rPr lang="es-ES" altLang="es-CO" noProof="0" smtClean="0"/>
              <a:t>Segundo nivel</a:t>
            </a:r>
          </a:p>
          <a:p>
            <a:pPr lvl="2"/>
            <a:r>
              <a:rPr lang="es-ES" altLang="es-CO" noProof="0" smtClean="0"/>
              <a:t>Tercer nivel</a:t>
            </a:r>
          </a:p>
          <a:p>
            <a:pPr lvl="3"/>
            <a:r>
              <a:rPr lang="es-ES" altLang="es-CO" noProof="0" smtClean="0"/>
              <a:t>Cuarto nivel</a:t>
            </a:r>
          </a:p>
          <a:p>
            <a:pPr lvl="4"/>
            <a:r>
              <a:rPr lang="es-ES" altLang="es-CO" noProof="0" smtClean="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78D358AB-8502-419B-B970-11077399A9DB}" type="slidenum">
              <a:rPr lang="es-ES" altLang="es-CO"/>
              <a:pPr/>
              <a:t>‹Nº›</a:t>
            </a:fld>
            <a:endParaRPr lang="es-ES" altLang="es-CO"/>
          </a:p>
        </p:txBody>
      </p:sp>
    </p:spTree>
    <p:extLst>
      <p:ext uri="{BB962C8B-B14F-4D97-AF65-F5344CB8AC3E}">
        <p14:creationId xmlns:p14="http://schemas.microsoft.com/office/powerpoint/2010/main" val="3784653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4</a:t>
            </a:fld>
            <a:endParaRPr lang="es-ES" altLang="es-CO"/>
          </a:p>
        </p:txBody>
      </p:sp>
    </p:spTree>
    <p:extLst>
      <p:ext uri="{BB962C8B-B14F-4D97-AF65-F5344CB8AC3E}">
        <p14:creationId xmlns:p14="http://schemas.microsoft.com/office/powerpoint/2010/main" val="3200660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ltLang="ko-KR" baseline="0" dirty="0" smtClean="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28</a:t>
            </a:fld>
            <a:endParaRPr lang="es-ES" altLang="es-CO"/>
          </a:p>
        </p:txBody>
      </p:sp>
    </p:spTree>
    <p:extLst>
      <p:ext uri="{BB962C8B-B14F-4D97-AF65-F5344CB8AC3E}">
        <p14:creationId xmlns:p14="http://schemas.microsoft.com/office/powerpoint/2010/main" val="1459390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ko-KR" altLang="en-U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30</a:t>
            </a:fld>
            <a:endParaRPr lang="es-ES" altLang="es-CO"/>
          </a:p>
        </p:txBody>
      </p:sp>
    </p:spTree>
    <p:extLst>
      <p:ext uri="{BB962C8B-B14F-4D97-AF65-F5344CB8AC3E}">
        <p14:creationId xmlns:p14="http://schemas.microsoft.com/office/powerpoint/2010/main" val="2422557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ko-KR" altLang="en-U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35</a:t>
            </a:fld>
            <a:endParaRPr lang="es-ES" altLang="es-CO"/>
          </a:p>
        </p:txBody>
      </p:sp>
    </p:spTree>
    <p:extLst>
      <p:ext uri="{BB962C8B-B14F-4D97-AF65-F5344CB8AC3E}">
        <p14:creationId xmlns:p14="http://schemas.microsoft.com/office/powerpoint/2010/main" val="1365941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ko-KR" altLang="en-US" b="0"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36</a:t>
            </a:fld>
            <a:endParaRPr lang="es-ES" altLang="es-CO"/>
          </a:p>
        </p:txBody>
      </p:sp>
    </p:spTree>
    <p:extLst>
      <p:ext uri="{BB962C8B-B14F-4D97-AF65-F5344CB8AC3E}">
        <p14:creationId xmlns:p14="http://schemas.microsoft.com/office/powerpoint/2010/main" val="347605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ko-KR" altLang="en-U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37</a:t>
            </a:fld>
            <a:endParaRPr lang="es-ES" altLang="es-CO"/>
          </a:p>
        </p:txBody>
      </p:sp>
    </p:spTree>
    <p:extLst>
      <p:ext uri="{BB962C8B-B14F-4D97-AF65-F5344CB8AC3E}">
        <p14:creationId xmlns:p14="http://schemas.microsoft.com/office/powerpoint/2010/main" val="3324506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altLang="ko-KR" baseline="0" dirty="0" smtClean="0"/>
              <a:t> </a:t>
            </a:r>
            <a:endParaRPr lang="ko-KR" altLang="en-U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38</a:t>
            </a:fld>
            <a:endParaRPr lang="es-ES" altLang="es-CO"/>
          </a:p>
        </p:txBody>
      </p:sp>
    </p:spTree>
    <p:extLst>
      <p:ext uri="{BB962C8B-B14F-4D97-AF65-F5344CB8AC3E}">
        <p14:creationId xmlns:p14="http://schemas.microsoft.com/office/powerpoint/2010/main" val="13415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ko-KR" altLang="en-U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39</a:t>
            </a:fld>
            <a:endParaRPr lang="es-ES" altLang="es-CO"/>
          </a:p>
        </p:txBody>
      </p:sp>
    </p:spTree>
    <p:extLst>
      <p:ext uri="{BB962C8B-B14F-4D97-AF65-F5344CB8AC3E}">
        <p14:creationId xmlns:p14="http://schemas.microsoft.com/office/powerpoint/2010/main" val="2308604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altLang="es-ES" baseline="0" dirty="0" smtClean="0">
                <a:solidFill>
                  <a:schemeClr val="bg1"/>
                </a:solidFill>
              </a:rPr>
              <a:t> </a:t>
            </a:r>
            <a:endParaRPr lang="ko-KR" altLang="en-U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40</a:t>
            </a:fld>
            <a:endParaRPr lang="es-ES" altLang="es-CO"/>
          </a:p>
        </p:txBody>
      </p:sp>
    </p:spTree>
    <p:extLst>
      <p:ext uri="{BB962C8B-B14F-4D97-AF65-F5344CB8AC3E}">
        <p14:creationId xmlns:p14="http://schemas.microsoft.com/office/powerpoint/2010/main" val="2308604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5</a:t>
            </a:fld>
            <a:endParaRPr lang="es-ES" altLang="es-CO"/>
          </a:p>
        </p:txBody>
      </p:sp>
    </p:spTree>
    <p:extLst>
      <p:ext uri="{BB962C8B-B14F-4D97-AF65-F5344CB8AC3E}">
        <p14:creationId xmlns:p14="http://schemas.microsoft.com/office/powerpoint/2010/main" val="212595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7B6518B-819C-4545-AE9A-6602C261177D}" type="slidenum">
              <a:rPr lang="es-ES" smtClean="0"/>
              <a:pPr/>
              <a:t>6</a:t>
            </a:fld>
            <a:endParaRPr lang="es-ES"/>
          </a:p>
        </p:txBody>
      </p:sp>
    </p:spTree>
    <p:extLst>
      <p:ext uri="{BB962C8B-B14F-4D97-AF65-F5344CB8AC3E}">
        <p14:creationId xmlns:p14="http://schemas.microsoft.com/office/powerpoint/2010/main" val="2505762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8</a:t>
            </a:fld>
            <a:endParaRPr lang="es-ES" altLang="es-CO"/>
          </a:p>
        </p:txBody>
      </p:sp>
    </p:spTree>
    <p:extLst>
      <p:ext uri="{BB962C8B-B14F-4D97-AF65-F5344CB8AC3E}">
        <p14:creationId xmlns:p14="http://schemas.microsoft.com/office/powerpoint/2010/main" val="3684776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11</a:t>
            </a:fld>
            <a:endParaRPr lang="es-ES" altLang="es-CO"/>
          </a:p>
        </p:txBody>
      </p:sp>
    </p:spTree>
    <p:extLst>
      <p:ext uri="{BB962C8B-B14F-4D97-AF65-F5344CB8AC3E}">
        <p14:creationId xmlns:p14="http://schemas.microsoft.com/office/powerpoint/2010/main" val="406119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13</a:t>
            </a:fld>
            <a:endParaRPr lang="es-ES" altLang="es-CO"/>
          </a:p>
        </p:txBody>
      </p:sp>
    </p:spTree>
    <p:extLst>
      <p:ext uri="{BB962C8B-B14F-4D97-AF65-F5344CB8AC3E}">
        <p14:creationId xmlns:p14="http://schemas.microsoft.com/office/powerpoint/2010/main" val="11492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15</a:t>
            </a:fld>
            <a:endParaRPr lang="es-ES" altLang="es-CO"/>
          </a:p>
        </p:txBody>
      </p:sp>
    </p:spTree>
    <p:extLst>
      <p:ext uri="{BB962C8B-B14F-4D97-AF65-F5344CB8AC3E}">
        <p14:creationId xmlns:p14="http://schemas.microsoft.com/office/powerpoint/2010/main" val="2978617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Requiere de mas trabajo</a:t>
            </a:r>
            <a:r>
              <a:rPr lang="es-ES" baseline="0" dirty="0" smtClean="0"/>
              <a:t> pero en realidad veo que esta es una oportunidad a mediano o largo plazo. </a:t>
            </a:r>
            <a:endParaRPr lang="es-ES" dirty="0"/>
          </a:p>
        </p:txBody>
      </p:sp>
      <p:sp>
        <p:nvSpPr>
          <p:cNvPr id="4" name="3 Marcador de número de diapositiva"/>
          <p:cNvSpPr>
            <a:spLocks noGrp="1"/>
          </p:cNvSpPr>
          <p:nvPr>
            <p:ph type="sldNum" sz="quarter" idx="10"/>
          </p:nvPr>
        </p:nvSpPr>
        <p:spPr/>
        <p:txBody>
          <a:bodyPr/>
          <a:lstStyle/>
          <a:p>
            <a:fld id="{78D358AB-8502-419B-B970-11077399A9DB}" type="slidenum">
              <a:rPr lang="es-ES" altLang="es-CO" smtClean="0"/>
              <a:pPr/>
              <a:t>19</a:t>
            </a:fld>
            <a:endParaRPr lang="es-ES" altLang="es-CO"/>
          </a:p>
        </p:txBody>
      </p:sp>
    </p:spTree>
    <p:extLst>
      <p:ext uri="{BB962C8B-B14F-4D97-AF65-F5344CB8AC3E}">
        <p14:creationId xmlns:p14="http://schemas.microsoft.com/office/powerpoint/2010/main" val="3679645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7B6518B-819C-4545-AE9A-6602C261177D}" type="slidenum">
              <a:rPr lang="es-ES" smtClean="0">
                <a:solidFill>
                  <a:prstClr val="black"/>
                </a:solidFill>
              </a:rPr>
              <a:pPr/>
              <a:t>26</a:t>
            </a:fld>
            <a:endParaRPr lang="es-ES">
              <a:solidFill>
                <a:prstClr val="black"/>
              </a:solidFill>
            </a:endParaRPr>
          </a:p>
        </p:txBody>
      </p:sp>
    </p:spTree>
    <p:extLst>
      <p:ext uri="{BB962C8B-B14F-4D97-AF65-F5344CB8AC3E}">
        <p14:creationId xmlns:p14="http://schemas.microsoft.com/office/powerpoint/2010/main" val="199594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76133" y="170177"/>
            <a:ext cx="10363200" cy="876395"/>
          </a:xfrm>
        </p:spPr>
        <p:txBody>
          <a:bodyPr/>
          <a:lstStyle>
            <a:lvl1pPr algn="l">
              <a:defRPr sz="4000"/>
            </a:lvl1pPr>
          </a:lstStyle>
          <a:p>
            <a:r>
              <a:rPr lang="es-ES_tradnl" dirty="0" smtClean="0"/>
              <a:t>Clic para editar título</a:t>
            </a:r>
            <a:endParaRPr lang="es-ES" dirty="0"/>
          </a:p>
        </p:txBody>
      </p:sp>
      <p:sp>
        <p:nvSpPr>
          <p:cNvPr id="3" name="Subtítulo 2"/>
          <p:cNvSpPr>
            <a:spLocks noGrp="1"/>
          </p:cNvSpPr>
          <p:nvPr>
            <p:ph type="subTitle" idx="1"/>
          </p:nvPr>
        </p:nvSpPr>
        <p:spPr>
          <a:xfrm>
            <a:off x="676133" y="1216745"/>
            <a:ext cx="9687067" cy="4422059"/>
          </a:xfrm>
        </p:spPr>
        <p:txBody>
          <a:bodyPr/>
          <a:lstStyle>
            <a:lvl1pPr marL="0" indent="0" algn="l">
              <a:buNone/>
              <a:defRPr sz="1867">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s-ES_tradnl" dirty="0" smtClean="0"/>
              <a:t>Haga clic para modificar el estilo de subtítulo del patrón</a:t>
            </a:r>
            <a:endParaRPr lang="es-ES" dirty="0"/>
          </a:p>
        </p:txBody>
      </p:sp>
      <p:sp>
        <p:nvSpPr>
          <p:cNvPr id="4" name="Marcador de fecha 3"/>
          <p:cNvSpPr>
            <a:spLocks noGrp="1"/>
          </p:cNvSpPr>
          <p:nvPr>
            <p:ph type="dt" sz="half" idx="10"/>
          </p:nvPr>
        </p:nvSpPr>
        <p:spPr>
          <a:xfrm>
            <a:off x="652463" y="5880100"/>
            <a:ext cx="2844800" cy="366713"/>
          </a:xfrm>
        </p:spPr>
        <p:txBody>
          <a:bodyPr/>
          <a:lstStyle>
            <a:lvl1pPr defTabSz="914400">
              <a:defRPr sz="1200" i="1"/>
            </a:lvl1pPr>
          </a:lstStyle>
          <a:p>
            <a:pPr>
              <a:defRPr/>
            </a:pPr>
            <a:r>
              <a:rPr lang="es-ES" altLang="es-CO"/>
              <a:t>Pie de página…..</a:t>
            </a:r>
          </a:p>
        </p:txBody>
      </p:sp>
    </p:spTree>
    <p:extLst>
      <p:ext uri="{BB962C8B-B14F-4D97-AF65-F5344CB8AC3E}">
        <p14:creationId xmlns:p14="http://schemas.microsoft.com/office/powerpoint/2010/main" val="83379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defTabSz="914400">
              <a:defRPr/>
            </a:lvl1pPr>
          </a:lstStyle>
          <a:p>
            <a:pPr>
              <a:defRPr/>
            </a:pPr>
            <a:fld id="{EF5212E6-F459-49FA-A744-A145AF107A46}" type="datetimeFigureOut">
              <a:rPr lang="es-ES" altLang="es-CO"/>
              <a:pPr>
                <a:defRPr/>
              </a:pPr>
              <a:t>25/07/2016</a:t>
            </a:fld>
            <a:endParaRPr lang="es-ES" altLang="es-CO"/>
          </a:p>
        </p:txBody>
      </p:sp>
      <p:sp>
        <p:nvSpPr>
          <p:cNvPr id="5" name="Marcador de pie de página 4"/>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fld id="{3028B0A6-85CF-44AE-92D4-DEA1FE441675}" type="slidenum">
              <a:rPr lang="es-ES" altLang="es-CO"/>
              <a:pPr/>
              <a:t>‹Nº›</a:t>
            </a:fld>
            <a:endParaRPr lang="es-ES" altLang="es-CO"/>
          </a:p>
        </p:txBody>
      </p:sp>
    </p:spTree>
    <p:extLst>
      <p:ext uri="{BB962C8B-B14F-4D97-AF65-F5344CB8AC3E}">
        <p14:creationId xmlns:p14="http://schemas.microsoft.com/office/powerpoint/2010/main" val="1106290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5171"/>
            <a:ext cx="2743200" cy="5850467"/>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609600" y="275171"/>
            <a:ext cx="8026400" cy="5850467"/>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defTabSz="914400">
              <a:defRPr/>
            </a:lvl1pPr>
          </a:lstStyle>
          <a:p>
            <a:pPr>
              <a:defRPr/>
            </a:pPr>
            <a:fld id="{6DE3422E-C70E-43E6-9417-6DEAED13AC00}" type="datetimeFigureOut">
              <a:rPr lang="es-ES" altLang="es-CO"/>
              <a:pPr>
                <a:defRPr/>
              </a:pPr>
              <a:t>25/07/2016</a:t>
            </a:fld>
            <a:endParaRPr lang="es-ES" altLang="es-CO"/>
          </a:p>
        </p:txBody>
      </p:sp>
      <p:sp>
        <p:nvSpPr>
          <p:cNvPr id="5" name="Marcador de pie de página 4"/>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fld id="{24A67F87-4D1F-4EDB-BDD2-DD2786EEFEEE}" type="slidenum">
              <a:rPr lang="es-ES" altLang="es-CO"/>
              <a:pPr/>
              <a:t>‹Nº›</a:t>
            </a:fld>
            <a:endParaRPr lang="es-ES" altLang="es-CO"/>
          </a:p>
        </p:txBody>
      </p:sp>
    </p:spTree>
    <p:extLst>
      <p:ext uri="{BB962C8B-B14F-4D97-AF65-F5344CB8AC3E}">
        <p14:creationId xmlns:p14="http://schemas.microsoft.com/office/powerpoint/2010/main" val="3597731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ido español">
    <p:spTree>
      <p:nvGrpSpPr>
        <p:cNvPr id="1" name=""/>
        <p:cNvGrpSpPr/>
        <p:nvPr/>
      </p:nvGrpSpPr>
      <p:grpSpPr>
        <a:xfrm>
          <a:off x="0" y="0"/>
          <a:ext cx="0" cy="0"/>
          <a:chOff x="0" y="0"/>
          <a:chExt cx="0" cy="0"/>
        </a:xfrm>
      </p:grpSpPr>
      <p:pic>
        <p:nvPicPr>
          <p:cNvPr id="2" name="2 Imagen" descr="PRO_PRINCIPAL_HORZ_P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456738" y="6308725"/>
            <a:ext cx="20383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31800" y="6165850"/>
            <a:ext cx="194151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871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de capítulo 4">
    <p:spTree>
      <p:nvGrpSpPr>
        <p:cNvPr id="1" name=""/>
        <p:cNvGrpSpPr/>
        <p:nvPr/>
      </p:nvGrpSpPr>
      <p:grpSpPr>
        <a:xfrm>
          <a:off x="0" y="0"/>
          <a:ext cx="0" cy="0"/>
          <a:chOff x="0" y="0"/>
          <a:chExt cx="0" cy="0"/>
        </a:xfrm>
      </p:grpSpPr>
      <p:pic>
        <p:nvPicPr>
          <p:cNvPr id="3" name="Picture 9" descr="plantilla-05.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3500" y="-47625"/>
            <a:ext cx="12277725"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MARCOS-05.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083800" y="1960563"/>
            <a:ext cx="331788"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MARCOS-05.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897063" y="4094163"/>
            <a:ext cx="331787"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plantilla-08.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60375" y="6248400"/>
            <a:ext cx="16017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0"/>
          </p:nvPr>
        </p:nvSpPr>
        <p:spPr>
          <a:xfrm>
            <a:off x="2228613" y="2085552"/>
            <a:ext cx="7855879" cy="2257848"/>
          </a:xfrm>
          <a:prstGeom prst="rect">
            <a:avLst/>
          </a:prstGeom>
        </p:spPr>
        <p:txBody>
          <a:bodyPr/>
          <a:lstStyle>
            <a:lvl1pPr marL="0" indent="0">
              <a:buNone/>
              <a:defRPr sz="6000" b="1">
                <a:solidFill>
                  <a:schemeClr val="bg1"/>
                </a:solidFill>
              </a:defRPr>
            </a:lvl1pPr>
          </a:lstStyle>
          <a:p>
            <a:pPr lvl="0"/>
            <a:r>
              <a:rPr lang="es-ES" smtClean="0"/>
              <a:t>Haga clic para modificar el estilo de texto del patrón</a:t>
            </a:r>
          </a:p>
        </p:txBody>
      </p:sp>
    </p:spTree>
    <p:extLst>
      <p:ext uri="{BB962C8B-B14F-4D97-AF65-F5344CB8AC3E}">
        <p14:creationId xmlns:p14="http://schemas.microsoft.com/office/powerpoint/2010/main" val="273467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8_Title Slide">
    <p:spTree>
      <p:nvGrpSpPr>
        <p:cNvPr id="1" name=""/>
        <p:cNvGrpSpPr/>
        <p:nvPr/>
      </p:nvGrpSpPr>
      <p:grpSpPr>
        <a:xfrm>
          <a:off x="0" y="0"/>
          <a:ext cx="0" cy="0"/>
          <a:chOff x="0" y="0"/>
          <a:chExt cx="0" cy="0"/>
        </a:xfrm>
      </p:grpSpPr>
      <p:sp>
        <p:nvSpPr>
          <p:cNvPr id="265" name="Shape 265"/>
          <p:cNvSpPr>
            <a:spLocks noGrp="1"/>
          </p:cNvSpPr>
          <p:nvPr>
            <p:ph type="title"/>
          </p:nvPr>
        </p:nvSpPr>
        <p:spPr>
          <a:xfrm>
            <a:off x="609600" y="274639"/>
            <a:ext cx="10972800" cy="1143000"/>
          </a:xfrm>
          <a:prstGeom prst="rect">
            <a:avLst/>
          </a:prstGeom>
        </p:spPr>
        <p:txBody>
          <a:bodyPr/>
          <a:lstStyle>
            <a:lvl1pPr algn="l">
              <a:defRPr b="0">
                <a:latin typeface="Helvetica"/>
                <a:ea typeface="Helvetica"/>
                <a:cs typeface="Helvetica"/>
                <a:sym typeface="Helvetica"/>
              </a:defRPr>
            </a:lvl1pPr>
          </a:lstStyle>
          <a:p>
            <a:pPr lvl="0"/>
            <a:r>
              <a:rPr/>
              <a:t>Texto del título</a:t>
            </a:r>
          </a:p>
        </p:txBody>
      </p:sp>
      <p:sp>
        <p:nvSpPr>
          <p:cNvPr id="266" name="Shape 266"/>
          <p:cNvSpPr>
            <a:spLocks noGrp="1"/>
          </p:cNvSpPr>
          <p:nvPr>
            <p:ph type="body" idx="1"/>
          </p:nvPr>
        </p:nvSpPr>
        <p:spPr>
          <a:xfrm>
            <a:off x="609600" y="1600201"/>
            <a:ext cx="10972800" cy="4525963"/>
          </a:xfrm>
          <a:prstGeom prst="rect">
            <a:avLst/>
          </a:prstGeom>
        </p:spPr>
        <p:txBody>
          <a:bodyPr/>
          <a:lstStyle>
            <a:lvl1pPr algn="l"/>
            <a:lvl2pPr algn="l"/>
            <a:lvl3pPr algn="l"/>
            <a:lvl4pPr algn="l"/>
            <a:lvl5pPr algn="l"/>
          </a:lstStyle>
          <a:p>
            <a:pPr lvl="0"/>
            <a:r>
              <a:rPr/>
              <a:t>Nivel de texto 1</a:t>
            </a:r>
          </a:p>
          <a:p>
            <a:pPr lvl="1"/>
            <a:r>
              <a:rPr/>
              <a:t>Nivel de texto 2</a:t>
            </a:r>
          </a:p>
          <a:p>
            <a:pPr lvl="2"/>
            <a:r>
              <a:rPr/>
              <a:t>Nivel de texto 3</a:t>
            </a:r>
          </a:p>
          <a:p>
            <a:pPr lvl="3"/>
            <a:r>
              <a:rPr/>
              <a:t>Nivel de texto 4</a:t>
            </a:r>
          </a:p>
          <a:p>
            <a:pPr lvl="4"/>
            <a:r>
              <a:rPr/>
              <a:t>Nivel de texto 5</a:t>
            </a:r>
          </a:p>
        </p:txBody>
      </p:sp>
    </p:spTree>
    <p:extLst>
      <p:ext uri="{BB962C8B-B14F-4D97-AF65-F5344CB8AC3E}">
        <p14:creationId xmlns:p14="http://schemas.microsoft.com/office/powerpoint/2010/main" val="250689525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76133" y="170177"/>
            <a:ext cx="10363200" cy="876395"/>
          </a:xfrm>
        </p:spPr>
        <p:txBody>
          <a:bodyPr/>
          <a:lstStyle>
            <a:lvl1pPr algn="l">
              <a:defRPr sz="4000"/>
            </a:lvl1pPr>
          </a:lstStyle>
          <a:p>
            <a:r>
              <a:rPr lang="es-ES_tradnl" dirty="0" smtClean="0"/>
              <a:t>Clic para editar título</a:t>
            </a:r>
            <a:endParaRPr lang="es-ES" dirty="0"/>
          </a:p>
        </p:txBody>
      </p:sp>
      <p:sp>
        <p:nvSpPr>
          <p:cNvPr id="3" name="Subtítulo 2"/>
          <p:cNvSpPr>
            <a:spLocks noGrp="1"/>
          </p:cNvSpPr>
          <p:nvPr>
            <p:ph type="subTitle" idx="1"/>
          </p:nvPr>
        </p:nvSpPr>
        <p:spPr>
          <a:xfrm>
            <a:off x="676133" y="1216745"/>
            <a:ext cx="9687067" cy="4422059"/>
          </a:xfrm>
        </p:spPr>
        <p:txBody>
          <a:bodyPr/>
          <a:lstStyle>
            <a:lvl1pPr marL="0" indent="0" algn="l">
              <a:buNone/>
              <a:defRPr sz="1867">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s-ES_tradnl" dirty="0" smtClean="0"/>
              <a:t>Haga clic para modificar el estilo de subtítulo del patrón</a:t>
            </a:r>
            <a:endParaRPr lang="es-ES" dirty="0"/>
          </a:p>
        </p:txBody>
      </p:sp>
      <p:sp>
        <p:nvSpPr>
          <p:cNvPr id="4" name="Marcador de fecha 3"/>
          <p:cNvSpPr>
            <a:spLocks noGrp="1"/>
          </p:cNvSpPr>
          <p:nvPr>
            <p:ph type="dt" sz="half" idx="10"/>
          </p:nvPr>
        </p:nvSpPr>
        <p:spPr>
          <a:xfrm>
            <a:off x="652463" y="5880100"/>
            <a:ext cx="2844800" cy="366713"/>
          </a:xfrm>
        </p:spPr>
        <p:txBody>
          <a:bodyPr/>
          <a:lstStyle>
            <a:lvl1pPr defTabSz="914400">
              <a:defRPr sz="1200" i="1"/>
            </a:lvl1pPr>
          </a:lstStyle>
          <a:p>
            <a:pPr>
              <a:defRPr/>
            </a:pPr>
            <a:r>
              <a:rPr lang="es-ES" altLang="es-CO"/>
              <a:t>Pie de página…..</a:t>
            </a:r>
          </a:p>
        </p:txBody>
      </p:sp>
    </p:spTree>
    <p:extLst>
      <p:ext uri="{BB962C8B-B14F-4D97-AF65-F5344CB8AC3E}">
        <p14:creationId xmlns:p14="http://schemas.microsoft.com/office/powerpoint/2010/main" val="782039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defTabSz="914400">
              <a:defRPr/>
            </a:lvl1pPr>
          </a:lstStyle>
          <a:p>
            <a:pPr>
              <a:defRPr/>
            </a:pPr>
            <a:fld id="{BC22BD38-E6EF-47F6-AEBF-B71F19CD2C1D}" type="datetimeFigureOut">
              <a:rPr lang="es-ES" altLang="es-CO"/>
              <a:pPr>
                <a:defRPr/>
              </a:pPr>
              <a:t>25/07/2016</a:t>
            </a:fld>
            <a:endParaRPr lang="es-ES" altLang="es-CO"/>
          </a:p>
        </p:txBody>
      </p:sp>
      <p:sp>
        <p:nvSpPr>
          <p:cNvPr id="5" name="Marcador de pie de página 4"/>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fld id="{FABBB807-15B0-4967-8383-281F31BB49F1}" type="slidenum">
              <a:rPr lang="es-ES" altLang="es-CO"/>
              <a:pPr/>
              <a:t>‹Nº›</a:t>
            </a:fld>
            <a:endParaRPr lang="es-ES" altLang="es-CO"/>
          </a:p>
        </p:txBody>
      </p:sp>
    </p:spTree>
    <p:extLst>
      <p:ext uri="{BB962C8B-B14F-4D97-AF65-F5344CB8AC3E}">
        <p14:creationId xmlns:p14="http://schemas.microsoft.com/office/powerpoint/2010/main" val="993819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4"/>
            <a:ext cx="10363200" cy="1363133"/>
          </a:xfrm>
        </p:spPr>
        <p:txBody>
          <a:bodyPr anchor="t"/>
          <a:lstStyle>
            <a:lvl1pPr algn="l">
              <a:defRPr sz="5333" b="1" cap="all"/>
            </a:lvl1pPr>
          </a:lstStyle>
          <a:p>
            <a:r>
              <a:rPr lang="es-ES_tradnl" smtClean="0"/>
              <a:t>Clic para editar título</a:t>
            </a:r>
            <a:endParaRPr lang="es-ES"/>
          </a:p>
        </p:txBody>
      </p:sp>
      <p:sp>
        <p:nvSpPr>
          <p:cNvPr id="3" name="Marcador de texto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defTabSz="914400">
              <a:defRPr/>
            </a:lvl1pPr>
          </a:lstStyle>
          <a:p>
            <a:pPr>
              <a:defRPr/>
            </a:pPr>
            <a:fld id="{31EC994F-441C-4F45-B08E-9EA7C47C2E9B}" type="datetimeFigureOut">
              <a:rPr lang="es-ES" altLang="es-CO"/>
              <a:pPr>
                <a:defRPr/>
              </a:pPr>
              <a:t>25/07/2016</a:t>
            </a:fld>
            <a:endParaRPr lang="es-ES" altLang="es-CO"/>
          </a:p>
        </p:txBody>
      </p:sp>
      <p:sp>
        <p:nvSpPr>
          <p:cNvPr id="5" name="Marcador de pie de página 4"/>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fld id="{047683A7-346A-4BDB-854F-1E4F16232FB5}" type="slidenum">
              <a:rPr lang="es-ES" altLang="es-CO"/>
              <a:pPr/>
              <a:t>‹Nº›</a:t>
            </a:fld>
            <a:endParaRPr lang="es-ES" altLang="es-CO"/>
          </a:p>
        </p:txBody>
      </p:sp>
    </p:spTree>
    <p:extLst>
      <p:ext uri="{BB962C8B-B14F-4D97-AF65-F5344CB8AC3E}">
        <p14:creationId xmlns:p14="http://schemas.microsoft.com/office/powerpoint/2010/main" val="102164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609600" y="1600205"/>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6197600" y="1600205"/>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lvl1pPr defTabSz="914400">
              <a:defRPr/>
            </a:lvl1pPr>
          </a:lstStyle>
          <a:p>
            <a:pPr>
              <a:defRPr/>
            </a:pPr>
            <a:fld id="{ED8D6F90-4AF0-4EB7-B59E-75809AD80E51}" type="datetimeFigureOut">
              <a:rPr lang="es-ES" altLang="es-CO"/>
              <a:pPr>
                <a:defRPr/>
              </a:pPr>
              <a:t>25/07/2016</a:t>
            </a:fld>
            <a:endParaRPr lang="es-ES" altLang="es-CO"/>
          </a:p>
        </p:txBody>
      </p:sp>
      <p:sp>
        <p:nvSpPr>
          <p:cNvPr id="6" name="Marcador de pie de página 5"/>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7" name="Marcador de número de diapositiva 6"/>
          <p:cNvSpPr>
            <a:spLocks noGrp="1"/>
          </p:cNvSpPr>
          <p:nvPr>
            <p:ph type="sldNum" sz="quarter" idx="12"/>
          </p:nvPr>
        </p:nvSpPr>
        <p:spPr/>
        <p:txBody>
          <a:bodyPr/>
          <a:lstStyle>
            <a:lvl1pPr>
              <a:defRPr/>
            </a:lvl1pPr>
          </a:lstStyle>
          <a:p>
            <a:fld id="{189E6056-FB13-4D68-9DC4-4635506AF6A8}" type="slidenum">
              <a:rPr lang="es-ES" altLang="es-CO"/>
              <a:pPr/>
              <a:t>‹Nº›</a:t>
            </a:fld>
            <a:endParaRPr lang="es-ES" altLang="es-CO"/>
          </a:p>
        </p:txBody>
      </p:sp>
    </p:spTree>
    <p:extLst>
      <p:ext uri="{BB962C8B-B14F-4D97-AF65-F5344CB8AC3E}">
        <p14:creationId xmlns:p14="http://schemas.microsoft.com/office/powerpoint/2010/main" val="3613416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609600" y="1534585"/>
            <a:ext cx="5386917" cy="6413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6193370" y="1534585"/>
            <a:ext cx="5389033" cy="6413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93370"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lvl1pPr defTabSz="914400">
              <a:defRPr/>
            </a:lvl1pPr>
          </a:lstStyle>
          <a:p>
            <a:pPr>
              <a:defRPr/>
            </a:pPr>
            <a:fld id="{EDA007F9-0408-40D4-964F-BD33FDB60DB1}" type="datetimeFigureOut">
              <a:rPr lang="es-ES" altLang="es-CO"/>
              <a:pPr>
                <a:defRPr/>
              </a:pPr>
              <a:t>25/07/2016</a:t>
            </a:fld>
            <a:endParaRPr lang="es-ES" altLang="es-CO"/>
          </a:p>
        </p:txBody>
      </p:sp>
      <p:sp>
        <p:nvSpPr>
          <p:cNvPr id="8" name="Marcador de pie de página 7"/>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9" name="Marcador de número de diapositiva 8"/>
          <p:cNvSpPr>
            <a:spLocks noGrp="1"/>
          </p:cNvSpPr>
          <p:nvPr>
            <p:ph type="sldNum" sz="quarter" idx="12"/>
          </p:nvPr>
        </p:nvSpPr>
        <p:spPr/>
        <p:txBody>
          <a:bodyPr/>
          <a:lstStyle>
            <a:lvl1pPr>
              <a:defRPr/>
            </a:lvl1pPr>
          </a:lstStyle>
          <a:p>
            <a:fld id="{DACA5AA7-4964-474C-A5DD-8A8F358AE755}" type="slidenum">
              <a:rPr lang="es-ES" altLang="es-CO"/>
              <a:pPr/>
              <a:t>‹Nº›</a:t>
            </a:fld>
            <a:endParaRPr lang="es-ES" altLang="es-CO"/>
          </a:p>
        </p:txBody>
      </p:sp>
    </p:spTree>
    <p:extLst>
      <p:ext uri="{BB962C8B-B14F-4D97-AF65-F5344CB8AC3E}">
        <p14:creationId xmlns:p14="http://schemas.microsoft.com/office/powerpoint/2010/main" val="412085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defTabSz="914400">
              <a:defRPr/>
            </a:lvl1pPr>
          </a:lstStyle>
          <a:p>
            <a:pPr>
              <a:defRPr/>
            </a:pPr>
            <a:fld id="{BA78E285-A7F7-49D3-BCE1-C81742E3C5CC}" type="datetimeFigureOut">
              <a:rPr lang="es-ES" altLang="es-CO"/>
              <a:pPr>
                <a:defRPr/>
              </a:pPr>
              <a:t>25/07/2016</a:t>
            </a:fld>
            <a:endParaRPr lang="es-ES" altLang="es-CO"/>
          </a:p>
        </p:txBody>
      </p:sp>
      <p:sp>
        <p:nvSpPr>
          <p:cNvPr id="5" name="Marcador de pie de página 4"/>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fld id="{9A660D6D-C8CA-4602-8F2F-8F0E56846602}" type="slidenum">
              <a:rPr lang="es-ES" altLang="es-CO"/>
              <a:pPr/>
              <a:t>‹Nº›</a:t>
            </a:fld>
            <a:endParaRPr lang="es-ES" altLang="es-CO"/>
          </a:p>
        </p:txBody>
      </p:sp>
    </p:spTree>
    <p:extLst>
      <p:ext uri="{BB962C8B-B14F-4D97-AF65-F5344CB8AC3E}">
        <p14:creationId xmlns:p14="http://schemas.microsoft.com/office/powerpoint/2010/main" val="1030923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lvl1pPr defTabSz="914400">
              <a:defRPr/>
            </a:lvl1pPr>
          </a:lstStyle>
          <a:p>
            <a:pPr>
              <a:defRPr/>
            </a:pPr>
            <a:fld id="{7C992935-9816-41F3-A6A6-811302D03955}" type="datetimeFigureOut">
              <a:rPr lang="es-ES" altLang="es-CO"/>
              <a:pPr>
                <a:defRPr/>
              </a:pPr>
              <a:t>25/07/2016</a:t>
            </a:fld>
            <a:endParaRPr lang="es-ES" altLang="es-CO"/>
          </a:p>
        </p:txBody>
      </p:sp>
      <p:sp>
        <p:nvSpPr>
          <p:cNvPr id="4" name="Marcador de pie de página 3"/>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5" name="Marcador de número de diapositiva 4"/>
          <p:cNvSpPr>
            <a:spLocks noGrp="1"/>
          </p:cNvSpPr>
          <p:nvPr>
            <p:ph type="sldNum" sz="quarter" idx="12"/>
          </p:nvPr>
        </p:nvSpPr>
        <p:spPr/>
        <p:txBody>
          <a:bodyPr/>
          <a:lstStyle>
            <a:lvl1pPr>
              <a:defRPr/>
            </a:lvl1pPr>
          </a:lstStyle>
          <a:p>
            <a:fld id="{F21946A4-F7D7-4A05-93A3-83701E8FF3E4}" type="slidenum">
              <a:rPr lang="es-ES" altLang="es-CO"/>
              <a:pPr/>
              <a:t>‹Nº›</a:t>
            </a:fld>
            <a:endParaRPr lang="es-ES" altLang="es-CO"/>
          </a:p>
        </p:txBody>
      </p:sp>
    </p:spTree>
    <p:extLst>
      <p:ext uri="{BB962C8B-B14F-4D97-AF65-F5344CB8AC3E}">
        <p14:creationId xmlns:p14="http://schemas.microsoft.com/office/powerpoint/2010/main" val="1721855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defTabSz="914400">
              <a:defRPr/>
            </a:lvl1pPr>
          </a:lstStyle>
          <a:p>
            <a:pPr>
              <a:defRPr/>
            </a:pPr>
            <a:fld id="{DF07A45F-4101-4384-A4CE-8ADB4BEE806F}" type="datetimeFigureOut">
              <a:rPr lang="es-ES" altLang="es-CO"/>
              <a:pPr>
                <a:defRPr/>
              </a:pPr>
              <a:t>25/07/2016</a:t>
            </a:fld>
            <a:endParaRPr lang="es-ES" altLang="es-CO"/>
          </a:p>
        </p:txBody>
      </p:sp>
      <p:sp>
        <p:nvSpPr>
          <p:cNvPr id="3" name="Marcador de pie de página 2"/>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4" name="Marcador de número de diapositiva 3"/>
          <p:cNvSpPr>
            <a:spLocks noGrp="1"/>
          </p:cNvSpPr>
          <p:nvPr>
            <p:ph type="sldNum" sz="quarter" idx="12"/>
          </p:nvPr>
        </p:nvSpPr>
        <p:spPr/>
        <p:txBody>
          <a:bodyPr/>
          <a:lstStyle>
            <a:lvl1pPr>
              <a:defRPr/>
            </a:lvl1pPr>
          </a:lstStyle>
          <a:p>
            <a:fld id="{E67C1EAA-D7EE-47D7-8FEB-DDDBE8513F4E}" type="slidenum">
              <a:rPr lang="es-ES" altLang="es-CO"/>
              <a:pPr/>
              <a:t>‹Nº›</a:t>
            </a:fld>
            <a:endParaRPr lang="es-ES" altLang="es-CO"/>
          </a:p>
        </p:txBody>
      </p:sp>
    </p:spTree>
    <p:extLst>
      <p:ext uri="{BB962C8B-B14F-4D97-AF65-F5344CB8AC3E}">
        <p14:creationId xmlns:p14="http://schemas.microsoft.com/office/powerpoint/2010/main" val="1309362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3" y="273056"/>
            <a:ext cx="4011084" cy="1162049"/>
          </a:xfrm>
        </p:spPr>
        <p:txBody>
          <a:bodyPr anchor="b"/>
          <a:lstStyle>
            <a:lvl1pPr algn="l">
              <a:defRPr sz="2667" b="1"/>
            </a:lvl1pPr>
          </a:lstStyle>
          <a:p>
            <a:r>
              <a:rPr lang="es-ES_tradnl" smtClean="0"/>
              <a:t>Clic para editar título</a:t>
            </a:r>
            <a:endParaRPr lang="es-ES"/>
          </a:p>
        </p:txBody>
      </p:sp>
      <p:sp>
        <p:nvSpPr>
          <p:cNvPr id="3" name="Marcador de contenido 2"/>
          <p:cNvSpPr>
            <a:spLocks noGrp="1"/>
          </p:cNvSpPr>
          <p:nvPr>
            <p:ph idx="1"/>
          </p:nvPr>
        </p:nvSpPr>
        <p:spPr>
          <a:xfrm>
            <a:off x="4766733" y="273055"/>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609603" y="1435102"/>
            <a:ext cx="4011084" cy="469053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lvl1pPr defTabSz="914400">
              <a:defRPr/>
            </a:lvl1pPr>
          </a:lstStyle>
          <a:p>
            <a:pPr>
              <a:defRPr/>
            </a:pPr>
            <a:fld id="{6BDB7838-D9E4-4002-83AC-4E89E1605CA2}" type="datetimeFigureOut">
              <a:rPr lang="es-ES" altLang="es-CO"/>
              <a:pPr>
                <a:defRPr/>
              </a:pPr>
              <a:t>25/07/2016</a:t>
            </a:fld>
            <a:endParaRPr lang="es-ES" altLang="es-CO"/>
          </a:p>
        </p:txBody>
      </p:sp>
      <p:sp>
        <p:nvSpPr>
          <p:cNvPr id="6" name="Marcador de pie de página 5"/>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7" name="Marcador de número de diapositiva 6"/>
          <p:cNvSpPr>
            <a:spLocks noGrp="1"/>
          </p:cNvSpPr>
          <p:nvPr>
            <p:ph type="sldNum" sz="quarter" idx="12"/>
          </p:nvPr>
        </p:nvSpPr>
        <p:spPr/>
        <p:txBody>
          <a:bodyPr/>
          <a:lstStyle>
            <a:lvl1pPr>
              <a:defRPr/>
            </a:lvl1pPr>
          </a:lstStyle>
          <a:p>
            <a:fld id="{E5FC626E-3247-4EEA-800C-5DAC8A2D315C}" type="slidenum">
              <a:rPr lang="es-ES" altLang="es-CO"/>
              <a:pPr/>
              <a:t>‹Nº›</a:t>
            </a:fld>
            <a:endParaRPr lang="es-ES" altLang="es-CO"/>
          </a:p>
        </p:txBody>
      </p:sp>
    </p:spTree>
    <p:extLst>
      <p:ext uri="{BB962C8B-B14F-4D97-AF65-F5344CB8AC3E}">
        <p14:creationId xmlns:p14="http://schemas.microsoft.com/office/powerpoint/2010/main" val="481613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4"/>
            <a:ext cx="7315200" cy="567267"/>
          </a:xfrm>
        </p:spPr>
        <p:txBody>
          <a:bodyPr anchor="b"/>
          <a:lstStyle>
            <a:lvl1pPr algn="l">
              <a:defRPr sz="2667" b="1"/>
            </a:lvl1pPr>
          </a:lstStyle>
          <a:p>
            <a:r>
              <a:rPr lang="es-ES_tradnl" smtClean="0"/>
              <a:t>Clic para editar título</a:t>
            </a:r>
            <a:endParaRPr lang="es-ES"/>
          </a:p>
        </p:txBody>
      </p:sp>
      <p:sp>
        <p:nvSpPr>
          <p:cNvPr id="3" name="Marcador de posición de imagen 2"/>
          <p:cNvSpPr>
            <a:spLocks noGrp="1"/>
          </p:cNvSpPr>
          <p:nvPr>
            <p:ph type="pic" idx="1"/>
          </p:nvPr>
        </p:nvSpPr>
        <p:spPr>
          <a:xfrm>
            <a:off x="2389717" y="613833"/>
            <a:ext cx="7315200" cy="4114800"/>
          </a:xfrm>
        </p:spPr>
        <p:txBody>
          <a:bodyPr rtlCol="0">
            <a:normAutofit/>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pPr lvl="0"/>
            <a:endParaRPr lang="es-ES" noProof="0"/>
          </a:p>
        </p:txBody>
      </p:sp>
      <p:sp>
        <p:nvSpPr>
          <p:cNvPr id="4" name="Marcador de texto 3"/>
          <p:cNvSpPr>
            <a:spLocks noGrp="1"/>
          </p:cNvSpPr>
          <p:nvPr>
            <p:ph type="body" sz="half" idx="2"/>
          </p:nvPr>
        </p:nvSpPr>
        <p:spPr>
          <a:xfrm>
            <a:off x="2389717" y="5367871"/>
            <a:ext cx="7315200" cy="80433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lvl1pPr defTabSz="914400">
              <a:defRPr/>
            </a:lvl1pPr>
          </a:lstStyle>
          <a:p>
            <a:pPr>
              <a:defRPr/>
            </a:pPr>
            <a:fld id="{03FEDCE7-F331-467A-BC90-DE6BF9262543}" type="datetimeFigureOut">
              <a:rPr lang="es-ES" altLang="es-CO"/>
              <a:pPr>
                <a:defRPr/>
              </a:pPr>
              <a:t>25/07/2016</a:t>
            </a:fld>
            <a:endParaRPr lang="es-ES" altLang="es-CO"/>
          </a:p>
        </p:txBody>
      </p:sp>
      <p:sp>
        <p:nvSpPr>
          <p:cNvPr id="6" name="Marcador de pie de página 5"/>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7" name="Marcador de número de diapositiva 6"/>
          <p:cNvSpPr>
            <a:spLocks noGrp="1"/>
          </p:cNvSpPr>
          <p:nvPr>
            <p:ph type="sldNum" sz="quarter" idx="12"/>
          </p:nvPr>
        </p:nvSpPr>
        <p:spPr/>
        <p:txBody>
          <a:bodyPr/>
          <a:lstStyle>
            <a:lvl1pPr>
              <a:defRPr/>
            </a:lvl1pPr>
          </a:lstStyle>
          <a:p>
            <a:fld id="{F9A8BA43-E5C8-479A-B516-7259D054C926}" type="slidenum">
              <a:rPr lang="es-ES" altLang="es-CO"/>
              <a:pPr/>
              <a:t>‹Nº›</a:t>
            </a:fld>
            <a:endParaRPr lang="es-ES" altLang="es-CO"/>
          </a:p>
        </p:txBody>
      </p:sp>
    </p:spTree>
    <p:extLst>
      <p:ext uri="{BB962C8B-B14F-4D97-AF65-F5344CB8AC3E}">
        <p14:creationId xmlns:p14="http://schemas.microsoft.com/office/powerpoint/2010/main" val="3223193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defTabSz="914400">
              <a:defRPr/>
            </a:lvl1pPr>
          </a:lstStyle>
          <a:p>
            <a:pPr>
              <a:defRPr/>
            </a:pPr>
            <a:fld id="{73C56622-0349-46E7-AB79-6130BCD5D116}" type="datetimeFigureOut">
              <a:rPr lang="es-ES" altLang="es-CO"/>
              <a:pPr>
                <a:defRPr/>
              </a:pPr>
              <a:t>25/07/2016</a:t>
            </a:fld>
            <a:endParaRPr lang="es-ES" altLang="es-CO"/>
          </a:p>
        </p:txBody>
      </p:sp>
      <p:sp>
        <p:nvSpPr>
          <p:cNvPr id="5" name="Marcador de pie de página 4"/>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fld id="{F63446C2-156E-4ACE-96F0-8DACB8D39DB9}" type="slidenum">
              <a:rPr lang="es-ES" altLang="es-CO"/>
              <a:pPr/>
              <a:t>‹Nº›</a:t>
            </a:fld>
            <a:endParaRPr lang="es-ES" altLang="es-CO"/>
          </a:p>
        </p:txBody>
      </p:sp>
    </p:spTree>
    <p:extLst>
      <p:ext uri="{BB962C8B-B14F-4D97-AF65-F5344CB8AC3E}">
        <p14:creationId xmlns:p14="http://schemas.microsoft.com/office/powerpoint/2010/main" val="2161264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5171"/>
            <a:ext cx="2743200" cy="5850467"/>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609600" y="275171"/>
            <a:ext cx="8026400" cy="5850467"/>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defTabSz="914400">
              <a:defRPr/>
            </a:lvl1pPr>
          </a:lstStyle>
          <a:p>
            <a:pPr>
              <a:defRPr/>
            </a:pPr>
            <a:fld id="{A86FE707-1A88-4C7E-9C81-C60BC81D6C03}" type="datetimeFigureOut">
              <a:rPr lang="es-ES" altLang="es-CO"/>
              <a:pPr>
                <a:defRPr/>
              </a:pPr>
              <a:t>25/07/2016</a:t>
            </a:fld>
            <a:endParaRPr lang="es-ES" altLang="es-CO"/>
          </a:p>
        </p:txBody>
      </p:sp>
      <p:sp>
        <p:nvSpPr>
          <p:cNvPr id="5" name="Marcador de pie de página 4"/>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fld id="{81DD353A-724D-4BD5-B79F-0B7BBBD7D914}" type="slidenum">
              <a:rPr lang="es-ES" altLang="es-CO"/>
              <a:pPr/>
              <a:t>‹Nº›</a:t>
            </a:fld>
            <a:endParaRPr lang="es-ES" altLang="es-CO"/>
          </a:p>
        </p:txBody>
      </p:sp>
    </p:spTree>
    <p:extLst>
      <p:ext uri="{BB962C8B-B14F-4D97-AF65-F5344CB8AC3E}">
        <p14:creationId xmlns:p14="http://schemas.microsoft.com/office/powerpoint/2010/main" val="3419144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apositiva de contenido">
    <p:spTree>
      <p:nvGrpSpPr>
        <p:cNvPr id="1" name=""/>
        <p:cNvGrpSpPr/>
        <p:nvPr/>
      </p:nvGrpSpPr>
      <p:grpSpPr>
        <a:xfrm>
          <a:off x="0" y="0"/>
          <a:ext cx="0" cy="0"/>
          <a:chOff x="0" y="0"/>
          <a:chExt cx="0" cy="0"/>
        </a:xfrm>
      </p:grpSpPr>
      <p:pic>
        <p:nvPicPr>
          <p:cNvPr id="5" name="Picture 9" descr="plantilla-10.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3" y="14288"/>
            <a:ext cx="121872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0"/>
          </p:nvPr>
        </p:nvSpPr>
        <p:spPr>
          <a:xfrm>
            <a:off x="719403" y="304800"/>
            <a:ext cx="8940800" cy="1107976"/>
          </a:xfrm>
          <a:prstGeom prst="rect">
            <a:avLst/>
          </a:prstGeom>
        </p:spPr>
        <p:txBody>
          <a:bodyPr/>
          <a:lstStyle>
            <a:lvl1pPr marL="0" indent="0">
              <a:buNone/>
              <a:defRPr lang="es-ES" sz="4267" b="1" kern="1200" dirty="0" smtClean="0">
                <a:solidFill>
                  <a:schemeClr val="tx1">
                    <a:lumMod val="65000"/>
                    <a:lumOff val="35000"/>
                  </a:schemeClr>
                </a:solidFill>
                <a:latin typeface="+mn-lt"/>
                <a:ea typeface="+mn-ea"/>
                <a:cs typeface="+mn-cs"/>
              </a:defRPr>
            </a:lvl1pPr>
          </a:lstStyle>
          <a:p>
            <a:pPr lvl="0"/>
            <a:r>
              <a:rPr lang="es-ES" dirty="0" smtClean="0"/>
              <a:t>Haga clic para modificar el estilo de texto del patrón</a:t>
            </a:r>
          </a:p>
        </p:txBody>
      </p:sp>
      <p:sp>
        <p:nvSpPr>
          <p:cNvPr id="14" name="Text Placeholder 13"/>
          <p:cNvSpPr>
            <a:spLocks noGrp="1"/>
          </p:cNvSpPr>
          <p:nvPr>
            <p:ph type="body" sz="quarter" idx="11"/>
          </p:nvPr>
        </p:nvSpPr>
        <p:spPr>
          <a:xfrm>
            <a:off x="1219200" y="2057400"/>
            <a:ext cx="5181600" cy="533400"/>
          </a:xfrm>
          <a:prstGeom prst="rect">
            <a:avLst/>
          </a:prstGeom>
        </p:spPr>
        <p:txBody>
          <a:bodyPr/>
          <a:lstStyle>
            <a:lvl1pPr marL="0" indent="0">
              <a:buNone/>
              <a:defRPr sz="4000">
                <a:solidFill>
                  <a:schemeClr val="tx1">
                    <a:lumMod val="65000"/>
                    <a:lumOff val="35000"/>
                  </a:schemeClr>
                </a:solidFill>
              </a:defRPr>
            </a:lvl1pPr>
          </a:lstStyle>
          <a:p>
            <a:pPr lvl="0"/>
            <a:r>
              <a:rPr lang="es-ES_tradnl" smtClean="0"/>
              <a:t>Click to edit Master text styles</a:t>
            </a:r>
          </a:p>
        </p:txBody>
      </p:sp>
      <p:sp>
        <p:nvSpPr>
          <p:cNvPr id="16" name="Text Placeholder 15"/>
          <p:cNvSpPr>
            <a:spLocks noGrp="1"/>
          </p:cNvSpPr>
          <p:nvPr>
            <p:ph type="body" sz="quarter" idx="12"/>
          </p:nvPr>
        </p:nvSpPr>
        <p:spPr>
          <a:xfrm>
            <a:off x="1219200" y="3124200"/>
            <a:ext cx="9753600" cy="2819400"/>
          </a:xfrm>
          <a:prstGeom prst="rect">
            <a:avLst/>
          </a:prstGeom>
        </p:spPr>
        <p:txBody>
          <a:bodyPr/>
          <a:lstStyle>
            <a:lvl1pPr marL="0" indent="0">
              <a:buNone/>
              <a:defRPr sz="3200" baseline="0">
                <a:solidFill>
                  <a:schemeClr val="tx1">
                    <a:lumMod val="65000"/>
                    <a:lumOff val="35000"/>
                  </a:schemeClr>
                </a:solidFill>
              </a:defRPr>
            </a:lvl1pPr>
          </a:lstStyle>
          <a:p>
            <a:pPr lvl="0"/>
            <a:r>
              <a:rPr lang="es-ES_tradnl" smtClean="0"/>
              <a:t>Click to edit Master text styles</a:t>
            </a:r>
          </a:p>
        </p:txBody>
      </p:sp>
    </p:spTree>
    <p:extLst>
      <p:ext uri="{BB962C8B-B14F-4D97-AF65-F5344CB8AC3E}">
        <p14:creationId xmlns:p14="http://schemas.microsoft.com/office/powerpoint/2010/main" val="2520106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185DA2CA-F517-4160-8246-3529AECDCBC5}" type="datetimeFigureOut">
              <a:rPr lang="en-US" altLang="es-CO"/>
              <a:pPr>
                <a:defRPr/>
              </a:pPr>
              <a:t>7/25/2016</a:t>
            </a:fld>
            <a:endParaRPr lang="en-US" alt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61105872-E733-4AEB-9B5E-504D65794F1B}" type="slidenum">
              <a:rPr lang="en-US" altLang="es-CO"/>
              <a:pPr/>
              <a:t>‹Nº›</a:t>
            </a:fld>
            <a:endParaRPr lang="en-US" altLang="es-CO"/>
          </a:p>
        </p:txBody>
      </p:sp>
    </p:spTree>
    <p:extLst>
      <p:ext uri="{BB962C8B-B14F-4D97-AF65-F5344CB8AC3E}">
        <p14:creationId xmlns:p14="http://schemas.microsoft.com/office/powerpoint/2010/main" val="2418648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AA6B802C-60C9-42BC-9BD9-D9DD60388957}" type="datetimeFigureOut">
              <a:rPr lang="en-US" altLang="es-CO"/>
              <a:pPr>
                <a:defRPr/>
              </a:pPr>
              <a:t>7/25/2016</a:t>
            </a:fld>
            <a:endParaRPr lang="en-US" alt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8C6995E9-FF6F-474B-9387-DCD1F869DF80}" type="slidenum">
              <a:rPr lang="en-US" altLang="es-CO"/>
              <a:pPr/>
              <a:t>‹Nº›</a:t>
            </a:fld>
            <a:endParaRPr lang="en-US" altLang="es-CO"/>
          </a:p>
        </p:txBody>
      </p:sp>
    </p:spTree>
    <p:extLst>
      <p:ext uri="{BB962C8B-B14F-4D97-AF65-F5344CB8AC3E}">
        <p14:creationId xmlns:p14="http://schemas.microsoft.com/office/powerpoint/2010/main" val="1885942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7"/>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5718281-EC1E-48B8-8498-F384CD5E1705}" type="datetimeFigureOut">
              <a:rPr lang="en-US" altLang="es-CO"/>
              <a:pPr>
                <a:defRPr/>
              </a:pPr>
              <a:t>7/25/2016</a:t>
            </a:fld>
            <a:endParaRPr lang="en-US" alt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DB20ABBE-BA78-4A63-A7A4-3C926B65F2EF}" type="slidenum">
              <a:rPr lang="en-US" altLang="es-CO"/>
              <a:pPr/>
              <a:t>‹Nº›</a:t>
            </a:fld>
            <a:endParaRPr lang="en-US" altLang="es-CO"/>
          </a:p>
        </p:txBody>
      </p:sp>
    </p:spTree>
    <p:extLst>
      <p:ext uri="{BB962C8B-B14F-4D97-AF65-F5344CB8AC3E}">
        <p14:creationId xmlns:p14="http://schemas.microsoft.com/office/powerpoint/2010/main" val="4274873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4"/>
            <a:ext cx="10363200" cy="1363133"/>
          </a:xfrm>
        </p:spPr>
        <p:txBody>
          <a:bodyPr anchor="t"/>
          <a:lstStyle>
            <a:lvl1pPr algn="l">
              <a:defRPr sz="5333" b="1" cap="all"/>
            </a:lvl1pPr>
          </a:lstStyle>
          <a:p>
            <a:r>
              <a:rPr lang="es-ES_tradnl" smtClean="0"/>
              <a:t>Clic para editar título</a:t>
            </a:r>
            <a:endParaRPr lang="es-ES"/>
          </a:p>
        </p:txBody>
      </p:sp>
      <p:sp>
        <p:nvSpPr>
          <p:cNvPr id="3" name="Marcador de texto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defTabSz="914400">
              <a:defRPr/>
            </a:lvl1pPr>
          </a:lstStyle>
          <a:p>
            <a:pPr>
              <a:defRPr/>
            </a:pPr>
            <a:fld id="{97DD5D7F-864B-45E9-A6DB-E64F1C22B295}" type="datetimeFigureOut">
              <a:rPr lang="es-ES" altLang="es-CO"/>
              <a:pPr>
                <a:defRPr/>
              </a:pPr>
              <a:t>25/07/2016</a:t>
            </a:fld>
            <a:endParaRPr lang="es-ES" altLang="es-CO"/>
          </a:p>
        </p:txBody>
      </p:sp>
      <p:sp>
        <p:nvSpPr>
          <p:cNvPr id="5" name="Marcador de pie de página 4"/>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fld id="{18F0BA2A-A9BE-4E3E-B29E-2F80ADE7C239}" type="slidenum">
              <a:rPr lang="es-ES" altLang="es-CO"/>
              <a:pPr/>
              <a:t>‹Nº›</a:t>
            </a:fld>
            <a:endParaRPr lang="es-ES" altLang="es-CO"/>
          </a:p>
        </p:txBody>
      </p:sp>
    </p:spTree>
    <p:extLst>
      <p:ext uri="{BB962C8B-B14F-4D97-AF65-F5344CB8AC3E}">
        <p14:creationId xmlns:p14="http://schemas.microsoft.com/office/powerpoint/2010/main" val="231151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15CAB9D2-F7C4-4ADC-9B41-52E153E4D030}" type="datetimeFigureOut">
              <a:rPr lang="en-US" altLang="es-CO"/>
              <a:pPr>
                <a:defRPr/>
              </a:pPr>
              <a:t>7/25/2016</a:t>
            </a:fld>
            <a:endParaRPr lang="en-US" alt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1B43EC52-33BF-4D6A-A70D-894AB1A090D6}" type="slidenum">
              <a:rPr lang="en-US" altLang="es-CO"/>
              <a:pPr/>
              <a:t>‹Nº›</a:t>
            </a:fld>
            <a:endParaRPr lang="en-US" altLang="es-CO"/>
          </a:p>
        </p:txBody>
      </p:sp>
    </p:spTree>
    <p:extLst>
      <p:ext uri="{BB962C8B-B14F-4D97-AF65-F5344CB8AC3E}">
        <p14:creationId xmlns:p14="http://schemas.microsoft.com/office/powerpoint/2010/main" val="2206869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29E1A7CD-1BD2-4379-8284-DD51F9C761CC}" type="datetimeFigureOut">
              <a:rPr lang="en-US" altLang="es-CO"/>
              <a:pPr>
                <a:defRPr/>
              </a:pPr>
              <a:t>7/25/2016</a:t>
            </a:fld>
            <a:endParaRPr lang="en-US" altLang="es-CO"/>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B7134DD4-FC17-4FD6-BB0E-0619C21470AC}" type="slidenum">
              <a:rPr lang="en-US" altLang="es-CO"/>
              <a:pPr/>
              <a:t>‹Nº›</a:t>
            </a:fld>
            <a:endParaRPr lang="en-US" altLang="es-CO"/>
          </a:p>
        </p:txBody>
      </p:sp>
    </p:spTree>
    <p:extLst>
      <p:ext uri="{BB962C8B-B14F-4D97-AF65-F5344CB8AC3E}">
        <p14:creationId xmlns:p14="http://schemas.microsoft.com/office/powerpoint/2010/main" val="164846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1714AE1B-1E76-40C0-8BFF-4E45925DD334}" type="datetimeFigureOut">
              <a:rPr lang="en-US" altLang="es-CO"/>
              <a:pPr>
                <a:defRPr/>
              </a:pPr>
              <a:t>7/25/2016</a:t>
            </a:fld>
            <a:endParaRPr lang="en-US" altLang="es-CO"/>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344758F4-441E-402C-82E2-AE1DF71EFA4B}" type="slidenum">
              <a:rPr lang="en-US" altLang="es-CO"/>
              <a:pPr/>
              <a:t>‹Nº›</a:t>
            </a:fld>
            <a:endParaRPr lang="en-US" altLang="es-CO"/>
          </a:p>
        </p:txBody>
      </p:sp>
    </p:spTree>
    <p:extLst>
      <p:ext uri="{BB962C8B-B14F-4D97-AF65-F5344CB8AC3E}">
        <p14:creationId xmlns:p14="http://schemas.microsoft.com/office/powerpoint/2010/main" val="2381554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2617584A-B115-4708-B122-E136574CF5C2}" type="datetimeFigureOut">
              <a:rPr lang="en-US" altLang="es-CO"/>
              <a:pPr>
                <a:defRPr/>
              </a:pPr>
              <a:t>7/25/2016</a:t>
            </a:fld>
            <a:endParaRPr lang="en-US" altLang="es-CO"/>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F348EADC-6C15-4FA8-A88C-F264D7ED4723}" type="slidenum">
              <a:rPr lang="en-US" altLang="es-CO"/>
              <a:pPr/>
              <a:t>‹Nº›</a:t>
            </a:fld>
            <a:endParaRPr lang="en-US" altLang="es-CO"/>
          </a:p>
        </p:txBody>
      </p:sp>
    </p:spTree>
    <p:extLst>
      <p:ext uri="{BB962C8B-B14F-4D97-AF65-F5344CB8AC3E}">
        <p14:creationId xmlns:p14="http://schemas.microsoft.com/office/powerpoint/2010/main" val="3322353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9"/>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3142707-F131-4ADC-BD05-F036246A8B7A}" type="datetimeFigureOut">
              <a:rPr lang="en-US" altLang="es-CO"/>
              <a:pPr>
                <a:defRPr/>
              </a:pPr>
              <a:t>7/25/2016</a:t>
            </a:fld>
            <a:endParaRPr lang="en-US" alt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24030934-2B61-4E1B-9975-178F857B0EFF}" type="slidenum">
              <a:rPr lang="en-US" altLang="es-CO"/>
              <a:pPr/>
              <a:t>‹Nº›</a:t>
            </a:fld>
            <a:endParaRPr lang="en-US" altLang="es-CO"/>
          </a:p>
        </p:txBody>
      </p:sp>
    </p:spTree>
    <p:extLst>
      <p:ext uri="{BB962C8B-B14F-4D97-AF65-F5344CB8AC3E}">
        <p14:creationId xmlns:p14="http://schemas.microsoft.com/office/powerpoint/2010/main" val="4062642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B6A9FAA-A432-4E0F-A8F2-0FB184700751}" type="datetimeFigureOut">
              <a:rPr lang="en-US" altLang="es-CO"/>
              <a:pPr>
                <a:defRPr/>
              </a:pPr>
              <a:t>7/25/2016</a:t>
            </a:fld>
            <a:endParaRPr lang="en-US" alt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CDC3096C-1A5C-430E-9063-BC56394BB919}" type="slidenum">
              <a:rPr lang="en-US" altLang="es-CO"/>
              <a:pPr/>
              <a:t>‹Nº›</a:t>
            </a:fld>
            <a:endParaRPr lang="en-US" altLang="es-CO"/>
          </a:p>
        </p:txBody>
      </p:sp>
    </p:spTree>
    <p:extLst>
      <p:ext uri="{BB962C8B-B14F-4D97-AF65-F5344CB8AC3E}">
        <p14:creationId xmlns:p14="http://schemas.microsoft.com/office/powerpoint/2010/main" val="392773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BA2CB1A-7CEA-4D6E-A2A2-A748448FB3B6}" type="datetimeFigureOut">
              <a:rPr lang="en-US" altLang="es-CO"/>
              <a:pPr>
                <a:defRPr/>
              </a:pPr>
              <a:t>7/25/2016</a:t>
            </a:fld>
            <a:endParaRPr lang="en-US" alt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F4870256-E5C4-428F-90C3-817F8860A4CD}" type="slidenum">
              <a:rPr lang="en-US" altLang="es-CO"/>
              <a:pPr/>
              <a:t>‹Nº›</a:t>
            </a:fld>
            <a:endParaRPr lang="en-US" altLang="es-CO"/>
          </a:p>
        </p:txBody>
      </p:sp>
    </p:spTree>
    <p:extLst>
      <p:ext uri="{BB962C8B-B14F-4D97-AF65-F5344CB8AC3E}">
        <p14:creationId xmlns:p14="http://schemas.microsoft.com/office/powerpoint/2010/main" val="1943529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6A5455C3-9686-40FB-95A8-484FCEA51CB8}" type="datetimeFigureOut">
              <a:rPr lang="en-US" altLang="es-CO"/>
              <a:pPr>
                <a:defRPr/>
              </a:pPr>
              <a:t>7/25/2016</a:t>
            </a:fld>
            <a:endParaRPr lang="en-US" alt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solidFill>
                  <a:srgbClr val="000000"/>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586F5F9D-3D04-4FE6-990F-EF8FC64465E5}" type="slidenum">
              <a:rPr lang="en-US" altLang="es-CO"/>
              <a:pPr/>
              <a:t>‹Nº›</a:t>
            </a:fld>
            <a:endParaRPr lang="en-US" altLang="es-CO"/>
          </a:p>
        </p:txBody>
      </p:sp>
    </p:spTree>
    <p:extLst>
      <p:ext uri="{BB962C8B-B14F-4D97-AF65-F5344CB8AC3E}">
        <p14:creationId xmlns:p14="http://schemas.microsoft.com/office/powerpoint/2010/main" val="118111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609600" y="1600205"/>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6197600" y="1600205"/>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lvl1pPr defTabSz="914400">
              <a:defRPr/>
            </a:lvl1pPr>
          </a:lstStyle>
          <a:p>
            <a:pPr>
              <a:defRPr/>
            </a:pPr>
            <a:fld id="{D3C58358-2746-4C3E-A19B-DC3E9F30E6B0}" type="datetimeFigureOut">
              <a:rPr lang="es-ES" altLang="es-CO"/>
              <a:pPr>
                <a:defRPr/>
              </a:pPr>
              <a:t>25/07/2016</a:t>
            </a:fld>
            <a:endParaRPr lang="es-ES" altLang="es-CO"/>
          </a:p>
        </p:txBody>
      </p:sp>
      <p:sp>
        <p:nvSpPr>
          <p:cNvPr id="6" name="Marcador de pie de página 5"/>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7" name="Marcador de número de diapositiva 6"/>
          <p:cNvSpPr>
            <a:spLocks noGrp="1"/>
          </p:cNvSpPr>
          <p:nvPr>
            <p:ph type="sldNum" sz="quarter" idx="12"/>
          </p:nvPr>
        </p:nvSpPr>
        <p:spPr/>
        <p:txBody>
          <a:bodyPr/>
          <a:lstStyle>
            <a:lvl1pPr>
              <a:defRPr/>
            </a:lvl1pPr>
          </a:lstStyle>
          <a:p>
            <a:fld id="{C7D621DC-71B7-4FF8-80C4-598A39959C06}" type="slidenum">
              <a:rPr lang="es-ES" altLang="es-CO"/>
              <a:pPr/>
              <a:t>‹Nº›</a:t>
            </a:fld>
            <a:endParaRPr lang="es-ES" altLang="es-CO"/>
          </a:p>
        </p:txBody>
      </p:sp>
    </p:spTree>
    <p:extLst>
      <p:ext uri="{BB962C8B-B14F-4D97-AF65-F5344CB8AC3E}">
        <p14:creationId xmlns:p14="http://schemas.microsoft.com/office/powerpoint/2010/main" val="182449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609600" y="1534585"/>
            <a:ext cx="5386917" cy="6413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6193370" y="1534585"/>
            <a:ext cx="5389033" cy="6413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93370"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lvl1pPr defTabSz="914400">
              <a:defRPr/>
            </a:lvl1pPr>
          </a:lstStyle>
          <a:p>
            <a:pPr>
              <a:defRPr/>
            </a:pPr>
            <a:fld id="{A5DC1CBF-49F7-4F29-BA07-F4B5BF657348}" type="datetimeFigureOut">
              <a:rPr lang="es-ES" altLang="es-CO"/>
              <a:pPr>
                <a:defRPr/>
              </a:pPr>
              <a:t>25/07/2016</a:t>
            </a:fld>
            <a:endParaRPr lang="es-ES" altLang="es-CO"/>
          </a:p>
        </p:txBody>
      </p:sp>
      <p:sp>
        <p:nvSpPr>
          <p:cNvPr id="8" name="Marcador de pie de página 7"/>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9" name="Marcador de número de diapositiva 8"/>
          <p:cNvSpPr>
            <a:spLocks noGrp="1"/>
          </p:cNvSpPr>
          <p:nvPr>
            <p:ph type="sldNum" sz="quarter" idx="12"/>
          </p:nvPr>
        </p:nvSpPr>
        <p:spPr/>
        <p:txBody>
          <a:bodyPr/>
          <a:lstStyle>
            <a:lvl1pPr>
              <a:defRPr/>
            </a:lvl1pPr>
          </a:lstStyle>
          <a:p>
            <a:fld id="{91946E10-EDA8-4A8A-A62E-119FBBD69C6F}" type="slidenum">
              <a:rPr lang="es-ES" altLang="es-CO"/>
              <a:pPr/>
              <a:t>‹Nº›</a:t>
            </a:fld>
            <a:endParaRPr lang="es-ES" altLang="es-CO"/>
          </a:p>
        </p:txBody>
      </p:sp>
    </p:spTree>
    <p:extLst>
      <p:ext uri="{BB962C8B-B14F-4D97-AF65-F5344CB8AC3E}">
        <p14:creationId xmlns:p14="http://schemas.microsoft.com/office/powerpoint/2010/main" val="448328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lvl1pPr defTabSz="914400">
              <a:defRPr/>
            </a:lvl1pPr>
          </a:lstStyle>
          <a:p>
            <a:pPr>
              <a:defRPr/>
            </a:pPr>
            <a:fld id="{95EB579A-E182-46E8-AB06-2EE081BBD750}" type="datetimeFigureOut">
              <a:rPr lang="es-ES" altLang="es-CO"/>
              <a:pPr>
                <a:defRPr/>
              </a:pPr>
              <a:t>25/07/2016</a:t>
            </a:fld>
            <a:endParaRPr lang="es-ES" altLang="es-CO"/>
          </a:p>
        </p:txBody>
      </p:sp>
      <p:sp>
        <p:nvSpPr>
          <p:cNvPr id="4" name="Marcador de pie de página 3"/>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5" name="Marcador de número de diapositiva 4"/>
          <p:cNvSpPr>
            <a:spLocks noGrp="1"/>
          </p:cNvSpPr>
          <p:nvPr>
            <p:ph type="sldNum" sz="quarter" idx="12"/>
          </p:nvPr>
        </p:nvSpPr>
        <p:spPr/>
        <p:txBody>
          <a:bodyPr/>
          <a:lstStyle>
            <a:lvl1pPr>
              <a:defRPr/>
            </a:lvl1pPr>
          </a:lstStyle>
          <a:p>
            <a:fld id="{196CAD9E-0FD9-4E2D-8B2E-6C1EA8A6F546}" type="slidenum">
              <a:rPr lang="es-ES" altLang="es-CO"/>
              <a:pPr/>
              <a:t>‹Nº›</a:t>
            </a:fld>
            <a:endParaRPr lang="es-ES" altLang="es-CO"/>
          </a:p>
        </p:txBody>
      </p:sp>
    </p:spTree>
    <p:extLst>
      <p:ext uri="{BB962C8B-B14F-4D97-AF65-F5344CB8AC3E}">
        <p14:creationId xmlns:p14="http://schemas.microsoft.com/office/powerpoint/2010/main" val="223663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defTabSz="914400">
              <a:defRPr/>
            </a:lvl1pPr>
          </a:lstStyle>
          <a:p>
            <a:pPr>
              <a:defRPr/>
            </a:pPr>
            <a:fld id="{1BA2C765-630E-4CDF-86CB-23235248769E}" type="datetimeFigureOut">
              <a:rPr lang="es-ES" altLang="es-CO"/>
              <a:pPr>
                <a:defRPr/>
              </a:pPr>
              <a:t>25/07/2016</a:t>
            </a:fld>
            <a:endParaRPr lang="es-ES" altLang="es-CO"/>
          </a:p>
        </p:txBody>
      </p:sp>
      <p:sp>
        <p:nvSpPr>
          <p:cNvPr id="3" name="Marcador de pie de página 2"/>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4" name="Marcador de número de diapositiva 3"/>
          <p:cNvSpPr>
            <a:spLocks noGrp="1"/>
          </p:cNvSpPr>
          <p:nvPr>
            <p:ph type="sldNum" sz="quarter" idx="12"/>
          </p:nvPr>
        </p:nvSpPr>
        <p:spPr/>
        <p:txBody>
          <a:bodyPr/>
          <a:lstStyle>
            <a:lvl1pPr>
              <a:defRPr/>
            </a:lvl1pPr>
          </a:lstStyle>
          <a:p>
            <a:fld id="{3C3E1884-B42B-4459-9816-EC3DD5CD4763}" type="slidenum">
              <a:rPr lang="es-ES" altLang="es-CO"/>
              <a:pPr/>
              <a:t>‹Nº›</a:t>
            </a:fld>
            <a:endParaRPr lang="es-ES" altLang="es-CO"/>
          </a:p>
        </p:txBody>
      </p:sp>
    </p:spTree>
    <p:extLst>
      <p:ext uri="{BB962C8B-B14F-4D97-AF65-F5344CB8AC3E}">
        <p14:creationId xmlns:p14="http://schemas.microsoft.com/office/powerpoint/2010/main" val="56494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3" y="273056"/>
            <a:ext cx="4011084" cy="1162049"/>
          </a:xfrm>
        </p:spPr>
        <p:txBody>
          <a:bodyPr anchor="b"/>
          <a:lstStyle>
            <a:lvl1pPr algn="l">
              <a:defRPr sz="2667" b="1"/>
            </a:lvl1pPr>
          </a:lstStyle>
          <a:p>
            <a:r>
              <a:rPr lang="es-ES_tradnl" smtClean="0"/>
              <a:t>Clic para editar título</a:t>
            </a:r>
            <a:endParaRPr lang="es-ES"/>
          </a:p>
        </p:txBody>
      </p:sp>
      <p:sp>
        <p:nvSpPr>
          <p:cNvPr id="3" name="Marcador de contenido 2"/>
          <p:cNvSpPr>
            <a:spLocks noGrp="1"/>
          </p:cNvSpPr>
          <p:nvPr>
            <p:ph idx="1"/>
          </p:nvPr>
        </p:nvSpPr>
        <p:spPr>
          <a:xfrm>
            <a:off x="4766733" y="273055"/>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609603" y="1435102"/>
            <a:ext cx="4011084" cy="469053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lvl1pPr defTabSz="914400">
              <a:defRPr/>
            </a:lvl1pPr>
          </a:lstStyle>
          <a:p>
            <a:pPr>
              <a:defRPr/>
            </a:pPr>
            <a:fld id="{5E5CF519-2600-42A5-8097-1BCC6B768913}" type="datetimeFigureOut">
              <a:rPr lang="es-ES" altLang="es-CO"/>
              <a:pPr>
                <a:defRPr/>
              </a:pPr>
              <a:t>25/07/2016</a:t>
            </a:fld>
            <a:endParaRPr lang="es-ES" altLang="es-CO"/>
          </a:p>
        </p:txBody>
      </p:sp>
      <p:sp>
        <p:nvSpPr>
          <p:cNvPr id="6" name="Marcador de pie de página 5"/>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7" name="Marcador de número de diapositiva 6"/>
          <p:cNvSpPr>
            <a:spLocks noGrp="1"/>
          </p:cNvSpPr>
          <p:nvPr>
            <p:ph type="sldNum" sz="quarter" idx="12"/>
          </p:nvPr>
        </p:nvSpPr>
        <p:spPr/>
        <p:txBody>
          <a:bodyPr/>
          <a:lstStyle>
            <a:lvl1pPr>
              <a:defRPr/>
            </a:lvl1pPr>
          </a:lstStyle>
          <a:p>
            <a:fld id="{4E645B18-C5FF-4C96-9A2A-D88CB6319A0D}" type="slidenum">
              <a:rPr lang="es-ES" altLang="es-CO"/>
              <a:pPr/>
              <a:t>‹Nº›</a:t>
            </a:fld>
            <a:endParaRPr lang="es-ES" altLang="es-CO"/>
          </a:p>
        </p:txBody>
      </p:sp>
    </p:spTree>
    <p:extLst>
      <p:ext uri="{BB962C8B-B14F-4D97-AF65-F5344CB8AC3E}">
        <p14:creationId xmlns:p14="http://schemas.microsoft.com/office/powerpoint/2010/main" val="4270029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4"/>
            <a:ext cx="7315200" cy="567267"/>
          </a:xfrm>
        </p:spPr>
        <p:txBody>
          <a:bodyPr anchor="b"/>
          <a:lstStyle>
            <a:lvl1pPr algn="l">
              <a:defRPr sz="2667" b="1"/>
            </a:lvl1pPr>
          </a:lstStyle>
          <a:p>
            <a:r>
              <a:rPr lang="es-ES_tradnl" smtClean="0"/>
              <a:t>Clic para editar título</a:t>
            </a:r>
            <a:endParaRPr lang="es-ES"/>
          </a:p>
        </p:txBody>
      </p:sp>
      <p:sp>
        <p:nvSpPr>
          <p:cNvPr id="3" name="Marcador de posición de imagen 2"/>
          <p:cNvSpPr>
            <a:spLocks noGrp="1"/>
          </p:cNvSpPr>
          <p:nvPr>
            <p:ph type="pic" idx="1"/>
          </p:nvPr>
        </p:nvSpPr>
        <p:spPr>
          <a:xfrm>
            <a:off x="2389717" y="613833"/>
            <a:ext cx="7315200" cy="4114800"/>
          </a:xfrm>
        </p:spPr>
        <p:txBody>
          <a:bodyPr rtlCol="0">
            <a:normAutofit/>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pPr lvl="0"/>
            <a:endParaRPr lang="es-ES" noProof="0"/>
          </a:p>
        </p:txBody>
      </p:sp>
      <p:sp>
        <p:nvSpPr>
          <p:cNvPr id="4" name="Marcador de texto 3"/>
          <p:cNvSpPr>
            <a:spLocks noGrp="1"/>
          </p:cNvSpPr>
          <p:nvPr>
            <p:ph type="body" sz="half" idx="2"/>
          </p:nvPr>
        </p:nvSpPr>
        <p:spPr>
          <a:xfrm>
            <a:off x="2389717" y="5367871"/>
            <a:ext cx="7315200" cy="80433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lvl1pPr defTabSz="914400">
              <a:defRPr/>
            </a:lvl1pPr>
          </a:lstStyle>
          <a:p>
            <a:pPr>
              <a:defRPr/>
            </a:pPr>
            <a:fld id="{9CBD28FA-FFD3-4836-A30E-089ECBE256B4}" type="datetimeFigureOut">
              <a:rPr lang="es-ES" altLang="es-CO"/>
              <a:pPr>
                <a:defRPr/>
              </a:pPr>
              <a:t>25/07/2016</a:t>
            </a:fld>
            <a:endParaRPr lang="es-ES" altLang="es-CO"/>
          </a:p>
        </p:txBody>
      </p:sp>
      <p:sp>
        <p:nvSpPr>
          <p:cNvPr id="6" name="Marcador de pie de página 5"/>
          <p:cNvSpPr>
            <a:spLocks noGrp="1"/>
          </p:cNvSpPr>
          <p:nvPr>
            <p:ph type="ftr" sz="quarter" idx="11"/>
          </p:nvPr>
        </p:nvSpPr>
        <p:spPr/>
        <p:txBody>
          <a:bodyPr rtlCol="0"/>
          <a:lstStyle>
            <a:lvl1pPr defTabSz="914400" fontAlgn="auto">
              <a:spcBef>
                <a:spcPts val="0"/>
              </a:spcBef>
              <a:spcAft>
                <a:spcPts val="0"/>
              </a:spcAft>
              <a:defRPr>
                <a:solidFill>
                  <a:srgbClr val="616161">
                    <a:tint val="75000"/>
                  </a:srgbClr>
                </a:solidFill>
                <a:latin typeface="+mn-lt"/>
                <a:ea typeface="+mn-ea"/>
              </a:defRPr>
            </a:lvl1pPr>
          </a:lstStyle>
          <a:p>
            <a:pPr>
              <a:defRPr/>
            </a:pPr>
            <a:endParaRPr lang="es-ES"/>
          </a:p>
        </p:txBody>
      </p:sp>
      <p:sp>
        <p:nvSpPr>
          <p:cNvPr id="7" name="Marcador de número de diapositiva 6"/>
          <p:cNvSpPr>
            <a:spLocks noGrp="1"/>
          </p:cNvSpPr>
          <p:nvPr>
            <p:ph type="sldNum" sz="quarter" idx="12"/>
          </p:nvPr>
        </p:nvSpPr>
        <p:spPr/>
        <p:txBody>
          <a:bodyPr/>
          <a:lstStyle>
            <a:lvl1pPr>
              <a:defRPr/>
            </a:lvl1pPr>
          </a:lstStyle>
          <a:p>
            <a:fld id="{B8671BFE-6EF6-402B-9571-5FB0E5B04ED4}" type="slidenum">
              <a:rPr lang="es-ES" altLang="es-CO"/>
              <a:pPr/>
              <a:t>‹Nº›</a:t>
            </a:fld>
            <a:endParaRPr lang="es-ES" altLang="es-CO"/>
          </a:p>
        </p:txBody>
      </p:sp>
    </p:spTree>
    <p:extLst>
      <p:ext uri="{BB962C8B-B14F-4D97-AF65-F5344CB8AC3E}">
        <p14:creationId xmlns:p14="http://schemas.microsoft.com/office/powerpoint/2010/main" val="902446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5122" name="Marcador de títu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CO" smtClean="0"/>
              <a:t>Clic para editar título</a:t>
            </a:r>
            <a:endParaRPr lang="es-ES" altLang="es-CO" smtClean="0"/>
          </a:p>
        </p:txBody>
      </p:sp>
      <p:sp>
        <p:nvSpPr>
          <p:cNvPr id="5123" name="Marcador de texto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O" smtClean="0"/>
              <a:t>Haga clic para modificar el estilo de texto del patrón</a:t>
            </a:r>
          </a:p>
          <a:p>
            <a:pPr lvl="1"/>
            <a:r>
              <a:rPr lang="es-ES_tradnl" altLang="es-CO" smtClean="0"/>
              <a:t>Segundo nivel</a:t>
            </a:r>
          </a:p>
          <a:p>
            <a:pPr lvl="2"/>
            <a:r>
              <a:rPr lang="es-ES_tradnl" altLang="es-CO" smtClean="0"/>
              <a:t>Tercer nivel</a:t>
            </a:r>
          </a:p>
          <a:p>
            <a:pPr lvl="3"/>
            <a:r>
              <a:rPr lang="es-ES_tradnl" altLang="es-CO" smtClean="0"/>
              <a:t>Cuarto nivel</a:t>
            </a:r>
          </a:p>
          <a:p>
            <a:pPr lvl="4"/>
            <a:r>
              <a:rPr lang="es-ES_tradnl" altLang="es-CO" smtClean="0"/>
              <a:t>Quinto nivel</a:t>
            </a:r>
            <a:endParaRPr lang="es-ES" altLang="es-CO" smtClean="0"/>
          </a:p>
        </p:txBody>
      </p:sp>
      <p:sp>
        <p:nvSpPr>
          <p:cNvPr id="4" name="Marcador de fecha 3"/>
          <p:cNvSpPr>
            <a:spLocks noGrp="1"/>
          </p:cNvSpPr>
          <p:nvPr>
            <p:ph type="dt" sz="half" idx="2"/>
          </p:nvPr>
        </p:nvSpPr>
        <p:spPr>
          <a:xfrm>
            <a:off x="609600" y="6356350"/>
            <a:ext cx="2844800" cy="36671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9E9E9E"/>
                </a:solidFill>
              </a:defRPr>
            </a:lvl1pPr>
          </a:lstStyle>
          <a:p>
            <a:fld id="{467907E6-F9E3-4D12-83F8-51C5AA0DDC20}" type="datetimeFigureOut">
              <a:rPr lang="es-ES" altLang="es-CO"/>
              <a:pPr/>
              <a:t>25/07/2016</a:t>
            </a:fld>
            <a:endParaRPr lang="es-ES" altLang="es-CO"/>
          </a:p>
        </p:txBody>
      </p:sp>
      <p:sp>
        <p:nvSpPr>
          <p:cNvPr id="5" name="Marcador de pie de página 4"/>
          <p:cNvSpPr>
            <a:spLocks noGrp="1"/>
          </p:cNvSpPr>
          <p:nvPr>
            <p:ph type="ftr" sz="quarter" idx="3"/>
          </p:nvPr>
        </p:nvSpPr>
        <p:spPr>
          <a:xfrm>
            <a:off x="4165600" y="6356350"/>
            <a:ext cx="3860800" cy="36671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600">
                <a:solidFill>
                  <a:srgbClr val="9E9E9E"/>
                </a:solidFill>
              </a:defRPr>
            </a:lvl1pPr>
          </a:lstStyle>
          <a:p>
            <a:endParaRPr lang="es-ES" altLang="es-ES"/>
          </a:p>
        </p:txBody>
      </p:sp>
      <p:sp>
        <p:nvSpPr>
          <p:cNvPr id="6" name="Marcador de número de diapositiva 5"/>
          <p:cNvSpPr>
            <a:spLocks noGrp="1"/>
          </p:cNvSpPr>
          <p:nvPr>
            <p:ph type="sldNum" sz="quarter" idx="4"/>
          </p:nvPr>
        </p:nvSpPr>
        <p:spPr>
          <a:xfrm>
            <a:off x="8737600" y="6356350"/>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9E9E9E"/>
                </a:solidFill>
              </a:defRPr>
            </a:lvl1pPr>
          </a:lstStyle>
          <a:p>
            <a:fld id="{D852F352-6676-4598-ABD0-E848D68AA8AE}" type="slidenum">
              <a:rPr lang="es-ES" altLang="es-CO"/>
              <a:pPr/>
              <a:t>‹Nº›</a:t>
            </a:fld>
            <a:endParaRPr lang="es-ES" altLang="es-CO"/>
          </a:p>
        </p:txBody>
      </p:sp>
      <p:pic>
        <p:nvPicPr>
          <p:cNvPr id="5127" name="Imagen 6" descr="BLANCO VIÑETA.jp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0" y="0"/>
            <a:ext cx="1219993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Imagen 8" descr="PRO_PRINCIPAL_VER_PNG.pn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1125200" y="6181725"/>
            <a:ext cx="896938"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4005" r:id="rId14"/>
  </p:sldLayoutIdLst>
  <p:timing>
    <p:tnLst>
      <p:par>
        <p:cTn id="1" dur="indefinite" restart="never" nodeType="tmRoot"/>
      </p:par>
    </p:tnLst>
  </p:timing>
  <p:txStyles>
    <p:titleStyle>
      <a:lvl1pPr algn="ctr" defTabSz="608013" rtl="0" eaLnBrk="0" fontAlgn="base" hangingPunct="0">
        <a:spcBef>
          <a:spcPct val="0"/>
        </a:spcBef>
        <a:spcAft>
          <a:spcPct val="0"/>
        </a:spcAft>
        <a:defRPr sz="5800" kern="1200">
          <a:solidFill>
            <a:schemeClr val="tx1"/>
          </a:solidFill>
          <a:latin typeface="+mj-lt"/>
          <a:ea typeface="MS PGothic" panose="020B0600070205080204" pitchFamily="34" charset="-128"/>
          <a:cs typeface="ＭＳ Ｐゴシック" charset="0"/>
        </a:defRPr>
      </a:lvl1pPr>
      <a:lvl2pPr algn="ctr" defTabSz="608013" rtl="0" eaLnBrk="0" fontAlgn="base" hangingPunct="0">
        <a:spcBef>
          <a:spcPct val="0"/>
        </a:spcBef>
        <a:spcAft>
          <a:spcPct val="0"/>
        </a:spcAft>
        <a:defRPr sz="5800">
          <a:solidFill>
            <a:schemeClr val="tx1"/>
          </a:solidFill>
          <a:latin typeface="Century Gothic" charset="0"/>
          <a:ea typeface="MS PGothic" panose="020B0600070205080204" pitchFamily="34" charset="-128"/>
          <a:cs typeface="ＭＳ Ｐゴシック" charset="0"/>
        </a:defRPr>
      </a:lvl2pPr>
      <a:lvl3pPr algn="ctr" defTabSz="608013" rtl="0" eaLnBrk="0" fontAlgn="base" hangingPunct="0">
        <a:spcBef>
          <a:spcPct val="0"/>
        </a:spcBef>
        <a:spcAft>
          <a:spcPct val="0"/>
        </a:spcAft>
        <a:defRPr sz="5800">
          <a:solidFill>
            <a:schemeClr val="tx1"/>
          </a:solidFill>
          <a:latin typeface="Century Gothic" charset="0"/>
          <a:ea typeface="MS PGothic" panose="020B0600070205080204" pitchFamily="34" charset="-128"/>
          <a:cs typeface="ＭＳ Ｐゴシック" charset="0"/>
        </a:defRPr>
      </a:lvl3pPr>
      <a:lvl4pPr algn="ctr" defTabSz="608013" rtl="0" eaLnBrk="0" fontAlgn="base" hangingPunct="0">
        <a:spcBef>
          <a:spcPct val="0"/>
        </a:spcBef>
        <a:spcAft>
          <a:spcPct val="0"/>
        </a:spcAft>
        <a:defRPr sz="5800">
          <a:solidFill>
            <a:schemeClr val="tx1"/>
          </a:solidFill>
          <a:latin typeface="Century Gothic" charset="0"/>
          <a:ea typeface="MS PGothic" panose="020B0600070205080204" pitchFamily="34" charset="-128"/>
          <a:cs typeface="ＭＳ Ｐゴシック" charset="0"/>
        </a:defRPr>
      </a:lvl4pPr>
      <a:lvl5pPr algn="ctr" defTabSz="608013" rtl="0" eaLnBrk="0" fontAlgn="base" hangingPunct="0">
        <a:spcBef>
          <a:spcPct val="0"/>
        </a:spcBef>
        <a:spcAft>
          <a:spcPct val="0"/>
        </a:spcAft>
        <a:defRPr sz="5800">
          <a:solidFill>
            <a:schemeClr val="tx1"/>
          </a:solidFill>
          <a:latin typeface="Century Gothic" charset="0"/>
          <a:ea typeface="MS PGothic" panose="020B0600070205080204" pitchFamily="34" charset="-128"/>
          <a:cs typeface="ＭＳ Ｐゴシック" charset="0"/>
        </a:defRPr>
      </a:lvl5pPr>
      <a:lvl6pPr marL="457200" algn="ctr" defTabSz="608013" rtl="0" fontAlgn="base">
        <a:spcBef>
          <a:spcPct val="0"/>
        </a:spcBef>
        <a:spcAft>
          <a:spcPct val="0"/>
        </a:spcAft>
        <a:defRPr sz="5800">
          <a:solidFill>
            <a:schemeClr val="tx1"/>
          </a:solidFill>
          <a:latin typeface="Century Gothic" charset="0"/>
          <a:ea typeface="ＭＳ Ｐゴシック" charset="0"/>
          <a:cs typeface="ＭＳ Ｐゴシック" charset="0"/>
        </a:defRPr>
      </a:lvl6pPr>
      <a:lvl7pPr marL="914400" algn="ctr" defTabSz="608013" rtl="0" fontAlgn="base">
        <a:spcBef>
          <a:spcPct val="0"/>
        </a:spcBef>
        <a:spcAft>
          <a:spcPct val="0"/>
        </a:spcAft>
        <a:defRPr sz="5800">
          <a:solidFill>
            <a:schemeClr val="tx1"/>
          </a:solidFill>
          <a:latin typeface="Century Gothic" charset="0"/>
          <a:ea typeface="ＭＳ Ｐゴシック" charset="0"/>
          <a:cs typeface="ＭＳ Ｐゴシック" charset="0"/>
        </a:defRPr>
      </a:lvl7pPr>
      <a:lvl8pPr marL="1371600" algn="ctr" defTabSz="608013" rtl="0" fontAlgn="base">
        <a:spcBef>
          <a:spcPct val="0"/>
        </a:spcBef>
        <a:spcAft>
          <a:spcPct val="0"/>
        </a:spcAft>
        <a:defRPr sz="5800">
          <a:solidFill>
            <a:schemeClr val="tx1"/>
          </a:solidFill>
          <a:latin typeface="Century Gothic" charset="0"/>
          <a:ea typeface="ＭＳ Ｐゴシック" charset="0"/>
          <a:cs typeface="ＭＳ Ｐゴシック" charset="0"/>
        </a:defRPr>
      </a:lvl8pPr>
      <a:lvl9pPr marL="1828800" algn="ctr" defTabSz="608013" rtl="0" fontAlgn="base">
        <a:spcBef>
          <a:spcPct val="0"/>
        </a:spcBef>
        <a:spcAft>
          <a:spcPct val="0"/>
        </a:spcAft>
        <a:defRPr sz="5800">
          <a:solidFill>
            <a:schemeClr val="tx1"/>
          </a:solidFill>
          <a:latin typeface="Century Gothic" charset="0"/>
          <a:ea typeface="ＭＳ Ｐゴシック" charset="0"/>
          <a:cs typeface="ＭＳ Ｐゴシック" charset="0"/>
        </a:defRPr>
      </a:lvl9pPr>
    </p:titleStyle>
    <p:bodyStyle>
      <a:lvl1pPr marL="455613" indent="-455613" algn="l" defTabSz="6080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S PGothic" panose="020B0600070205080204" pitchFamily="34" charset="-128"/>
          <a:cs typeface="ＭＳ Ｐゴシック" charset="0"/>
        </a:defRPr>
      </a:lvl1pPr>
      <a:lvl2pPr marL="989013" indent="-379413" algn="l" defTabSz="6080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S PGothic" panose="020B0600070205080204" pitchFamily="34" charset="-128"/>
          <a:cs typeface="+mn-cs"/>
        </a:defRPr>
      </a:lvl2pPr>
      <a:lvl3pPr marL="1522413" indent="-303213" algn="l" defTabSz="6080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2013" indent="-303213" algn="l" defTabSz="6080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S PGothic" panose="020B0600070205080204" pitchFamily="34" charset="-128"/>
          <a:cs typeface="+mn-cs"/>
        </a:defRPr>
      </a:lvl4pPr>
      <a:lvl5pPr marL="2741613" indent="-303213" algn="l" defTabSz="6080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S PGothic" panose="020B0600070205080204" pitchFamily="34" charset="-128"/>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6146" name="Marcador de títu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CO" smtClean="0"/>
              <a:t>Clic para editar título</a:t>
            </a:r>
            <a:endParaRPr lang="es-ES" altLang="es-CO" smtClean="0"/>
          </a:p>
        </p:txBody>
      </p:sp>
      <p:sp>
        <p:nvSpPr>
          <p:cNvPr id="6147" name="Marcador de texto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O" smtClean="0"/>
              <a:t>Haga clic para modificar el estilo de texto del patrón</a:t>
            </a:r>
          </a:p>
          <a:p>
            <a:pPr lvl="1"/>
            <a:r>
              <a:rPr lang="es-ES_tradnl" altLang="es-CO" smtClean="0"/>
              <a:t>Segundo nivel</a:t>
            </a:r>
          </a:p>
          <a:p>
            <a:pPr lvl="2"/>
            <a:r>
              <a:rPr lang="es-ES_tradnl" altLang="es-CO" smtClean="0"/>
              <a:t>Tercer nivel</a:t>
            </a:r>
          </a:p>
          <a:p>
            <a:pPr lvl="3"/>
            <a:r>
              <a:rPr lang="es-ES_tradnl" altLang="es-CO" smtClean="0"/>
              <a:t>Cuarto nivel</a:t>
            </a:r>
          </a:p>
          <a:p>
            <a:pPr lvl="4"/>
            <a:r>
              <a:rPr lang="es-ES_tradnl" altLang="es-CO" smtClean="0"/>
              <a:t>Quinto nivel</a:t>
            </a:r>
            <a:endParaRPr lang="es-ES" altLang="es-CO" smtClean="0"/>
          </a:p>
        </p:txBody>
      </p:sp>
      <p:sp>
        <p:nvSpPr>
          <p:cNvPr id="4" name="Marcador de fecha 3"/>
          <p:cNvSpPr>
            <a:spLocks noGrp="1"/>
          </p:cNvSpPr>
          <p:nvPr>
            <p:ph type="dt" sz="half" idx="2"/>
          </p:nvPr>
        </p:nvSpPr>
        <p:spPr>
          <a:xfrm>
            <a:off x="609600" y="6356350"/>
            <a:ext cx="2844800" cy="36671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9E9E9E"/>
                </a:solidFill>
              </a:defRPr>
            </a:lvl1pPr>
          </a:lstStyle>
          <a:p>
            <a:fld id="{85DC61DB-D84E-42A0-8FA0-838A1C82CF05}" type="datetimeFigureOut">
              <a:rPr lang="es-ES" altLang="es-CO"/>
              <a:pPr/>
              <a:t>25/07/2016</a:t>
            </a:fld>
            <a:endParaRPr lang="es-ES" altLang="es-CO"/>
          </a:p>
        </p:txBody>
      </p:sp>
      <p:sp>
        <p:nvSpPr>
          <p:cNvPr id="5" name="Marcador de pie de página 4"/>
          <p:cNvSpPr>
            <a:spLocks noGrp="1"/>
          </p:cNvSpPr>
          <p:nvPr>
            <p:ph type="ftr" sz="quarter" idx="3"/>
          </p:nvPr>
        </p:nvSpPr>
        <p:spPr>
          <a:xfrm>
            <a:off x="4165600" y="6356350"/>
            <a:ext cx="3860800" cy="36671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600">
                <a:solidFill>
                  <a:srgbClr val="9E9E9E"/>
                </a:solidFill>
              </a:defRPr>
            </a:lvl1pPr>
          </a:lstStyle>
          <a:p>
            <a:endParaRPr lang="es-ES" altLang="es-ES"/>
          </a:p>
        </p:txBody>
      </p:sp>
      <p:sp>
        <p:nvSpPr>
          <p:cNvPr id="6" name="Marcador de número de diapositiva 5"/>
          <p:cNvSpPr>
            <a:spLocks noGrp="1"/>
          </p:cNvSpPr>
          <p:nvPr>
            <p:ph type="sldNum" sz="quarter" idx="4"/>
          </p:nvPr>
        </p:nvSpPr>
        <p:spPr>
          <a:xfrm>
            <a:off x="8737600" y="6356350"/>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9E9E9E"/>
                </a:solidFill>
              </a:defRPr>
            </a:lvl1pPr>
          </a:lstStyle>
          <a:p>
            <a:fld id="{863500AC-3F5A-422C-B968-EABC07EE5D96}" type="slidenum">
              <a:rPr lang="es-ES" altLang="es-CO"/>
              <a:pPr/>
              <a:t>‹Nº›</a:t>
            </a:fld>
            <a:endParaRPr lang="es-ES" altLang="es-CO"/>
          </a:p>
        </p:txBody>
      </p:sp>
      <p:pic>
        <p:nvPicPr>
          <p:cNvPr id="6151" name="Imagen 6" descr="BLANCO VIÑETA.jp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0"/>
            <a:ext cx="1219993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Imagen 8" descr="PRO_PRINCIPAL_VER_PNG.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1125200" y="6181725"/>
            <a:ext cx="896938"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3" r:id="rId12"/>
  </p:sldLayoutIdLst>
  <p:timing>
    <p:tnLst>
      <p:par>
        <p:cTn id="1" dur="indefinite" restart="never" nodeType="tmRoot"/>
      </p:par>
    </p:tnLst>
  </p:timing>
  <p:txStyles>
    <p:titleStyle>
      <a:lvl1pPr algn="ctr" defTabSz="608013" rtl="0" eaLnBrk="0" fontAlgn="base" hangingPunct="0">
        <a:spcBef>
          <a:spcPct val="0"/>
        </a:spcBef>
        <a:spcAft>
          <a:spcPct val="0"/>
        </a:spcAft>
        <a:defRPr sz="5800" kern="1200">
          <a:solidFill>
            <a:schemeClr val="tx1"/>
          </a:solidFill>
          <a:latin typeface="+mj-lt"/>
          <a:ea typeface="MS PGothic" panose="020B0600070205080204" pitchFamily="34" charset="-128"/>
          <a:cs typeface="ＭＳ Ｐゴシック" charset="0"/>
        </a:defRPr>
      </a:lvl1pPr>
      <a:lvl2pPr algn="ctr" defTabSz="608013" rtl="0" eaLnBrk="0" fontAlgn="base" hangingPunct="0">
        <a:spcBef>
          <a:spcPct val="0"/>
        </a:spcBef>
        <a:spcAft>
          <a:spcPct val="0"/>
        </a:spcAft>
        <a:defRPr sz="5800">
          <a:solidFill>
            <a:schemeClr val="tx1"/>
          </a:solidFill>
          <a:latin typeface="Century Gothic" charset="0"/>
          <a:ea typeface="MS PGothic" panose="020B0600070205080204" pitchFamily="34" charset="-128"/>
          <a:cs typeface="ＭＳ Ｐゴシック" charset="0"/>
        </a:defRPr>
      </a:lvl2pPr>
      <a:lvl3pPr algn="ctr" defTabSz="608013" rtl="0" eaLnBrk="0" fontAlgn="base" hangingPunct="0">
        <a:spcBef>
          <a:spcPct val="0"/>
        </a:spcBef>
        <a:spcAft>
          <a:spcPct val="0"/>
        </a:spcAft>
        <a:defRPr sz="5800">
          <a:solidFill>
            <a:schemeClr val="tx1"/>
          </a:solidFill>
          <a:latin typeface="Century Gothic" charset="0"/>
          <a:ea typeface="MS PGothic" panose="020B0600070205080204" pitchFamily="34" charset="-128"/>
          <a:cs typeface="ＭＳ Ｐゴシック" charset="0"/>
        </a:defRPr>
      </a:lvl3pPr>
      <a:lvl4pPr algn="ctr" defTabSz="608013" rtl="0" eaLnBrk="0" fontAlgn="base" hangingPunct="0">
        <a:spcBef>
          <a:spcPct val="0"/>
        </a:spcBef>
        <a:spcAft>
          <a:spcPct val="0"/>
        </a:spcAft>
        <a:defRPr sz="5800">
          <a:solidFill>
            <a:schemeClr val="tx1"/>
          </a:solidFill>
          <a:latin typeface="Century Gothic" charset="0"/>
          <a:ea typeface="MS PGothic" panose="020B0600070205080204" pitchFamily="34" charset="-128"/>
          <a:cs typeface="ＭＳ Ｐゴシック" charset="0"/>
        </a:defRPr>
      </a:lvl4pPr>
      <a:lvl5pPr algn="ctr" defTabSz="608013" rtl="0" eaLnBrk="0" fontAlgn="base" hangingPunct="0">
        <a:spcBef>
          <a:spcPct val="0"/>
        </a:spcBef>
        <a:spcAft>
          <a:spcPct val="0"/>
        </a:spcAft>
        <a:defRPr sz="5800">
          <a:solidFill>
            <a:schemeClr val="tx1"/>
          </a:solidFill>
          <a:latin typeface="Century Gothic" charset="0"/>
          <a:ea typeface="MS PGothic" panose="020B0600070205080204" pitchFamily="34" charset="-128"/>
          <a:cs typeface="ＭＳ Ｐゴシック" charset="0"/>
        </a:defRPr>
      </a:lvl5pPr>
      <a:lvl6pPr marL="457200" algn="ctr" defTabSz="608013" rtl="0" fontAlgn="base">
        <a:spcBef>
          <a:spcPct val="0"/>
        </a:spcBef>
        <a:spcAft>
          <a:spcPct val="0"/>
        </a:spcAft>
        <a:defRPr sz="5800">
          <a:solidFill>
            <a:schemeClr val="tx1"/>
          </a:solidFill>
          <a:latin typeface="Century Gothic" charset="0"/>
          <a:ea typeface="ＭＳ Ｐゴシック" charset="0"/>
          <a:cs typeface="ＭＳ Ｐゴシック" charset="0"/>
        </a:defRPr>
      </a:lvl6pPr>
      <a:lvl7pPr marL="914400" algn="ctr" defTabSz="608013" rtl="0" fontAlgn="base">
        <a:spcBef>
          <a:spcPct val="0"/>
        </a:spcBef>
        <a:spcAft>
          <a:spcPct val="0"/>
        </a:spcAft>
        <a:defRPr sz="5800">
          <a:solidFill>
            <a:schemeClr val="tx1"/>
          </a:solidFill>
          <a:latin typeface="Century Gothic" charset="0"/>
          <a:ea typeface="ＭＳ Ｐゴシック" charset="0"/>
          <a:cs typeface="ＭＳ Ｐゴシック" charset="0"/>
        </a:defRPr>
      </a:lvl7pPr>
      <a:lvl8pPr marL="1371600" algn="ctr" defTabSz="608013" rtl="0" fontAlgn="base">
        <a:spcBef>
          <a:spcPct val="0"/>
        </a:spcBef>
        <a:spcAft>
          <a:spcPct val="0"/>
        </a:spcAft>
        <a:defRPr sz="5800">
          <a:solidFill>
            <a:schemeClr val="tx1"/>
          </a:solidFill>
          <a:latin typeface="Century Gothic" charset="0"/>
          <a:ea typeface="ＭＳ Ｐゴシック" charset="0"/>
          <a:cs typeface="ＭＳ Ｐゴシック" charset="0"/>
        </a:defRPr>
      </a:lvl8pPr>
      <a:lvl9pPr marL="1828800" algn="ctr" defTabSz="608013" rtl="0" fontAlgn="base">
        <a:spcBef>
          <a:spcPct val="0"/>
        </a:spcBef>
        <a:spcAft>
          <a:spcPct val="0"/>
        </a:spcAft>
        <a:defRPr sz="5800">
          <a:solidFill>
            <a:schemeClr val="tx1"/>
          </a:solidFill>
          <a:latin typeface="Century Gothic" charset="0"/>
          <a:ea typeface="ＭＳ Ｐゴシック" charset="0"/>
          <a:cs typeface="ＭＳ Ｐゴシック" charset="0"/>
        </a:defRPr>
      </a:lvl9pPr>
    </p:titleStyle>
    <p:bodyStyle>
      <a:lvl1pPr marL="455613" indent="-455613" algn="l" defTabSz="6080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S PGothic" panose="020B0600070205080204" pitchFamily="34" charset="-128"/>
          <a:cs typeface="ＭＳ Ｐゴシック" charset="0"/>
        </a:defRPr>
      </a:lvl1pPr>
      <a:lvl2pPr marL="989013" indent="-379413" algn="l" defTabSz="6080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S PGothic" panose="020B0600070205080204" pitchFamily="34" charset="-128"/>
          <a:cs typeface="+mn-cs"/>
        </a:defRPr>
      </a:lvl2pPr>
      <a:lvl3pPr marL="1522413" indent="-303213" algn="l" defTabSz="6080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2013" indent="-303213" algn="l" defTabSz="6080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S PGothic" panose="020B0600070205080204" pitchFamily="34" charset="-128"/>
          <a:cs typeface="+mn-cs"/>
        </a:defRPr>
      </a:lvl4pPr>
      <a:lvl5pPr marL="2741613" indent="-303213" algn="l" defTabSz="6080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S PGothic" panose="020B0600070205080204" pitchFamily="34" charset="-128"/>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S PGothic" panose="020B0600070205080204" pitchFamily="3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MS PGothic" pitchFamily="34" charset="-128"/>
          <a:cs typeface="MS PGothic" panose="020B0600070205080204" pitchFamily="3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MS PGothic" pitchFamily="34" charset="-128"/>
          <a:cs typeface="MS PGothic" panose="020B0600070205080204" pitchFamily="3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MS PGothic" pitchFamily="34" charset="-128"/>
          <a:cs typeface="MS PGothic" panose="020B0600070205080204" pitchFamily="3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MS PGothic" pitchFamily="34" charset="-128"/>
          <a:cs typeface="MS PGothic" panose="020B0600070205080204" pitchFamily="34" charset="-128"/>
        </a:defRPr>
      </a:lvl5pPr>
      <a:lvl6pPr marL="457189" algn="l" rtl="0" fontAlgn="base">
        <a:lnSpc>
          <a:spcPct val="90000"/>
        </a:lnSpc>
        <a:spcBef>
          <a:spcPct val="0"/>
        </a:spcBef>
        <a:spcAft>
          <a:spcPct val="0"/>
        </a:spcAft>
        <a:defRPr sz="4400">
          <a:solidFill>
            <a:schemeClr val="tx1"/>
          </a:solidFill>
          <a:latin typeface="Calibri Light" charset="0"/>
          <a:ea typeface="ＭＳ Ｐゴシック" charset="0"/>
        </a:defRPr>
      </a:lvl6pPr>
      <a:lvl7pPr marL="914377" algn="l" rtl="0" fontAlgn="base">
        <a:lnSpc>
          <a:spcPct val="90000"/>
        </a:lnSpc>
        <a:spcBef>
          <a:spcPct val="0"/>
        </a:spcBef>
        <a:spcAft>
          <a:spcPct val="0"/>
        </a:spcAft>
        <a:defRPr sz="4400">
          <a:solidFill>
            <a:schemeClr val="tx1"/>
          </a:solidFill>
          <a:latin typeface="Calibri Light" charset="0"/>
          <a:ea typeface="ＭＳ Ｐゴシック" charset="0"/>
        </a:defRPr>
      </a:lvl7pPr>
      <a:lvl8pPr marL="1371566" algn="l" rtl="0" fontAlgn="base">
        <a:lnSpc>
          <a:spcPct val="90000"/>
        </a:lnSpc>
        <a:spcBef>
          <a:spcPct val="0"/>
        </a:spcBef>
        <a:spcAft>
          <a:spcPct val="0"/>
        </a:spcAft>
        <a:defRPr sz="4400">
          <a:solidFill>
            <a:schemeClr val="tx1"/>
          </a:solidFill>
          <a:latin typeface="Calibri Light" charset="0"/>
          <a:ea typeface="ＭＳ Ｐゴシック" charset="0"/>
        </a:defRPr>
      </a:lvl8pPr>
      <a:lvl9pPr marL="1828754" algn="l" rtl="0" fontAlgn="base">
        <a:lnSpc>
          <a:spcPct val="90000"/>
        </a:lnSpc>
        <a:spcBef>
          <a:spcPct val="0"/>
        </a:spcBef>
        <a:spcAft>
          <a:spcPct val="0"/>
        </a:spcAft>
        <a:defRPr sz="4400">
          <a:solidFill>
            <a:schemeClr val="tx1"/>
          </a:solidFill>
          <a:latin typeface="Calibri Light" charset="0"/>
          <a:ea typeface="ＭＳ Ｐゴシック" charset="0"/>
        </a:defRPr>
      </a:lvl9pPr>
    </p:titleStyle>
    <p:bodyStyle>
      <a:lvl1pPr marL="227013" indent="-227013"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panose="020B0600070205080204" pitchFamily="34" charset="-128"/>
        </a:defRPr>
      </a:lvl1pPr>
      <a:lvl2pPr marL="684213" indent="-227013"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1413" indent="-227013"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598613" indent="-227013"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5813" indent="-227013"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jpeg"/><Relationship Id="rId21" Type="http://schemas.openxmlformats.org/officeDocument/2006/relationships/image" Target="../media/image59.png"/><Relationship Id="rId7" Type="http://schemas.openxmlformats.org/officeDocument/2006/relationships/image" Target="../media/image45.jpe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jpeg"/><Relationship Id="rId16" Type="http://schemas.openxmlformats.org/officeDocument/2006/relationships/image" Target="../media/image54.png"/><Relationship Id="rId20"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jpeg"/><Relationship Id="rId10" Type="http://schemas.openxmlformats.org/officeDocument/2006/relationships/image" Target="../media/image48.png"/><Relationship Id="rId19" Type="http://schemas.openxmlformats.org/officeDocument/2006/relationships/image" Target="../media/image57.jpe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jpeg"/><Relationship Id="rId22" Type="http://schemas.openxmlformats.org/officeDocument/2006/relationships/image" Target="../media/image60.jpe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5.emf"/><Relationship Id="rId5" Type="http://schemas.openxmlformats.org/officeDocument/2006/relationships/image" Target="../media/image79.png"/><Relationship Id="rId10" Type="http://schemas.openxmlformats.org/officeDocument/2006/relationships/image" Target="../media/image84.emf"/><Relationship Id="rId4" Type="http://schemas.openxmlformats.org/officeDocument/2006/relationships/image" Target="../media/image78.jpeg"/><Relationship Id="rId9" Type="http://schemas.openxmlformats.org/officeDocument/2006/relationships/image" Target="../media/image83.emf"/></Relationships>
</file>

<file path=ppt/slides/_rels/slide2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chart" Target="../charts/chart5.xml"/><Relationship Id="rId7" Type="http://schemas.openxmlformats.org/officeDocument/2006/relationships/image" Target="../media/image8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77.png"/><Relationship Id="rId10" Type="http://schemas.openxmlformats.org/officeDocument/2006/relationships/image" Target="../media/image90.png"/><Relationship Id="rId4" Type="http://schemas.openxmlformats.org/officeDocument/2006/relationships/image" Target="../media/image76.png"/><Relationship Id="rId9" Type="http://schemas.openxmlformats.org/officeDocument/2006/relationships/image" Target="../media/image89.jpeg"/></Relationships>
</file>

<file path=ppt/slides/_rels/slide2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image" Target="../media/image93.gif"/><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9.png"/><Relationship Id="rId4" Type="http://schemas.openxmlformats.org/officeDocument/2006/relationships/oleObject" Target="../embeddings/Hoja_de_c_lculo_de_Microsoft_Excel_97-2003111111.xls"/></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6 Grupo"/>
          <p:cNvGrpSpPr>
            <a:grpSpLocks/>
          </p:cNvGrpSpPr>
          <p:nvPr/>
        </p:nvGrpSpPr>
        <p:grpSpPr bwMode="auto">
          <a:xfrm>
            <a:off x="0" y="-19050"/>
            <a:ext cx="12192000" cy="6877050"/>
            <a:chOff x="0" y="0"/>
            <a:chExt cx="9732723" cy="6876829"/>
          </a:xfrm>
        </p:grpSpPr>
        <p:pic>
          <p:nvPicPr>
            <p:cNvPr id="46087" name="5 Imagen" descr="CISTA CONTRARIA PARQUE DE CHICAMOCHA.CONCESION VIAL LOS COMUNEROS.JPG"/>
            <p:cNvPicPr>
              <a:picLocks noChangeAspect="1"/>
            </p:cNvPicPr>
            <p:nvPr/>
          </p:nvPicPr>
          <p:blipFill>
            <a:blip r:embed="rId2" cstate="print">
              <a:lum contrast="20000"/>
              <a:extLst>
                <a:ext uri="{28A0092B-C50C-407E-A947-70E740481C1C}">
                  <a14:useLocalDpi xmlns:a14="http://schemas.microsoft.com/office/drawing/2010/main"/>
                </a:ext>
              </a:extLst>
            </a:blip>
            <a:srcRect/>
            <a:stretch>
              <a:fillRect/>
            </a:stretch>
          </p:blipFill>
          <p:spPr bwMode="auto">
            <a:xfrm>
              <a:off x="0" y="0"/>
              <a:ext cx="324424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3 Imagen" descr="Imagen portada ITA_EXPO.jpg"/>
            <p:cNvPicPr>
              <a:picLocks noChangeAspect="1"/>
            </p:cNvPicPr>
            <p:nvPr/>
          </p:nvPicPr>
          <p:blipFill>
            <a:blip r:embed="rId3" cstate="print">
              <a:lum contrast="20000"/>
              <a:extLst>
                <a:ext uri="{28A0092B-C50C-407E-A947-70E740481C1C}">
                  <a14:useLocalDpi xmlns:a14="http://schemas.microsoft.com/office/drawing/2010/main"/>
                </a:ext>
              </a:extLst>
            </a:blip>
            <a:srcRect/>
            <a:stretch>
              <a:fillRect/>
            </a:stretch>
          </p:blipFill>
          <p:spPr bwMode="auto">
            <a:xfrm>
              <a:off x="3231714" y="0"/>
              <a:ext cx="3289428" cy="687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4 Imagen" descr="17037986657_d09e1a1ad9_h.jpg"/>
            <p:cNvPicPr>
              <a:picLocks noChangeAspect="1"/>
            </p:cNvPicPr>
            <p:nvPr/>
          </p:nvPicPr>
          <p:blipFill>
            <a:blip r:embed="rId4" cstate="print">
              <a:lum bright="10000" contrast="20000"/>
              <a:extLst>
                <a:ext uri="{28A0092B-C50C-407E-A947-70E740481C1C}">
                  <a14:useLocalDpi xmlns:a14="http://schemas.microsoft.com/office/drawing/2010/main"/>
                </a:ext>
              </a:extLst>
            </a:blip>
            <a:srcRect/>
            <a:stretch>
              <a:fillRect/>
            </a:stretch>
          </p:blipFill>
          <p:spPr bwMode="auto">
            <a:xfrm>
              <a:off x="6463429" y="0"/>
              <a:ext cx="3269294" cy="686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13 Rectángulo"/>
          <p:cNvSpPr/>
          <p:nvPr/>
        </p:nvSpPr>
        <p:spPr>
          <a:xfrm>
            <a:off x="0" y="0"/>
            <a:ext cx="12192000" cy="6858000"/>
          </a:xfrm>
          <a:prstGeom prst="rect">
            <a:avLst/>
          </a:prstGeom>
          <a:solidFill>
            <a:srgbClr val="0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defTabSz="914261" eaLnBrk="1" fontAlgn="auto" hangingPunct="1">
              <a:spcBef>
                <a:spcPts val="0"/>
              </a:spcBef>
              <a:spcAft>
                <a:spcPts val="0"/>
              </a:spcAft>
              <a:defRPr/>
            </a:pPr>
            <a:endParaRPr lang="es-CO" sz="1828" dirty="0">
              <a:solidFill>
                <a:prstClr val="white"/>
              </a:solidFill>
              <a:sym typeface="Gill Sans Light" charset="0"/>
            </a:endParaRPr>
          </a:p>
        </p:txBody>
      </p:sp>
      <p:sp>
        <p:nvSpPr>
          <p:cNvPr id="46084" name="12 Rectángulo"/>
          <p:cNvSpPr>
            <a:spLocks noChangeArrowheads="1"/>
          </p:cNvSpPr>
          <p:nvPr/>
        </p:nvSpPr>
        <p:spPr bwMode="auto">
          <a:xfrm>
            <a:off x="1897039" y="2236788"/>
            <a:ext cx="8486799" cy="2286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91435" tIns="45717" rIns="91435" bIns="45717">
            <a:spAutoFit/>
          </a:bodyPr>
          <a:lstStyle>
            <a:lvl1pPr defTabSz="912813">
              <a:defRPr>
                <a:solidFill>
                  <a:schemeClr val="tx1"/>
                </a:solidFill>
                <a:latin typeface="Century Gothic" panose="020B0502020202020204" pitchFamily="34" charset="0"/>
                <a:ea typeface="MS PGothic" panose="020B0600070205080204" pitchFamily="34" charset="-128"/>
              </a:defRPr>
            </a:lvl1pPr>
            <a:lvl2pPr marL="742950" indent="-285750" defTabSz="912813">
              <a:defRPr>
                <a:solidFill>
                  <a:schemeClr val="tx1"/>
                </a:solidFill>
                <a:latin typeface="Century Gothic" panose="020B0502020202020204" pitchFamily="34" charset="0"/>
                <a:ea typeface="MS PGothic" panose="020B0600070205080204" pitchFamily="34" charset="-128"/>
              </a:defRPr>
            </a:lvl2pPr>
            <a:lvl3pPr marL="1143000" indent="-228600" defTabSz="912813">
              <a:defRPr>
                <a:solidFill>
                  <a:schemeClr val="tx1"/>
                </a:solidFill>
                <a:latin typeface="Century Gothic" panose="020B0502020202020204" pitchFamily="34" charset="0"/>
                <a:ea typeface="MS PGothic" panose="020B0600070205080204" pitchFamily="34" charset="-128"/>
              </a:defRPr>
            </a:lvl3pPr>
            <a:lvl4pPr marL="1600200" indent="-228600" defTabSz="912813">
              <a:defRPr>
                <a:solidFill>
                  <a:schemeClr val="tx1"/>
                </a:solidFill>
                <a:latin typeface="Century Gothic" panose="020B0502020202020204" pitchFamily="34" charset="0"/>
                <a:ea typeface="MS PGothic" panose="020B0600070205080204" pitchFamily="34" charset="-128"/>
              </a:defRPr>
            </a:lvl4pPr>
            <a:lvl5pPr marL="2057400" indent="-228600" defTabSz="912813">
              <a:defRPr>
                <a:solidFill>
                  <a:schemeClr val="tx1"/>
                </a:solidFill>
                <a:latin typeface="Century Gothic" panose="020B0502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ctr" eaLnBrk="1" hangingPunct="1"/>
            <a:r>
              <a:rPr lang="es-CO" altLang="es-CO" sz="4400" b="1">
                <a:solidFill>
                  <a:srgbClr val="FFFFFF"/>
                </a:solidFill>
                <a:sym typeface="Gill Sans Light" pitchFamily="2" charset="0"/>
              </a:rPr>
              <a:t>Colombia:</a:t>
            </a:r>
            <a:r>
              <a:rPr lang="es-CO" altLang="es-CO" sz="4800" b="1">
                <a:solidFill>
                  <a:srgbClr val="FFFFFF"/>
                </a:solidFill>
                <a:sym typeface="Gill Sans Light" pitchFamily="2" charset="0"/>
              </a:rPr>
              <a:t/>
            </a:r>
            <a:br>
              <a:rPr lang="es-CO" altLang="es-CO" sz="4800" b="1">
                <a:solidFill>
                  <a:srgbClr val="FFFFFF"/>
                </a:solidFill>
                <a:sym typeface="Gill Sans Light" pitchFamily="2" charset="0"/>
              </a:rPr>
            </a:br>
            <a:r>
              <a:rPr lang="es-CO" altLang="es-CO" sz="3200">
                <a:solidFill>
                  <a:srgbClr val="FFFFFF"/>
                </a:solidFill>
                <a:sym typeface="Gill Sans Light" pitchFamily="2" charset="0"/>
              </a:rPr>
              <a:t>aliado estratégico de </a:t>
            </a:r>
            <a:r>
              <a:rPr lang="es-CO" altLang="es-CO" sz="3200" b="1">
                <a:solidFill>
                  <a:srgbClr val="FFFFFF"/>
                </a:solidFill>
                <a:sym typeface="Gill Sans Light" pitchFamily="2" charset="0"/>
              </a:rPr>
              <a:t/>
            </a:r>
            <a:br>
              <a:rPr lang="es-CO" altLang="es-CO" sz="3200" b="1">
                <a:solidFill>
                  <a:srgbClr val="FFFFFF"/>
                </a:solidFill>
                <a:sym typeface="Gill Sans Light" pitchFamily="2" charset="0"/>
              </a:rPr>
            </a:br>
            <a:r>
              <a:rPr lang="es-CO" altLang="es-CO" sz="4000" b="1">
                <a:solidFill>
                  <a:srgbClr val="FFFFFF"/>
                </a:solidFill>
                <a:sym typeface="Gill Sans Light" pitchFamily="2" charset="0"/>
              </a:rPr>
              <a:t>Corea del Sur</a:t>
            </a:r>
          </a:p>
          <a:p>
            <a:pPr algn="ctr" eaLnBrk="1" hangingPunct="1"/>
            <a:r>
              <a:rPr lang="es-CO" altLang="es-CO" sz="2200" b="1">
                <a:solidFill>
                  <a:srgbClr val="FFFFFF"/>
                </a:solidFill>
                <a:sym typeface="Gill Sans Light" pitchFamily="2" charset="0"/>
              </a:rPr>
              <a:t>2016</a:t>
            </a:r>
            <a:endParaRPr lang="es-CO" altLang="es-CO" sz="3300" b="1">
              <a:solidFill>
                <a:srgbClr val="FFFFFF"/>
              </a:solidFill>
              <a:sym typeface="Gill Sans Light" pitchFamily="2" charset="0"/>
            </a:endParaRPr>
          </a:p>
        </p:txBody>
      </p:sp>
      <p:pic>
        <p:nvPicPr>
          <p:cNvPr id="46085" name="14 Imagen" descr="C:\Users\otorres\AppData\Local\Temp\Rar$DR09.770\ESPAN¦âOL\IMAGEN PNG\PRO_PRINCIPAL_VER_PNG_NEG.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9238" y="5940425"/>
            <a:ext cx="123031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4" descr="LOGO.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83838" y="6005513"/>
            <a:ext cx="14763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Título"/>
          <p:cNvSpPr txBox="1">
            <a:spLocks/>
          </p:cNvSpPr>
          <p:nvPr/>
        </p:nvSpPr>
        <p:spPr bwMode="auto">
          <a:xfrm>
            <a:off x="147638" y="98425"/>
            <a:ext cx="37401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lnSpc>
                <a:spcPct val="90000"/>
              </a:lnSpc>
            </a:pPr>
            <a:r>
              <a:rPr lang="es-CO" altLang="es-CO" sz="3200" b="1">
                <a:solidFill>
                  <a:srgbClr val="595959"/>
                </a:solidFill>
              </a:rPr>
              <a:t>Cafés especiales</a:t>
            </a:r>
          </a:p>
        </p:txBody>
      </p:sp>
      <p:sp>
        <p:nvSpPr>
          <p:cNvPr id="4" name="1 Título"/>
          <p:cNvSpPr txBox="1">
            <a:spLocks/>
          </p:cNvSpPr>
          <p:nvPr/>
        </p:nvSpPr>
        <p:spPr>
          <a:xfrm>
            <a:off x="5376863" y="2890838"/>
            <a:ext cx="6815137" cy="3152775"/>
          </a:xfrm>
          <a:prstGeom prst="rect">
            <a:avLst/>
          </a:prstGeom>
          <a:solidFill>
            <a:schemeClr val="accent6">
              <a:lumMod val="75000"/>
            </a:schemeClr>
          </a:solidFill>
          <a:ln>
            <a:noFill/>
          </a:ln>
        </p:spPr>
        <p:txBody>
          <a:bodyPr anchor="ctr"/>
          <a:lstStyle>
            <a:lvl1pPr eaLnBrk="0" hangingPunct="0">
              <a:defRPr sz="2400">
                <a:solidFill>
                  <a:schemeClr val="tx1"/>
                </a:solidFill>
                <a:latin typeface="Century Gothic" panose="020B0502020202020204" pitchFamily="34" charset="0"/>
                <a:ea typeface="MS PGothic" panose="020B0600070205080204" pitchFamily="34" charset="-128"/>
              </a:defRPr>
            </a:lvl1pPr>
            <a:lvl2pPr marL="742950" indent="-285750" eaLnBrk="0" hangingPunct="0">
              <a:defRPr sz="2400">
                <a:solidFill>
                  <a:schemeClr val="tx1"/>
                </a:solidFill>
                <a:latin typeface="Century Gothic" panose="020B0502020202020204" pitchFamily="34" charset="0"/>
                <a:ea typeface="MS PGothic" panose="020B0600070205080204" pitchFamily="34" charset="-128"/>
              </a:defRPr>
            </a:lvl2pPr>
            <a:lvl3pPr marL="1143000" indent="-228600" eaLnBrk="0" hangingPunct="0">
              <a:defRPr sz="2400">
                <a:solidFill>
                  <a:schemeClr val="tx1"/>
                </a:solidFill>
                <a:latin typeface="Century Gothic" panose="020B0502020202020204" pitchFamily="34" charset="0"/>
                <a:ea typeface="MS PGothic" panose="020B0600070205080204" pitchFamily="34" charset="-128"/>
              </a:defRPr>
            </a:lvl3pPr>
            <a:lvl4pPr marL="1600200" indent="-228600" eaLnBrk="0" hangingPunct="0">
              <a:defRPr sz="2400">
                <a:solidFill>
                  <a:schemeClr val="tx1"/>
                </a:solidFill>
                <a:latin typeface="Century Gothic" panose="020B0502020202020204" pitchFamily="34" charset="0"/>
                <a:ea typeface="MS PGothic" panose="020B0600070205080204" pitchFamily="34" charset="-128"/>
              </a:defRPr>
            </a:lvl4pPr>
            <a:lvl5pPr marL="2057400" indent="-228600" eaLnBrk="0" hangingPunct="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gn="just" eaLnBrk="1" hangingPunct="1">
              <a:defRPr/>
            </a:pPr>
            <a:r>
              <a:rPr lang="es-CO" altLang="es-CO" sz="1200" smtClean="0">
                <a:solidFill>
                  <a:schemeClr val="bg1"/>
                </a:solidFill>
              </a:rPr>
              <a:t>La cultura del café ha ido incrementándose en Corea. Los importadores prefieren comprarlo verde para posteriormente tostarlo, teniendo en cuenta las preferencias de los consumidores coreanos. El </a:t>
            </a:r>
            <a:r>
              <a:rPr lang="es-CO" altLang="es-CO" sz="1400" b="1" smtClean="0">
                <a:solidFill>
                  <a:schemeClr val="bg1"/>
                </a:solidFill>
              </a:rPr>
              <a:t>70%</a:t>
            </a:r>
            <a:r>
              <a:rPr lang="es-CO" altLang="es-CO" sz="1200" smtClean="0">
                <a:solidFill>
                  <a:schemeClr val="bg1"/>
                </a:solidFill>
              </a:rPr>
              <a:t> del café que se vende en este país es principalmente </a:t>
            </a:r>
            <a:r>
              <a:rPr lang="es-CO" altLang="es-CO" sz="1400" b="1" smtClean="0">
                <a:solidFill>
                  <a:schemeClr val="bg1"/>
                </a:solidFill>
              </a:rPr>
              <a:t>blends</a:t>
            </a:r>
            <a:r>
              <a:rPr lang="es-CO" altLang="es-CO" sz="1200" smtClean="0">
                <a:solidFill>
                  <a:schemeClr val="bg1"/>
                </a:solidFill>
              </a:rPr>
              <a:t>, y </a:t>
            </a:r>
            <a:r>
              <a:rPr lang="es-CO" altLang="es-CO" sz="1400" b="1" smtClean="0">
                <a:solidFill>
                  <a:schemeClr val="bg1"/>
                </a:solidFill>
              </a:rPr>
              <a:t>30%</a:t>
            </a:r>
            <a:r>
              <a:rPr lang="es-CO" altLang="es-CO" sz="1200" smtClean="0">
                <a:solidFill>
                  <a:schemeClr val="bg1"/>
                </a:solidFill>
              </a:rPr>
              <a:t> es de </a:t>
            </a:r>
            <a:r>
              <a:rPr lang="es-CO" altLang="es-CO" sz="1400" b="1" smtClean="0">
                <a:solidFill>
                  <a:schemeClr val="bg1"/>
                </a:solidFill>
              </a:rPr>
              <a:t>origen</a:t>
            </a:r>
            <a:r>
              <a:rPr lang="es-CO" altLang="es-CO" sz="1200" smtClean="0">
                <a:solidFill>
                  <a:schemeClr val="bg1"/>
                </a:solidFill>
              </a:rPr>
              <a:t>.</a:t>
            </a:r>
          </a:p>
          <a:p>
            <a:pPr algn="just" eaLnBrk="1" hangingPunct="1">
              <a:defRPr/>
            </a:pPr>
            <a:endParaRPr lang="es-CO" altLang="es-CO" sz="1200" smtClean="0">
              <a:solidFill>
                <a:schemeClr val="bg1"/>
              </a:solidFill>
            </a:endParaRPr>
          </a:p>
          <a:p>
            <a:pPr algn="just" eaLnBrk="1" hangingPunct="1">
              <a:defRPr/>
            </a:pPr>
            <a:r>
              <a:rPr lang="es-CO" altLang="es-CO" sz="1200" smtClean="0">
                <a:solidFill>
                  <a:schemeClr val="bg1"/>
                </a:solidFill>
              </a:rPr>
              <a:t>El café recién molido es cada vez más popular, puesto que el consumidor coreano percibe que puede tener un café fresco, de la misma calidad y a un precio más bajo en su casa, al que normalmente adquiere en cualquier coffee shop.</a:t>
            </a:r>
          </a:p>
          <a:p>
            <a:pPr algn="just" eaLnBrk="1" hangingPunct="1">
              <a:defRPr/>
            </a:pPr>
            <a:endParaRPr lang="es-CO" altLang="es-CO" sz="1200" smtClean="0">
              <a:solidFill>
                <a:schemeClr val="bg1"/>
              </a:solidFill>
            </a:endParaRPr>
          </a:p>
          <a:p>
            <a:pPr algn="just" eaLnBrk="1" hangingPunct="1">
              <a:defRPr/>
            </a:pPr>
            <a:r>
              <a:rPr lang="es-CO" altLang="es-CO" sz="1200" smtClean="0">
                <a:solidFill>
                  <a:schemeClr val="bg1"/>
                </a:solidFill>
              </a:rPr>
              <a:t>El </a:t>
            </a:r>
            <a:r>
              <a:rPr lang="es-CO" altLang="es-CO" sz="1400" b="1" smtClean="0">
                <a:solidFill>
                  <a:schemeClr val="bg1"/>
                </a:solidFill>
              </a:rPr>
              <a:t>canal on - trade </a:t>
            </a:r>
            <a:r>
              <a:rPr lang="es-CO" altLang="es-CO" sz="1200" smtClean="0">
                <a:solidFill>
                  <a:schemeClr val="bg1"/>
                </a:solidFill>
              </a:rPr>
              <a:t>(restaurantes, hoteles, plazoletas de comida) registró el </a:t>
            </a:r>
            <a:r>
              <a:rPr lang="es-CO" altLang="es-CO" sz="1400" b="1" smtClean="0">
                <a:solidFill>
                  <a:schemeClr val="bg1"/>
                </a:solidFill>
              </a:rPr>
              <a:t>80%</a:t>
            </a:r>
            <a:r>
              <a:rPr lang="es-CO" altLang="es-CO" sz="1200" smtClean="0">
                <a:solidFill>
                  <a:schemeClr val="bg1"/>
                </a:solidFill>
              </a:rPr>
              <a:t> del volumen de ventas de café fresco; mientras que en el </a:t>
            </a:r>
            <a:r>
              <a:rPr lang="es-CO" altLang="es-CO" sz="1400" b="1" smtClean="0">
                <a:solidFill>
                  <a:schemeClr val="bg1"/>
                </a:solidFill>
              </a:rPr>
              <a:t>canal off- trade</a:t>
            </a:r>
            <a:r>
              <a:rPr lang="es-CO" altLang="es-CO" sz="1200" smtClean="0">
                <a:solidFill>
                  <a:schemeClr val="bg1"/>
                </a:solidFill>
              </a:rPr>
              <a:t> (supermercados, hipermercados, tiendas especializadas) registró el </a:t>
            </a:r>
            <a:r>
              <a:rPr lang="es-CO" altLang="es-CO" sz="1400" b="1" smtClean="0">
                <a:solidFill>
                  <a:schemeClr val="bg1"/>
                </a:solidFill>
              </a:rPr>
              <a:t>99%</a:t>
            </a:r>
            <a:r>
              <a:rPr lang="es-CO" altLang="es-CO" sz="1200" smtClean="0">
                <a:solidFill>
                  <a:schemeClr val="bg1"/>
                </a:solidFill>
              </a:rPr>
              <a:t> de las ventas de café instantáneo. En el canal off-trade los productos de café fueron distribuidos principalmente a través de supermercados e hipermercados.</a:t>
            </a:r>
          </a:p>
        </p:txBody>
      </p:sp>
      <p:sp>
        <p:nvSpPr>
          <p:cNvPr id="59396" name="Rectángulo 2"/>
          <p:cNvSpPr>
            <a:spLocks noChangeArrowheads="1"/>
          </p:cNvSpPr>
          <p:nvPr/>
        </p:nvSpPr>
        <p:spPr bwMode="auto">
          <a:xfrm>
            <a:off x="219075" y="1031875"/>
            <a:ext cx="117459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buClr>
                <a:srgbClr val="E4795A"/>
              </a:buClr>
              <a:buFont typeface="Arial" panose="020B0604020202020204" pitchFamily="34" charset="0"/>
              <a:buChar char="•"/>
            </a:pPr>
            <a:r>
              <a:rPr lang="es-CO" altLang="es-CO" sz="1400">
                <a:solidFill>
                  <a:srgbClr val="595959"/>
                </a:solidFill>
              </a:rPr>
              <a:t>El café es el </a:t>
            </a:r>
            <a:r>
              <a:rPr lang="es-CO" altLang="es-CO" sz="1600" b="1">
                <a:solidFill>
                  <a:srgbClr val="595959"/>
                </a:solidFill>
              </a:rPr>
              <a:t>principal producto agrícola </a:t>
            </a:r>
            <a:r>
              <a:rPr lang="es-CO" altLang="es-CO" sz="1400">
                <a:solidFill>
                  <a:srgbClr val="595959"/>
                </a:solidFill>
              </a:rPr>
              <a:t>que se vende al mercado coreano. </a:t>
            </a:r>
          </a:p>
          <a:p>
            <a:pPr algn="just" eaLnBrk="1" hangingPunct="1">
              <a:buClr>
                <a:srgbClr val="E4795A"/>
              </a:buClr>
              <a:buFont typeface="Arial" panose="020B0604020202020204" pitchFamily="34" charset="0"/>
              <a:buChar char="•"/>
            </a:pPr>
            <a:endParaRPr lang="es-CO" altLang="es-CO" sz="1400">
              <a:solidFill>
                <a:srgbClr val="595959"/>
              </a:solidFill>
            </a:endParaRPr>
          </a:p>
          <a:p>
            <a:pPr algn="just" eaLnBrk="1" hangingPunct="1">
              <a:buClr>
                <a:srgbClr val="E4795A"/>
              </a:buClr>
              <a:buFont typeface="Arial" panose="020B0604020202020204" pitchFamily="34" charset="0"/>
              <a:buChar char="•"/>
            </a:pPr>
            <a:r>
              <a:rPr lang="es-CO" altLang="es-CO" sz="1400">
                <a:solidFill>
                  <a:srgbClr val="595959"/>
                </a:solidFill>
              </a:rPr>
              <a:t>En Corea los cafés </a:t>
            </a:r>
            <a:r>
              <a:rPr lang="es-CO" altLang="es-CO" sz="1600" b="1">
                <a:solidFill>
                  <a:srgbClr val="595959"/>
                </a:solidFill>
              </a:rPr>
              <a:t>certificados</a:t>
            </a:r>
            <a:r>
              <a:rPr lang="es-CO" altLang="es-CO" sz="1400">
                <a:solidFill>
                  <a:srgbClr val="595959"/>
                </a:solidFill>
              </a:rPr>
              <a:t>, </a:t>
            </a:r>
            <a:r>
              <a:rPr lang="es-CO" altLang="es-CO" sz="1600" b="1">
                <a:solidFill>
                  <a:srgbClr val="595959"/>
                </a:solidFill>
              </a:rPr>
              <a:t>sostenibles</a:t>
            </a:r>
            <a:r>
              <a:rPr lang="es-CO" altLang="es-CO" sz="1400">
                <a:solidFill>
                  <a:srgbClr val="595959"/>
                </a:solidFill>
              </a:rPr>
              <a:t> y </a:t>
            </a:r>
            <a:r>
              <a:rPr lang="es-CO" altLang="es-CO" sz="1600" b="1">
                <a:solidFill>
                  <a:srgbClr val="595959"/>
                </a:solidFill>
              </a:rPr>
              <a:t>de origen</a:t>
            </a:r>
            <a:r>
              <a:rPr lang="es-CO" altLang="es-CO" sz="1400">
                <a:solidFill>
                  <a:srgbClr val="595959"/>
                </a:solidFill>
              </a:rPr>
              <a:t>, que son reconocidos por sus altos estándares de calidad y su demanda y consumo  ha aumentado en los últimos años. </a:t>
            </a:r>
          </a:p>
          <a:p>
            <a:pPr algn="just" eaLnBrk="1" hangingPunct="1">
              <a:buClr>
                <a:srgbClr val="E4795A"/>
              </a:buClr>
              <a:buFont typeface="Arial" panose="020B0604020202020204" pitchFamily="34" charset="0"/>
              <a:buChar char="•"/>
            </a:pPr>
            <a:endParaRPr lang="es-CO" altLang="es-CO" sz="1400">
              <a:solidFill>
                <a:srgbClr val="595959"/>
              </a:solidFill>
            </a:endParaRPr>
          </a:p>
          <a:p>
            <a:pPr algn="just" eaLnBrk="1" hangingPunct="1">
              <a:buClr>
                <a:srgbClr val="E4795A"/>
              </a:buClr>
              <a:buFont typeface="Arial" panose="020B0604020202020204" pitchFamily="34" charset="0"/>
              <a:buChar char="•"/>
            </a:pPr>
            <a:r>
              <a:rPr lang="es-CO" altLang="es-CO" sz="1400">
                <a:solidFill>
                  <a:srgbClr val="595959"/>
                </a:solidFill>
              </a:rPr>
              <a:t>En Corea existen más de </a:t>
            </a:r>
            <a:r>
              <a:rPr lang="es-CO" altLang="es-CO" sz="1600" b="1">
                <a:solidFill>
                  <a:srgbClr val="595959"/>
                </a:solidFill>
              </a:rPr>
              <a:t>15.000 tiendas de café</a:t>
            </a:r>
            <a:r>
              <a:rPr lang="es-CO" altLang="es-CO" sz="1400">
                <a:solidFill>
                  <a:srgbClr val="595959"/>
                </a:solidFill>
              </a:rPr>
              <a:t>. Por número de establecimientos, algunas de principales tiendas son: Hollys Coffee, Starbucks, Tom&amp;Toms Coffe, Café Bene, entre otras.</a:t>
            </a:r>
          </a:p>
        </p:txBody>
      </p:sp>
      <p:grpSp>
        <p:nvGrpSpPr>
          <p:cNvPr id="59397" name="Group 5"/>
          <p:cNvGrpSpPr>
            <a:grpSpLocks noChangeAspect="1"/>
          </p:cNvGrpSpPr>
          <p:nvPr/>
        </p:nvGrpSpPr>
        <p:grpSpPr bwMode="auto">
          <a:xfrm>
            <a:off x="11298238" y="106363"/>
            <a:ext cx="790575" cy="790575"/>
            <a:chOff x="10372052" y="33036"/>
            <a:chExt cx="1541278" cy="1541278"/>
          </a:xfrm>
        </p:grpSpPr>
        <p:sp>
          <p:nvSpPr>
            <p:cNvPr id="8" name="Teardrop 7"/>
            <p:cNvSpPr/>
            <p:nvPr/>
          </p:nvSpPr>
          <p:spPr>
            <a:xfrm rot="10800000">
              <a:off x="10372052" y="33036"/>
              <a:ext cx="1541278" cy="1541278"/>
            </a:xfrm>
            <a:prstGeom prst="teardrop">
              <a:avLst/>
            </a:prstGeom>
            <a:solidFill>
              <a:srgbClr val="41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9401"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88972" y="370744"/>
              <a:ext cx="983491" cy="78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Straight Connector 10"/>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pic>
        <p:nvPicPr>
          <p:cNvPr id="59399" name="Picture 12" descr="Fotolia_102821433_Subscription_Monthly_X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890838"/>
            <a:ext cx="537686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p:cNvGraphicFramePr>
            <a:graphicFrameLocks noGrp="1"/>
          </p:cNvGraphicFramePr>
          <p:nvPr/>
        </p:nvGraphicFramePr>
        <p:xfrm>
          <a:off x="1212850" y="672758"/>
          <a:ext cx="9871075" cy="2932303"/>
        </p:xfrm>
        <a:graphic>
          <a:graphicData uri="http://schemas.openxmlformats.org/drawingml/2006/table">
            <a:tbl>
              <a:tblPr/>
              <a:tblGrid>
                <a:gridCol w="1084263"/>
                <a:gridCol w="2654300"/>
                <a:gridCol w="1695450"/>
                <a:gridCol w="1974850"/>
                <a:gridCol w="2462212"/>
              </a:tblGrid>
              <a:tr h="477801">
                <a:tc gridSpan="5">
                  <a:txBody>
                    <a:bodyPr/>
                    <a:lstStyle>
                      <a:lvl1pPr marL="228600"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22860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8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Cafés especiales - Corea del Sur</a:t>
                      </a:r>
                      <a:endParaRPr kumimoji="0" lang="es-CO" altLang="es-CO" sz="1800" b="1"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a:noFill/>
                    </a:lnL>
                    <a:lnR>
                      <a:noFill/>
                    </a:lnR>
                    <a:lnT>
                      <a:noFill/>
                    </a:lnT>
                    <a:lnB w="9525" cap="flat" cmpd="sng" algn="ctr">
                      <a:solidFill>
                        <a:srgbClr val="FFFFFF"/>
                      </a:solidFill>
                      <a:prstDash val="sysDot"/>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736542">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Posición</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Descripción</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Arancel general</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Arancel Colombia después de entrada en vigencia TLC</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Periodo de desgravación Colombia (años)</a:t>
                      </a:r>
                      <a:r>
                        <a:rPr kumimoji="0" lang="es-CO" altLang="es-CO" sz="1400" b="1" i="0" u="none" strike="noStrike" cap="none" normalizeH="0" baseline="30000" smtClean="0">
                          <a:ln>
                            <a:noFill/>
                          </a:ln>
                          <a:solidFill>
                            <a:schemeClr val="bg1"/>
                          </a:solidFill>
                          <a:effectLst/>
                          <a:latin typeface="Century Gothic" panose="020B0502020202020204" pitchFamily="34" charset="0"/>
                          <a:ea typeface="MS PGothic" panose="020B0600070205080204" pitchFamily="34" charset="-128"/>
                        </a:rPr>
                        <a:t> </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r>
              <a:tr h="736542">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09.01.21</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Café tostado, sin descafeinar, molido o en grano</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8%</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r h="490690">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21.01.11</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Extractos, esencias y concentrados de café</a:t>
                      </a:r>
                      <a:endPar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8%</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5,3%</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3</a:t>
                      </a:r>
                      <a:endPar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r h="490690">
                <a:tc>
                  <a:txBody>
                    <a:body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dirty="0" smtClean="0">
                          <a:ln>
                            <a:noFill/>
                          </a:ln>
                          <a:solidFill>
                            <a:srgbClr val="FFFFFF"/>
                          </a:solidFill>
                          <a:effectLst/>
                          <a:latin typeface="Century Gothic" panose="020B0502020202020204" pitchFamily="34" charset="0"/>
                          <a:ea typeface="Calibri" panose="020F0502020204030204" pitchFamily="34" charset="0"/>
                        </a:rPr>
                        <a:t>21.01.11</a:t>
                      </a: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rPr>
                        <a:t>Café instantáneo y liofilizado</a:t>
                      </a: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rPr>
                        <a:t>8%</a:t>
                      </a: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rPr>
                        <a:t>5,3%</a:t>
                      </a: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rPr>
                        <a:t>3</a:t>
                      </a: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bl>
          </a:graphicData>
        </a:graphic>
      </p:graphicFrame>
      <p:sp>
        <p:nvSpPr>
          <p:cNvPr id="60452" name="Rectangle 6"/>
          <p:cNvSpPr>
            <a:spLocks noChangeArrowheads="1"/>
          </p:cNvSpPr>
          <p:nvPr/>
        </p:nvSpPr>
        <p:spPr bwMode="auto">
          <a:xfrm>
            <a:off x="292171" y="6304002"/>
            <a:ext cx="96024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a:r>
              <a:rPr lang="es-CO" altLang="es-CO" sz="1000" b="1" i="1" baseline="30000" dirty="0">
                <a:solidFill>
                  <a:schemeClr val="tx1">
                    <a:lumMod val="60000"/>
                    <a:lumOff val="40000"/>
                  </a:schemeClr>
                </a:solidFill>
                <a:hlinkClick r:id="" action="ppaction://noaction"/>
              </a:rPr>
              <a:t>[1]</a:t>
            </a:r>
            <a:r>
              <a:rPr lang="es-CO" altLang="es-CO" sz="1000" i="1" dirty="0">
                <a:solidFill>
                  <a:schemeClr val="tx1">
                    <a:lumMod val="60000"/>
                    <a:lumOff val="40000"/>
                  </a:schemeClr>
                </a:solidFill>
              </a:rPr>
              <a:t> Los aranceles de las mercancías originarias deberán ser eliminados en etapas anuales iguales, de acuerdo con las negociaciones, comenzando en la fecha en que este Acuerdo entre en vigor, y dichas mercancías quedarán libres de aranceles a partir del 1 de enero del año final.</a:t>
            </a:r>
            <a:endParaRPr lang="es-CO" altLang="es-CO" sz="1000" dirty="0">
              <a:solidFill>
                <a:schemeClr val="tx1">
                  <a:lumMod val="60000"/>
                  <a:lumOff val="40000"/>
                </a:schemeClr>
              </a:solidFill>
            </a:endParaRPr>
          </a:p>
        </p:txBody>
      </p:sp>
      <p:grpSp>
        <p:nvGrpSpPr>
          <p:cNvPr id="60453" name="Group 7"/>
          <p:cNvGrpSpPr>
            <a:grpSpLocks noChangeAspect="1"/>
          </p:cNvGrpSpPr>
          <p:nvPr/>
        </p:nvGrpSpPr>
        <p:grpSpPr bwMode="auto">
          <a:xfrm>
            <a:off x="11298238" y="106363"/>
            <a:ext cx="790575" cy="790575"/>
            <a:chOff x="10372052" y="33036"/>
            <a:chExt cx="1541278" cy="1541278"/>
          </a:xfrm>
        </p:grpSpPr>
        <p:sp>
          <p:nvSpPr>
            <p:cNvPr id="9" name="Teardrop 8"/>
            <p:cNvSpPr/>
            <p:nvPr/>
          </p:nvSpPr>
          <p:spPr>
            <a:xfrm rot="10800000">
              <a:off x="10372052" y="33036"/>
              <a:ext cx="1541278" cy="1541278"/>
            </a:xfrm>
            <a:prstGeom prst="teardrop">
              <a:avLst/>
            </a:prstGeom>
            <a:solidFill>
              <a:srgbClr val="41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045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88972" y="370744"/>
              <a:ext cx="983491" cy="78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 name="Straight Connector 11"/>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
        <p:nvSpPr>
          <p:cNvPr id="60455" name="1 Título"/>
          <p:cNvSpPr txBox="1">
            <a:spLocks/>
          </p:cNvSpPr>
          <p:nvPr/>
        </p:nvSpPr>
        <p:spPr bwMode="auto">
          <a:xfrm>
            <a:off x="147638" y="98425"/>
            <a:ext cx="37401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lnSpc>
                <a:spcPct val="90000"/>
              </a:lnSpc>
            </a:pPr>
            <a:r>
              <a:rPr lang="es-CO" altLang="es-CO" sz="3200" b="1">
                <a:solidFill>
                  <a:srgbClr val="595959"/>
                </a:solidFill>
              </a:rPr>
              <a:t>Cafés especiales</a:t>
            </a:r>
          </a:p>
        </p:txBody>
      </p:sp>
      <p:pic>
        <p:nvPicPr>
          <p:cNvPr id="60456" name="Picture 2" descr="Fotolia_105907729_Subscription_Monthly_XXL.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3822700"/>
            <a:ext cx="1221263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ángulo 3"/>
          <p:cNvSpPr>
            <a:spLocks noChangeArrowheads="1"/>
          </p:cNvSpPr>
          <p:nvPr/>
        </p:nvSpPr>
        <p:spPr bwMode="auto">
          <a:xfrm>
            <a:off x="195263" y="974725"/>
            <a:ext cx="11769725" cy="287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lnSpc>
                <a:spcPct val="115000"/>
              </a:lnSpc>
              <a:spcAft>
                <a:spcPts val="1000"/>
              </a:spcAft>
              <a:buFont typeface="Arial" panose="020B0604020202020204" pitchFamily="34" charset="0"/>
              <a:buChar char="•"/>
            </a:pPr>
            <a:r>
              <a:rPr lang="es-CO" altLang="es-CO" sz="1600" dirty="0">
                <a:solidFill>
                  <a:srgbClr val="595959"/>
                </a:solidFill>
              </a:rPr>
              <a:t>El consumo de </a:t>
            </a:r>
            <a:r>
              <a:rPr lang="es-CO" altLang="es-CO" sz="1600" b="1" dirty="0" err="1">
                <a:solidFill>
                  <a:srgbClr val="595959"/>
                </a:solidFill>
              </a:rPr>
              <a:t>smoothies</a:t>
            </a:r>
            <a:r>
              <a:rPr lang="es-CO" altLang="es-CO" sz="1600" dirty="0">
                <a:solidFill>
                  <a:srgbClr val="595959"/>
                </a:solidFill>
              </a:rPr>
              <a:t> cada día se ha vuelto más popular por sus </a:t>
            </a:r>
            <a:r>
              <a:rPr lang="es-CO" altLang="es-CO" sz="1600" b="1" dirty="0">
                <a:solidFill>
                  <a:srgbClr val="595959"/>
                </a:solidFill>
              </a:rPr>
              <a:t>beneficios de salud </a:t>
            </a:r>
            <a:r>
              <a:rPr lang="es-CO" altLang="es-CO" sz="1600" dirty="0">
                <a:solidFill>
                  <a:srgbClr val="595959"/>
                </a:solidFill>
              </a:rPr>
              <a:t>que tienen estos productos. Actualmente, los </a:t>
            </a:r>
            <a:r>
              <a:rPr lang="es-CO" altLang="es-CO" sz="1600" dirty="0" err="1">
                <a:solidFill>
                  <a:srgbClr val="595959"/>
                </a:solidFill>
              </a:rPr>
              <a:t>smoothies</a:t>
            </a:r>
            <a:r>
              <a:rPr lang="es-CO" altLang="es-CO" sz="1600" dirty="0">
                <a:solidFill>
                  <a:srgbClr val="595959"/>
                </a:solidFill>
              </a:rPr>
              <a:t> </a:t>
            </a:r>
            <a:r>
              <a:rPr lang="es-CO" altLang="es-CO" sz="1600" b="1" dirty="0">
                <a:solidFill>
                  <a:srgbClr val="595959"/>
                </a:solidFill>
              </a:rPr>
              <a:t>a base de jugo </a:t>
            </a:r>
            <a:r>
              <a:rPr lang="es-CO" altLang="es-CO" sz="1600" dirty="0" smtClean="0">
                <a:solidFill>
                  <a:srgbClr val="595959"/>
                </a:solidFill>
              </a:rPr>
              <a:t>se </a:t>
            </a:r>
            <a:r>
              <a:rPr lang="es-CO" altLang="es-CO" sz="1600" dirty="0">
                <a:solidFill>
                  <a:srgbClr val="595959"/>
                </a:solidFill>
              </a:rPr>
              <a:t>pueden encontrar en </a:t>
            </a:r>
            <a:r>
              <a:rPr lang="es-CO" altLang="es-CO" sz="1600" dirty="0" smtClean="0">
                <a:solidFill>
                  <a:srgbClr val="595959"/>
                </a:solidFill>
              </a:rPr>
              <a:t>súper mercados, tiendas de café, CVS y etc. </a:t>
            </a:r>
            <a:endParaRPr lang="es-CO" altLang="es-CO" sz="1600" dirty="0">
              <a:solidFill>
                <a:srgbClr val="595959"/>
              </a:solidFill>
            </a:endParaRPr>
          </a:p>
          <a:p>
            <a:pPr algn="just" eaLnBrk="1" hangingPunct="1">
              <a:lnSpc>
                <a:spcPct val="115000"/>
              </a:lnSpc>
              <a:spcAft>
                <a:spcPts val="1000"/>
              </a:spcAft>
              <a:buFont typeface="Arial" panose="020B0604020202020204" pitchFamily="34" charset="0"/>
              <a:buChar char="•"/>
            </a:pPr>
            <a:r>
              <a:rPr lang="es-CO" altLang="es-CO" sz="1600" dirty="0">
                <a:solidFill>
                  <a:srgbClr val="595959"/>
                </a:solidFill>
              </a:rPr>
              <a:t>Una nueva opción que poco a poco está entrando en los gustos de los coreanos, son los jugos a base de </a:t>
            </a:r>
            <a:r>
              <a:rPr lang="es-CO" altLang="es-CO" sz="1600" b="1" dirty="0">
                <a:solidFill>
                  <a:srgbClr val="595959"/>
                </a:solidFill>
              </a:rPr>
              <a:t>pulpas de frutas </a:t>
            </a:r>
            <a:r>
              <a:rPr lang="es-CO" altLang="es-CO" sz="1600" dirty="0">
                <a:solidFill>
                  <a:srgbClr val="595959"/>
                </a:solidFill>
              </a:rPr>
              <a:t>y </a:t>
            </a:r>
            <a:r>
              <a:rPr lang="es-CO" altLang="es-CO" sz="1600" b="1" dirty="0">
                <a:solidFill>
                  <a:srgbClr val="595959"/>
                </a:solidFill>
              </a:rPr>
              <a:t>verduras licuadas</a:t>
            </a:r>
            <a:r>
              <a:rPr lang="es-CO" altLang="es-CO" sz="1600" dirty="0">
                <a:solidFill>
                  <a:srgbClr val="595959"/>
                </a:solidFill>
              </a:rPr>
              <a:t>, también como respuesta a las </a:t>
            </a:r>
            <a:r>
              <a:rPr lang="es-CO" altLang="es-CO" sz="1600" b="1" dirty="0">
                <a:solidFill>
                  <a:srgbClr val="595959"/>
                </a:solidFill>
              </a:rPr>
              <a:t>tendencias de salud y bienestar</a:t>
            </a:r>
            <a:r>
              <a:rPr lang="es-CO" altLang="es-CO" sz="1600" dirty="0">
                <a:solidFill>
                  <a:srgbClr val="595959"/>
                </a:solidFill>
              </a:rPr>
              <a:t>. Las tiendas de este tipo de jugos se encuentran generalmente dentro de las estaciones de trenes y cada día se posicionan más. </a:t>
            </a:r>
          </a:p>
          <a:p>
            <a:pPr algn="just" eaLnBrk="1" hangingPunct="1">
              <a:lnSpc>
                <a:spcPct val="115000"/>
              </a:lnSpc>
              <a:spcAft>
                <a:spcPts val="1000"/>
              </a:spcAft>
              <a:buFont typeface="Arial" panose="020B0604020202020204" pitchFamily="34" charset="0"/>
              <a:buChar char="•"/>
            </a:pPr>
            <a:r>
              <a:rPr lang="es-CO" altLang="es-CO" sz="1600" dirty="0">
                <a:solidFill>
                  <a:srgbClr val="595959"/>
                </a:solidFill>
              </a:rPr>
              <a:t>Los canales de distribución más comunes para este tipo de productos son a través de mayoristas y minoritas que llegan al consumidor final. Algunos jugadores en el mercado llegan al cliente final por medio de la venta directa y la mayoría realiza sus ventas a través de distribuidores. </a:t>
            </a:r>
          </a:p>
        </p:txBody>
      </p:sp>
      <p:sp>
        <p:nvSpPr>
          <p:cNvPr id="61443" name="1 Título"/>
          <p:cNvSpPr txBox="1">
            <a:spLocks/>
          </p:cNvSpPr>
          <p:nvPr/>
        </p:nvSpPr>
        <p:spPr bwMode="auto">
          <a:xfrm>
            <a:off x="195263" y="98425"/>
            <a:ext cx="3141662"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lnSpc>
                <a:spcPct val="90000"/>
              </a:lnSpc>
            </a:pPr>
            <a:r>
              <a:rPr lang="es-CO" altLang="es-CO" sz="3200" b="1">
                <a:solidFill>
                  <a:srgbClr val="595959"/>
                </a:solidFill>
              </a:rPr>
              <a:t>Pulpa de fruta</a:t>
            </a:r>
          </a:p>
        </p:txBody>
      </p:sp>
      <p:grpSp>
        <p:nvGrpSpPr>
          <p:cNvPr id="61444" name="Group 6"/>
          <p:cNvGrpSpPr>
            <a:grpSpLocks noChangeAspect="1"/>
          </p:cNvGrpSpPr>
          <p:nvPr/>
        </p:nvGrpSpPr>
        <p:grpSpPr bwMode="auto">
          <a:xfrm>
            <a:off x="11298238" y="106363"/>
            <a:ext cx="790575" cy="790575"/>
            <a:chOff x="10372052" y="33036"/>
            <a:chExt cx="1541278" cy="1541278"/>
          </a:xfrm>
        </p:grpSpPr>
        <p:sp>
          <p:nvSpPr>
            <p:cNvPr id="8" name="Teardrop 7"/>
            <p:cNvSpPr/>
            <p:nvPr/>
          </p:nvSpPr>
          <p:spPr>
            <a:xfrm rot="10800000">
              <a:off x="10372052" y="33036"/>
              <a:ext cx="1541278" cy="1541278"/>
            </a:xfrm>
            <a:prstGeom prst="teardrop">
              <a:avLst/>
            </a:prstGeom>
            <a:solidFill>
              <a:srgbClr val="41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144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88972" y="370744"/>
              <a:ext cx="983491" cy="78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 name="Straight Connector 9"/>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pic>
        <p:nvPicPr>
          <p:cNvPr id="61446" name="Picture 1" descr="Fruit, vegetable juice and cocktails (3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838755"/>
            <a:ext cx="12192000" cy="223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1379538" y="1001100"/>
          <a:ext cx="9691687" cy="2578101"/>
        </p:xfrm>
        <a:graphic>
          <a:graphicData uri="http://schemas.openxmlformats.org/drawingml/2006/table">
            <a:tbl>
              <a:tblPr/>
              <a:tblGrid>
                <a:gridCol w="1393825"/>
                <a:gridCol w="2417762"/>
                <a:gridCol w="1590675"/>
                <a:gridCol w="2540000"/>
                <a:gridCol w="1749425"/>
              </a:tblGrid>
              <a:tr h="487363">
                <a:tc gridSpan="5">
                  <a:txBody>
                    <a:bodyPr/>
                    <a:lstStyle>
                      <a:lvl1pPr marL="228600"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22860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8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Pulpas y conservas de frutas - Corea del Sur</a:t>
                      </a:r>
                      <a:endParaRPr kumimoji="0" lang="es-CO" altLang="es-CO" sz="1800" b="1"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a:noFill/>
                    </a:lnL>
                    <a:lnR>
                      <a:noFill/>
                    </a:lnR>
                    <a:lnT>
                      <a:noFill/>
                    </a:lnT>
                    <a:lnB w="9525" cap="flat" cmpd="sng" algn="ctr">
                      <a:solidFill>
                        <a:srgbClr val="FFFFFF"/>
                      </a:solidFill>
                      <a:prstDash val="sysDot"/>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736600">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Posición</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Descripción</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Arancel general</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Arancel Colombia después de entrada en vigencia TLC</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Periodo de desgravación Colombia (años)</a:t>
                      </a:r>
                      <a:r>
                        <a:rPr kumimoji="0" lang="es-CO" altLang="es-CO" sz="1400" b="1" i="0" u="none" strike="noStrike" cap="none" normalizeH="0" baseline="30000" smtClean="0">
                          <a:ln>
                            <a:noFill/>
                          </a:ln>
                          <a:solidFill>
                            <a:schemeClr val="bg1"/>
                          </a:solidFill>
                          <a:effectLst/>
                          <a:latin typeface="Century Gothic" panose="020B0502020202020204" pitchFamily="34" charset="0"/>
                          <a:ea typeface="MS PGothic" panose="020B0600070205080204" pitchFamily="34" charset="-128"/>
                        </a:rPr>
                        <a:t> </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r>
              <a:tr h="635000">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dirty="0" smtClean="0">
                          <a:ln>
                            <a:noFill/>
                          </a:ln>
                          <a:solidFill>
                            <a:srgbClr val="FFFFFF"/>
                          </a:solidFill>
                          <a:effectLst/>
                          <a:latin typeface="Century Gothic" panose="020B0502020202020204" pitchFamily="34" charset="0"/>
                          <a:ea typeface="MS PGothic" panose="020B0600070205080204" pitchFamily="34" charset="-128"/>
                        </a:rPr>
                        <a:t>20.08.99</a:t>
                      </a:r>
                      <a:endParaRPr kumimoji="0" lang="es-CO" altLang="es-CO" sz="1400" b="1" i="0" u="none" strike="noStrike" cap="none" normalizeH="0" baseline="0" dirty="0" smtClean="0">
                        <a:ln>
                          <a:noFill/>
                        </a:ln>
                        <a:solidFill>
                          <a:srgbClr val="FFFFFF"/>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Pulpas de frutas</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EAEAEA"/>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45%</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EAEAEA"/>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38,6%</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EAEAEA"/>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7</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EAEAEA"/>
                    </a:solidFill>
                  </a:tcPr>
                </a:tc>
              </a:tr>
              <a:tr h="719138">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dirty="0" smtClean="0">
                          <a:ln>
                            <a:noFill/>
                          </a:ln>
                          <a:solidFill>
                            <a:srgbClr val="FFFFFF"/>
                          </a:solidFill>
                          <a:effectLst/>
                          <a:latin typeface="Century Gothic" panose="020B0502020202020204" pitchFamily="34" charset="0"/>
                          <a:ea typeface="MS PGothic" panose="020B0600070205080204" pitchFamily="34" charset="-128"/>
                        </a:rPr>
                        <a:t>20.07.99</a:t>
                      </a:r>
                      <a:endParaRPr kumimoji="0" lang="es-CO" altLang="es-CO" sz="1400" b="1" i="0" u="none" strike="noStrike" cap="none" normalizeH="0" baseline="0" dirty="0" smtClean="0">
                        <a:ln>
                          <a:noFill/>
                        </a:ln>
                        <a:solidFill>
                          <a:srgbClr val="FFFFFF"/>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Conservas de frutas</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D2D2D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30%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D2D2D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24%</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D2D2D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5</a:t>
                      </a:r>
                      <a:endPar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D2D2D2"/>
                    </a:solidFill>
                  </a:tcPr>
                </a:tc>
              </a:tr>
            </a:tbl>
          </a:graphicData>
        </a:graphic>
      </p:graphicFrame>
      <p:sp>
        <p:nvSpPr>
          <p:cNvPr id="62501" name="1 Título"/>
          <p:cNvSpPr txBox="1">
            <a:spLocks/>
          </p:cNvSpPr>
          <p:nvPr/>
        </p:nvSpPr>
        <p:spPr bwMode="auto">
          <a:xfrm>
            <a:off x="195262" y="98425"/>
            <a:ext cx="409206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lnSpc>
                <a:spcPct val="90000"/>
              </a:lnSpc>
            </a:pPr>
            <a:r>
              <a:rPr lang="es-CO" altLang="es-CO" sz="3200" b="1" dirty="0" smtClean="0">
                <a:solidFill>
                  <a:srgbClr val="595959"/>
                </a:solidFill>
              </a:rPr>
              <a:t>Frutas procesadas</a:t>
            </a:r>
            <a:endParaRPr lang="es-CO" altLang="es-CO" sz="3200" b="1" dirty="0">
              <a:solidFill>
                <a:srgbClr val="595959"/>
              </a:solidFill>
            </a:endParaRPr>
          </a:p>
        </p:txBody>
      </p:sp>
      <p:grpSp>
        <p:nvGrpSpPr>
          <p:cNvPr id="62502" name="Group 7"/>
          <p:cNvGrpSpPr>
            <a:grpSpLocks noChangeAspect="1"/>
          </p:cNvGrpSpPr>
          <p:nvPr/>
        </p:nvGrpSpPr>
        <p:grpSpPr bwMode="auto">
          <a:xfrm>
            <a:off x="11298238" y="106363"/>
            <a:ext cx="790575" cy="790575"/>
            <a:chOff x="10372052" y="33036"/>
            <a:chExt cx="1541278" cy="1541278"/>
          </a:xfrm>
        </p:grpSpPr>
        <p:sp>
          <p:nvSpPr>
            <p:cNvPr id="9" name="Teardrop 8"/>
            <p:cNvSpPr/>
            <p:nvPr/>
          </p:nvSpPr>
          <p:spPr>
            <a:xfrm rot="10800000">
              <a:off x="10372052" y="33036"/>
              <a:ext cx="1541278" cy="1541278"/>
            </a:xfrm>
            <a:prstGeom prst="teardrop">
              <a:avLst/>
            </a:prstGeom>
            <a:solidFill>
              <a:srgbClr val="41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2506"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88972" y="370744"/>
              <a:ext cx="983491" cy="78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Straight Connector 10"/>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pic>
        <p:nvPicPr>
          <p:cNvPr id="62504" name="Picture 3" descr="Fruit, vegetable juice and cocktails (31).jpg"/>
          <p:cNvPicPr>
            <a:picLocks noChangeAspect="1"/>
          </p:cNvPicPr>
          <p:nvPr/>
        </p:nvPicPr>
        <p:blipFill>
          <a:blip r:embed="rId4" cstate="email">
            <a:extLst>
              <a:ext uri="{28A0092B-C50C-407E-A947-70E740481C1C}">
                <a14:useLocalDpi xmlns:a14="http://schemas.microsoft.com/office/drawing/2010/main"/>
              </a:ext>
            </a:extLst>
          </a:blip>
          <a:srcRect r="-215"/>
          <a:stretch>
            <a:fillRect/>
          </a:stretch>
        </p:blipFill>
        <p:spPr bwMode="auto">
          <a:xfrm>
            <a:off x="0" y="3965115"/>
            <a:ext cx="12218988"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632450" y="3925888"/>
            <a:ext cx="6559550" cy="2141537"/>
          </a:xfrm>
          <a:prstGeom prst="rect">
            <a:avLst/>
          </a:prstGeom>
          <a:solidFill>
            <a:srgbClr val="4A8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1 Título"/>
          <p:cNvSpPr txBox="1">
            <a:spLocks/>
          </p:cNvSpPr>
          <p:nvPr/>
        </p:nvSpPr>
        <p:spPr>
          <a:xfrm>
            <a:off x="92074" y="122238"/>
            <a:ext cx="6003926" cy="5064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s-CO" sz="3200" b="1" dirty="0" smtClean="0">
                <a:solidFill>
                  <a:srgbClr val="595959"/>
                </a:solidFill>
              </a:rPr>
              <a:t>Flores frescas y preservadas </a:t>
            </a:r>
            <a:endParaRPr lang="es-CO" sz="3200" b="1" dirty="0">
              <a:solidFill>
                <a:srgbClr val="595959"/>
              </a:solidFill>
            </a:endParaRPr>
          </a:p>
        </p:txBody>
      </p:sp>
      <p:sp>
        <p:nvSpPr>
          <p:cNvPr id="63492" name="Rectángulo 2"/>
          <p:cNvSpPr>
            <a:spLocks noChangeArrowheads="1"/>
          </p:cNvSpPr>
          <p:nvPr/>
        </p:nvSpPr>
        <p:spPr bwMode="auto">
          <a:xfrm>
            <a:off x="195263" y="949729"/>
            <a:ext cx="11769725" cy="3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lnSpc>
                <a:spcPct val="115000"/>
              </a:lnSpc>
              <a:buClr>
                <a:srgbClr val="418040"/>
              </a:buClr>
              <a:buFont typeface="Arial" panose="020B0604020202020204" pitchFamily="34" charset="0"/>
              <a:buChar char="•"/>
            </a:pPr>
            <a:r>
              <a:rPr lang="es-CO" altLang="es-CO" sz="1600" dirty="0">
                <a:solidFill>
                  <a:srgbClr val="595959"/>
                </a:solidFill>
              </a:rPr>
              <a:t>Las flores frescas en Corea del Sur se destinan en su mayoría a atender ceremonias, como </a:t>
            </a:r>
            <a:r>
              <a:rPr lang="es-CO" altLang="es-CO" sz="1600" b="1" dirty="0">
                <a:solidFill>
                  <a:srgbClr val="595959"/>
                </a:solidFill>
              </a:rPr>
              <a:t>bodas</a:t>
            </a:r>
            <a:r>
              <a:rPr lang="es-CO" altLang="es-CO" sz="1600" dirty="0">
                <a:solidFill>
                  <a:srgbClr val="595959"/>
                </a:solidFill>
              </a:rPr>
              <a:t> y </a:t>
            </a:r>
            <a:r>
              <a:rPr lang="es-CO" altLang="es-CO" sz="1600" b="1" dirty="0">
                <a:solidFill>
                  <a:srgbClr val="595959"/>
                </a:solidFill>
              </a:rPr>
              <a:t>funerales</a:t>
            </a:r>
            <a:r>
              <a:rPr lang="es-CO" altLang="es-CO" sz="1600" dirty="0">
                <a:solidFill>
                  <a:srgbClr val="595959"/>
                </a:solidFill>
              </a:rPr>
              <a:t>, y para las </a:t>
            </a:r>
            <a:r>
              <a:rPr lang="es-CO" altLang="es-CO" sz="1600" b="1" dirty="0">
                <a:solidFill>
                  <a:srgbClr val="595959"/>
                </a:solidFill>
              </a:rPr>
              <a:t>decoraciones florales en hoteles</a:t>
            </a:r>
            <a:r>
              <a:rPr lang="es-CO" altLang="es-CO" sz="1600" dirty="0">
                <a:solidFill>
                  <a:srgbClr val="595959"/>
                </a:solidFill>
              </a:rPr>
              <a:t>. </a:t>
            </a:r>
          </a:p>
          <a:p>
            <a:pPr algn="just" eaLnBrk="1" hangingPunct="1">
              <a:lnSpc>
                <a:spcPct val="115000"/>
              </a:lnSpc>
              <a:buClr>
                <a:srgbClr val="418040"/>
              </a:buClr>
              <a:buFont typeface="Arial" panose="020B0604020202020204" pitchFamily="34" charset="0"/>
              <a:buChar char="•"/>
            </a:pPr>
            <a:endParaRPr lang="es-CO" altLang="es-CO" sz="1600" dirty="0">
              <a:solidFill>
                <a:srgbClr val="595959"/>
              </a:solidFill>
            </a:endParaRPr>
          </a:p>
          <a:p>
            <a:pPr algn="just" eaLnBrk="1" hangingPunct="1">
              <a:lnSpc>
                <a:spcPct val="115000"/>
              </a:lnSpc>
              <a:buClr>
                <a:srgbClr val="418040"/>
              </a:buClr>
              <a:buFont typeface="Arial" panose="020B0604020202020204" pitchFamily="34" charset="0"/>
              <a:buChar char="•"/>
            </a:pPr>
            <a:r>
              <a:rPr lang="es-CO" altLang="es-CO" sz="1600" dirty="0">
                <a:solidFill>
                  <a:srgbClr val="595959"/>
                </a:solidFill>
              </a:rPr>
              <a:t>L</a:t>
            </a:r>
            <a:r>
              <a:rPr lang="es-ES" altLang="es-CO" sz="1600" dirty="0">
                <a:solidFill>
                  <a:srgbClr val="595959"/>
                </a:solidFill>
              </a:rPr>
              <a:t>as </a:t>
            </a:r>
            <a:r>
              <a:rPr lang="es-ES" altLang="es-CO" sz="1600" b="1" dirty="0">
                <a:solidFill>
                  <a:srgbClr val="595959"/>
                </a:solidFill>
              </a:rPr>
              <a:t>hortensias</a:t>
            </a:r>
            <a:r>
              <a:rPr lang="es-ES" altLang="es-CO" sz="1600" dirty="0">
                <a:solidFill>
                  <a:srgbClr val="595959"/>
                </a:solidFill>
              </a:rPr>
              <a:t> son los más demandados para bodas en Corea del Sur y representan el </a:t>
            </a:r>
            <a:r>
              <a:rPr lang="es-ES" altLang="es-CO" sz="1600" b="1" dirty="0">
                <a:solidFill>
                  <a:srgbClr val="595959"/>
                </a:solidFill>
              </a:rPr>
              <a:t>60%</a:t>
            </a:r>
            <a:r>
              <a:rPr lang="es-ES" altLang="es-CO" sz="1600" dirty="0">
                <a:solidFill>
                  <a:srgbClr val="595959"/>
                </a:solidFill>
              </a:rPr>
              <a:t> de las órdenes anuales, seguidas por las </a:t>
            </a:r>
            <a:r>
              <a:rPr lang="es-ES" altLang="es-CO" sz="1600" b="1" dirty="0">
                <a:solidFill>
                  <a:srgbClr val="595959"/>
                </a:solidFill>
              </a:rPr>
              <a:t>rosas</a:t>
            </a:r>
            <a:r>
              <a:rPr lang="es-ES" altLang="es-CO" sz="1600" dirty="0">
                <a:solidFill>
                  <a:srgbClr val="595959"/>
                </a:solidFill>
              </a:rPr>
              <a:t> y los </a:t>
            </a:r>
            <a:r>
              <a:rPr lang="es-ES" altLang="es-CO" sz="1600" b="1" dirty="0">
                <a:solidFill>
                  <a:srgbClr val="595959"/>
                </a:solidFill>
              </a:rPr>
              <a:t>claveles</a:t>
            </a:r>
            <a:r>
              <a:rPr lang="es-ES" altLang="es-CO" sz="1600" dirty="0">
                <a:solidFill>
                  <a:srgbClr val="595959"/>
                </a:solidFill>
              </a:rPr>
              <a:t>.</a:t>
            </a:r>
            <a:endParaRPr lang="es-CO" altLang="es-CO" sz="1600" dirty="0">
              <a:solidFill>
                <a:srgbClr val="595959"/>
              </a:solidFill>
            </a:endParaRPr>
          </a:p>
          <a:p>
            <a:pPr algn="just" eaLnBrk="1" hangingPunct="1">
              <a:lnSpc>
                <a:spcPct val="115000"/>
              </a:lnSpc>
              <a:buClr>
                <a:srgbClr val="418040"/>
              </a:buClr>
            </a:pPr>
            <a:endParaRPr lang="es-CO" altLang="es-CO" sz="1600" dirty="0">
              <a:solidFill>
                <a:srgbClr val="595959"/>
              </a:solidFill>
            </a:endParaRPr>
          </a:p>
          <a:p>
            <a:pPr algn="just" eaLnBrk="1" hangingPunct="1">
              <a:lnSpc>
                <a:spcPct val="115000"/>
              </a:lnSpc>
              <a:spcAft>
                <a:spcPts val="1000"/>
              </a:spcAft>
              <a:buClr>
                <a:srgbClr val="418040"/>
              </a:buClr>
              <a:buFont typeface="Arial" panose="020B0604020202020204" pitchFamily="34" charset="0"/>
              <a:buChar char="•"/>
            </a:pPr>
            <a:r>
              <a:rPr lang="es-CO" altLang="es-CO" sz="1600" dirty="0">
                <a:solidFill>
                  <a:srgbClr val="595959"/>
                </a:solidFill>
              </a:rPr>
              <a:t>Actividades cómo la </a:t>
            </a:r>
            <a:r>
              <a:rPr lang="es-CO" altLang="es-CO" sz="1600" b="1" dirty="0">
                <a:solidFill>
                  <a:srgbClr val="595959"/>
                </a:solidFill>
              </a:rPr>
              <a:t>jardinería en los balcones </a:t>
            </a:r>
            <a:r>
              <a:rPr lang="es-CO" altLang="es-CO" sz="1600" dirty="0">
                <a:solidFill>
                  <a:srgbClr val="595959"/>
                </a:solidFill>
              </a:rPr>
              <a:t>y la </a:t>
            </a:r>
            <a:r>
              <a:rPr lang="es-CO" altLang="es-CO" sz="1600" b="1" dirty="0">
                <a:solidFill>
                  <a:srgbClr val="595959"/>
                </a:solidFill>
              </a:rPr>
              <a:t>jardinería del fin de semana </a:t>
            </a:r>
            <a:r>
              <a:rPr lang="es-CO" altLang="es-CO" sz="1600" dirty="0">
                <a:solidFill>
                  <a:srgbClr val="595959"/>
                </a:solidFill>
              </a:rPr>
              <a:t>se han consolidado en medio de los surcoreanos puesto que la mayoría de personas vive en apartamentos y el espacio es limitado</a:t>
            </a:r>
            <a:r>
              <a:rPr lang="es-CO" altLang="es-CO" sz="1600" dirty="0" smtClean="0">
                <a:solidFill>
                  <a:srgbClr val="595959"/>
                </a:solidFill>
              </a:rPr>
              <a:t>.</a:t>
            </a:r>
          </a:p>
          <a:p>
            <a:pPr algn="just" eaLnBrk="1" hangingPunct="1">
              <a:lnSpc>
                <a:spcPct val="115000"/>
              </a:lnSpc>
              <a:spcAft>
                <a:spcPts val="1000"/>
              </a:spcAft>
              <a:buClr>
                <a:srgbClr val="418040"/>
              </a:buClr>
              <a:buFont typeface="Arial" panose="020B0604020202020204" pitchFamily="34" charset="0"/>
              <a:buChar char="•"/>
            </a:pPr>
            <a:r>
              <a:rPr lang="es-CO" altLang="es-CO" sz="1600" dirty="0" smtClean="0">
                <a:solidFill>
                  <a:srgbClr val="595959"/>
                </a:solidFill>
              </a:rPr>
              <a:t>Las </a:t>
            </a:r>
            <a:r>
              <a:rPr lang="es-CO" altLang="es-CO" sz="1600" b="1" dirty="0" smtClean="0">
                <a:solidFill>
                  <a:srgbClr val="595959"/>
                </a:solidFill>
              </a:rPr>
              <a:t>flores conservadas </a:t>
            </a:r>
            <a:r>
              <a:rPr lang="es-CO" altLang="es-CO" sz="1600" dirty="0" smtClean="0">
                <a:solidFill>
                  <a:srgbClr val="595959"/>
                </a:solidFill>
              </a:rPr>
              <a:t>son una tendencia en Asia y las empresas Colombianas tienen experiencia y </a:t>
            </a:r>
            <a:r>
              <a:rPr lang="es-CO" altLang="es-CO" sz="1600" dirty="0" err="1" smtClean="0">
                <a:solidFill>
                  <a:srgbClr val="595959"/>
                </a:solidFill>
              </a:rPr>
              <a:t>tecnologia</a:t>
            </a:r>
            <a:r>
              <a:rPr lang="es-CO" altLang="es-CO" sz="1600" dirty="0" smtClean="0">
                <a:solidFill>
                  <a:srgbClr val="595959"/>
                </a:solidFill>
              </a:rPr>
              <a:t> para desarrollar este producto.</a:t>
            </a:r>
          </a:p>
          <a:p>
            <a:pPr algn="just" eaLnBrk="1" hangingPunct="1">
              <a:lnSpc>
                <a:spcPct val="115000"/>
              </a:lnSpc>
              <a:spcAft>
                <a:spcPts val="1000"/>
              </a:spcAft>
              <a:buClr>
                <a:srgbClr val="418040"/>
              </a:buClr>
              <a:buFont typeface="Arial" panose="020B0604020202020204" pitchFamily="34" charset="0"/>
              <a:buChar char="•"/>
            </a:pPr>
            <a:endParaRPr lang="es-CO" altLang="es-CO" sz="1600" dirty="0">
              <a:solidFill>
                <a:srgbClr val="595959"/>
              </a:solidFill>
            </a:endParaRPr>
          </a:p>
        </p:txBody>
      </p:sp>
      <p:sp>
        <p:nvSpPr>
          <p:cNvPr id="63493" name="Rectángulo 5"/>
          <p:cNvSpPr>
            <a:spLocks noChangeArrowheads="1"/>
          </p:cNvSpPr>
          <p:nvPr/>
        </p:nvSpPr>
        <p:spPr bwMode="auto">
          <a:xfrm>
            <a:off x="5632450" y="4071938"/>
            <a:ext cx="655955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lnSpc>
                <a:spcPct val="115000"/>
              </a:lnSpc>
            </a:pPr>
            <a:r>
              <a:rPr lang="es-ES" altLang="es-CO" sz="1400">
                <a:solidFill>
                  <a:schemeClr val="bg1"/>
                </a:solidFill>
              </a:rPr>
              <a:t>El mercado coreano de flores ha presentado una </a:t>
            </a:r>
            <a:r>
              <a:rPr lang="es-ES" altLang="es-CO" sz="1400" b="1">
                <a:solidFill>
                  <a:schemeClr val="bg1"/>
                </a:solidFill>
              </a:rPr>
              <a:t>dinámica positiva </a:t>
            </a:r>
            <a:r>
              <a:rPr lang="es-ES" altLang="es-CO" sz="1400">
                <a:solidFill>
                  <a:schemeClr val="bg1"/>
                </a:solidFill>
              </a:rPr>
              <a:t>en los últimos años, principalmente por el crecimiento de las importaciones desde China, Colombia, Países Bajos y Sudáfrica.</a:t>
            </a:r>
          </a:p>
          <a:p>
            <a:pPr algn="just" eaLnBrk="1" hangingPunct="1">
              <a:lnSpc>
                <a:spcPct val="115000"/>
              </a:lnSpc>
            </a:pPr>
            <a:endParaRPr lang="es-CO" altLang="es-CO" sz="1400">
              <a:solidFill>
                <a:schemeClr val="bg1"/>
              </a:solidFill>
            </a:endParaRPr>
          </a:p>
          <a:p>
            <a:pPr algn="just" eaLnBrk="1" hangingPunct="1">
              <a:lnSpc>
                <a:spcPct val="115000"/>
              </a:lnSpc>
            </a:pPr>
            <a:r>
              <a:rPr lang="es-CO" altLang="es-CO" sz="1400">
                <a:solidFill>
                  <a:schemeClr val="bg1"/>
                </a:solidFill>
              </a:rPr>
              <a:t>La distribución de flores de Corea del Sur es común encontrarlas en </a:t>
            </a:r>
            <a:r>
              <a:rPr lang="es-CO" altLang="es-CO" sz="1400" b="1">
                <a:solidFill>
                  <a:schemeClr val="bg1"/>
                </a:solidFill>
              </a:rPr>
              <a:t>tiendas online </a:t>
            </a:r>
            <a:r>
              <a:rPr lang="es-CO" altLang="es-CO" sz="1400">
                <a:solidFill>
                  <a:schemeClr val="bg1"/>
                </a:solidFill>
              </a:rPr>
              <a:t>donde este canal cada día gana más participación en el mercado. También se distribuyen a través de </a:t>
            </a:r>
            <a:r>
              <a:rPr lang="es-CO" altLang="es-CO" sz="1400" b="1">
                <a:solidFill>
                  <a:schemeClr val="bg1"/>
                </a:solidFill>
              </a:rPr>
              <a:t>floristerías especializadas. </a:t>
            </a:r>
          </a:p>
        </p:txBody>
      </p:sp>
      <p:grpSp>
        <p:nvGrpSpPr>
          <p:cNvPr id="63494" name="Group 6"/>
          <p:cNvGrpSpPr>
            <a:grpSpLocks noChangeAspect="1"/>
          </p:cNvGrpSpPr>
          <p:nvPr/>
        </p:nvGrpSpPr>
        <p:grpSpPr bwMode="auto">
          <a:xfrm>
            <a:off x="11298238" y="106363"/>
            <a:ext cx="790575" cy="790575"/>
            <a:chOff x="10372052" y="33036"/>
            <a:chExt cx="1541278" cy="1541278"/>
          </a:xfrm>
        </p:grpSpPr>
        <p:sp>
          <p:nvSpPr>
            <p:cNvPr id="8" name="Teardrop 7"/>
            <p:cNvSpPr/>
            <p:nvPr/>
          </p:nvSpPr>
          <p:spPr>
            <a:xfrm rot="10800000">
              <a:off x="10372052" y="33036"/>
              <a:ext cx="1541278" cy="1541278"/>
            </a:xfrm>
            <a:prstGeom prst="teardrop">
              <a:avLst/>
            </a:prstGeom>
            <a:solidFill>
              <a:srgbClr val="41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349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88972" y="370744"/>
              <a:ext cx="983491" cy="78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 name="Straight Connector 9"/>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pic>
        <p:nvPicPr>
          <p:cNvPr id="63496" name="Picture 1" descr="pexels-photo-47258.jpe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925888"/>
            <a:ext cx="563245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662781" y="746336"/>
          <a:ext cx="10866438" cy="3455686"/>
        </p:xfrm>
        <a:graphic>
          <a:graphicData uri="http://schemas.openxmlformats.org/drawingml/2006/table">
            <a:tbl>
              <a:tblPr/>
              <a:tblGrid>
                <a:gridCol w="1331913"/>
                <a:gridCol w="3149600"/>
                <a:gridCol w="1754187"/>
                <a:gridCol w="2078038"/>
                <a:gridCol w="2552700"/>
              </a:tblGrid>
              <a:tr h="511068">
                <a:tc gridSpan="5">
                  <a:txBody>
                    <a:bodyPr/>
                    <a:lstStyle>
                      <a:lvl1pPr marL="228600"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22860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6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Flores frescas - Corea del Sur</a:t>
                      </a:r>
                      <a:endParaRPr kumimoji="0" lang="es-CO" altLang="es-CO" sz="1600" b="1"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a:noFill/>
                    </a:lnL>
                    <a:lnR>
                      <a:noFill/>
                    </a:lnR>
                    <a:lnT>
                      <a:noFill/>
                    </a:lnT>
                    <a:lnB w="9525" cap="flat" cmpd="sng" algn="ctr">
                      <a:solidFill>
                        <a:srgbClr val="FFFFFF"/>
                      </a:solidFill>
                      <a:prstDash val="sysDot"/>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736445">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dirty="0" smtClean="0">
                          <a:ln>
                            <a:noFill/>
                          </a:ln>
                          <a:solidFill>
                            <a:srgbClr val="FFFFFF"/>
                          </a:solidFill>
                          <a:effectLst/>
                          <a:latin typeface="Century Gothic" panose="020B0502020202020204" pitchFamily="34" charset="0"/>
                          <a:ea typeface="MS PGothic" panose="020B0600070205080204" pitchFamily="34" charset="-128"/>
                        </a:rPr>
                        <a:t>Posición</a:t>
                      </a:r>
                      <a:endParaRPr kumimoji="0" lang="es-CO" altLang="es-CO" sz="1400" b="1" i="0" u="none" strike="noStrike" cap="none" normalizeH="0" baseline="0" dirty="0" smtClean="0">
                        <a:ln>
                          <a:noFill/>
                        </a:ln>
                        <a:solidFill>
                          <a:srgbClr val="FFFFFF"/>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Descripción</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Arancel general</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Arancel Colombia después de entrada en vigencia TLC</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Periodo de desgravación Colombia (años)</a:t>
                      </a:r>
                      <a:r>
                        <a:rPr kumimoji="0" lang="es-CO" altLang="es-CO" sz="1400" b="1" i="0" u="none" strike="noStrike" cap="none" normalizeH="0" baseline="30000" smtClean="0">
                          <a:ln>
                            <a:noFill/>
                          </a:ln>
                          <a:solidFill>
                            <a:schemeClr val="bg1"/>
                          </a:solidFill>
                          <a:effectLst/>
                          <a:latin typeface="Century Gothic" panose="020B0502020202020204" pitchFamily="34" charset="0"/>
                          <a:ea typeface="MS PGothic" panose="020B0600070205080204" pitchFamily="34" charset="-128"/>
                        </a:rPr>
                        <a:t> </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r>
              <a:tr h="490625">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06.03.19</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52" marR="44452" marT="0" marB="0" anchor="ctr" horzOverflow="overflow">
                    <a:lnL w="12700" cap="flat" cmpd="sng" algn="ctr">
                      <a:solidFill>
                        <a:schemeClr val="bg1"/>
                      </a:solidFill>
                      <a:prstDash val="solid"/>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Flores y capullos frescos, cortados para ramos o adornos.              (Incluye hortensias)</a:t>
                      </a:r>
                      <a:endPar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25%</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20% - 22,5%</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5-10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r h="490625">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06.03.11</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52" marR="44452" marT="0" marB="0" anchor="ctr" horzOverflow="overflow">
                    <a:lnL w="12700" cap="flat" cmpd="sng" algn="ctr">
                      <a:solidFill>
                        <a:schemeClr val="bg1"/>
                      </a:solidFill>
                      <a:prstDash val="solid"/>
                      <a:round/>
                      <a:headEnd type="none" w="med" len="med"/>
                      <a:tailEnd type="none" w="med" len="med"/>
                    </a:lnL>
                    <a:lnR w="9525" cap="flat" cmpd="sng" algn="ctr">
                      <a:solidFill>
                        <a:srgbClr val="595959"/>
                      </a:solid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Rosas frescas, cortadas para ramos o adornos</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25%</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5</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r h="490625">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06.03.12</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52" marR="44452" marT="0" marB="0" anchor="ctr" horzOverflow="overflow">
                    <a:lnL w="12700" cap="flat" cmpd="sng" algn="ctr">
                      <a:solidFill>
                        <a:schemeClr val="bg1"/>
                      </a:solidFill>
                      <a:prstDash val="solid"/>
                      <a:round/>
                      <a:headEnd type="none" w="med" len="med"/>
                      <a:tailEnd type="none" w="med" len="med"/>
                    </a:lnL>
                    <a:lnR w="9525" cap="flat" cmpd="sng" algn="ctr">
                      <a:solidFill>
                        <a:srgbClr val="595959"/>
                      </a:solid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Claveles frescos, cortados para ramos o adornos.</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25%</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16,7%</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3</a:t>
                      </a:r>
                      <a:endPar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endParaRP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r h="490625">
                <a:tc>
                  <a:txBody>
                    <a:body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dirty="0" smtClean="0">
                          <a:ln>
                            <a:noFill/>
                          </a:ln>
                          <a:solidFill>
                            <a:srgbClr val="FFFFFF"/>
                          </a:solidFill>
                          <a:effectLst/>
                          <a:latin typeface="Century Gothic" panose="020B0502020202020204" pitchFamily="34" charset="0"/>
                          <a:ea typeface="Calibri" panose="020F0502020204030204" pitchFamily="34" charset="0"/>
                        </a:rPr>
                        <a:t>06.30.90</a:t>
                      </a:r>
                    </a:p>
                  </a:txBody>
                  <a:tcPr marL="44452" marR="44452" marT="0" marB="0" anchor="ctr" horzOverflow="overflow">
                    <a:lnL w="12700" cap="flat" cmpd="sng" algn="ctr">
                      <a:solidFill>
                        <a:schemeClr val="bg1"/>
                      </a:solidFill>
                      <a:prstDash val="solid"/>
                      <a:round/>
                      <a:headEnd type="none" w="med" len="med"/>
                      <a:tailEnd type="none" w="med" len="med"/>
                    </a:lnL>
                    <a:lnR w="9525" cap="flat" cmpd="sng" algn="ctr">
                      <a:solidFill>
                        <a:srgbClr val="595959"/>
                      </a:solid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99"/>
                    </a:solidFill>
                  </a:tcPr>
                </a:tc>
                <a:tc>
                  <a:txBody>
                    <a:body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rPr>
                        <a:t>Flores Conservadas</a:t>
                      </a: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rPr>
                        <a:t>25</a:t>
                      </a: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rPr>
                        <a:t>21.4%</a:t>
                      </a: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dirty="0" smtClean="0">
                          <a:ln>
                            <a:noFill/>
                          </a:ln>
                          <a:solidFill>
                            <a:srgbClr val="595959"/>
                          </a:solidFill>
                          <a:effectLst/>
                          <a:latin typeface="Century Gothic" panose="020B0502020202020204" pitchFamily="34" charset="0"/>
                          <a:ea typeface="Calibri" panose="020F0502020204030204" pitchFamily="34" charset="0"/>
                        </a:rPr>
                        <a:t>7</a:t>
                      </a:r>
                    </a:p>
                  </a:txBody>
                  <a:tcPr marL="44452" marR="44452"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bl>
          </a:graphicData>
        </a:graphic>
      </p:graphicFrame>
      <p:sp>
        <p:nvSpPr>
          <p:cNvPr id="64557" name="Rectangle 1"/>
          <p:cNvSpPr>
            <a:spLocks noChangeArrowheads="1"/>
          </p:cNvSpPr>
          <p:nvPr/>
        </p:nvSpPr>
        <p:spPr bwMode="auto">
          <a:xfrm>
            <a:off x="2713038" y="2447925"/>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r>
              <a:rPr lang="es-CO" altLang="es-CO">
                <a:latin typeface="Arial" panose="020B0604020202020204" pitchFamily="34" charset="0"/>
              </a:rPr>
              <a:t/>
            </a:r>
            <a:br>
              <a:rPr lang="es-CO" altLang="es-CO">
                <a:latin typeface="Arial" panose="020B0604020202020204" pitchFamily="34" charset="0"/>
              </a:rPr>
            </a:br>
            <a:endParaRPr lang="es-CO" altLang="es-CO">
              <a:latin typeface="Arial" panose="020B0604020202020204" pitchFamily="34" charset="0"/>
            </a:endParaRPr>
          </a:p>
        </p:txBody>
      </p:sp>
      <p:sp>
        <p:nvSpPr>
          <p:cNvPr id="8" name="1 Título"/>
          <p:cNvSpPr txBox="1">
            <a:spLocks/>
          </p:cNvSpPr>
          <p:nvPr/>
        </p:nvSpPr>
        <p:spPr>
          <a:xfrm>
            <a:off x="92075" y="122238"/>
            <a:ext cx="5692276" cy="506412"/>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s-CO" sz="3200" b="1" dirty="0">
                <a:solidFill>
                  <a:srgbClr val="595959"/>
                </a:solidFill>
              </a:rPr>
              <a:t>Flores frescas y preservadas</a:t>
            </a:r>
          </a:p>
        </p:txBody>
      </p:sp>
      <p:grpSp>
        <p:nvGrpSpPr>
          <p:cNvPr id="64560" name="Group 8"/>
          <p:cNvGrpSpPr>
            <a:grpSpLocks noChangeAspect="1"/>
          </p:cNvGrpSpPr>
          <p:nvPr/>
        </p:nvGrpSpPr>
        <p:grpSpPr bwMode="auto">
          <a:xfrm>
            <a:off x="11298238" y="106363"/>
            <a:ext cx="790575" cy="790575"/>
            <a:chOff x="10372052" y="33036"/>
            <a:chExt cx="1541278" cy="1541278"/>
          </a:xfrm>
        </p:grpSpPr>
        <p:sp>
          <p:nvSpPr>
            <p:cNvPr id="10" name="Teardrop 9"/>
            <p:cNvSpPr/>
            <p:nvPr/>
          </p:nvSpPr>
          <p:spPr>
            <a:xfrm rot="10800000">
              <a:off x="10372052" y="33036"/>
              <a:ext cx="1541278" cy="1541278"/>
            </a:xfrm>
            <a:prstGeom prst="teardrop">
              <a:avLst/>
            </a:prstGeom>
            <a:solidFill>
              <a:srgbClr val="41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4564"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88972" y="370744"/>
              <a:ext cx="983491" cy="78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 name="Straight Connector 12"/>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pic>
        <p:nvPicPr>
          <p:cNvPr id="64562" name="Picture 5" descr="6807778-red-flowers-wallpaper.jpg"/>
          <p:cNvPicPr>
            <a:picLocks noChangeAspect="1"/>
          </p:cNvPicPr>
          <p:nvPr/>
        </p:nvPicPr>
        <p:blipFill>
          <a:blip r:embed="rId4" cstate="email">
            <a:extLst>
              <a:ext uri="{28A0092B-C50C-407E-A947-70E740481C1C}">
                <a14:useLocalDpi xmlns:a14="http://schemas.microsoft.com/office/drawing/2010/main"/>
              </a:ext>
            </a:extLst>
          </a:blip>
          <a:srcRect r="-153"/>
          <a:stretch>
            <a:fillRect/>
          </a:stretch>
        </p:blipFill>
        <p:spPr bwMode="auto">
          <a:xfrm>
            <a:off x="0" y="4284663"/>
            <a:ext cx="12192000"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p:nvSpPr>
        <p:spPr bwMode="auto">
          <a:xfrm>
            <a:off x="292171" y="6304002"/>
            <a:ext cx="96024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a:r>
              <a:rPr lang="es-CO" altLang="es-CO" sz="1000" b="1" i="1" baseline="30000" dirty="0">
                <a:solidFill>
                  <a:schemeClr val="tx1">
                    <a:lumMod val="60000"/>
                    <a:lumOff val="40000"/>
                  </a:schemeClr>
                </a:solidFill>
                <a:hlinkClick r:id="" action="ppaction://noaction"/>
              </a:rPr>
              <a:t>[1]</a:t>
            </a:r>
            <a:r>
              <a:rPr lang="es-CO" altLang="es-CO" sz="1000" i="1" dirty="0">
                <a:solidFill>
                  <a:schemeClr val="tx1">
                    <a:lumMod val="60000"/>
                    <a:lumOff val="40000"/>
                  </a:schemeClr>
                </a:solidFill>
              </a:rPr>
              <a:t> Los aranceles de las mercancías originarias deberán ser eliminados en etapas anuales iguales, de acuerdo con las negociaciones, comenzando en la fecha en que este Acuerdo entre en vigor, y dichas mercancías quedarán libres de aranceles a partir del 1 de enero del año final.</a:t>
            </a:r>
            <a:endParaRPr lang="es-CO" altLang="es-CO" sz="1000" dirty="0">
              <a:solidFill>
                <a:schemeClr val="tx1">
                  <a:lumMod val="60000"/>
                  <a:lumOff val="4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Título"/>
          <p:cNvSpPr txBox="1">
            <a:spLocks/>
          </p:cNvSpPr>
          <p:nvPr/>
        </p:nvSpPr>
        <p:spPr bwMode="auto">
          <a:xfrm>
            <a:off x="130175" y="60325"/>
            <a:ext cx="68357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3200" b="1">
                <a:solidFill>
                  <a:srgbClr val="595959"/>
                </a:solidFill>
              </a:rPr>
              <a:t>Ropa interior y vestidos de baño</a:t>
            </a:r>
          </a:p>
        </p:txBody>
      </p:sp>
      <p:sp>
        <p:nvSpPr>
          <p:cNvPr id="65539" name="Rectángulo 3"/>
          <p:cNvSpPr>
            <a:spLocks noChangeArrowheads="1"/>
          </p:cNvSpPr>
          <p:nvPr/>
        </p:nvSpPr>
        <p:spPr bwMode="auto">
          <a:xfrm>
            <a:off x="169863" y="989013"/>
            <a:ext cx="1189513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spcAft>
                <a:spcPts val="1000"/>
              </a:spcAft>
              <a:buClr>
                <a:srgbClr val="364C98"/>
              </a:buClr>
              <a:buFont typeface="Arial" panose="020B0604020202020204" pitchFamily="34" charset="0"/>
              <a:buChar char="•"/>
            </a:pPr>
            <a:r>
              <a:rPr lang="es-CO" altLang="es-CO" sz="1600">
                <a:solidFill>
                  <a:srgbClr val="595959"/>
                </a:solidFill>
              </a:rPr>
              <a:t>En los últimos años, las compras de productos de gama alta han crecido, en especial las de prendas cómo vestidos de baño y ropa interior. </a:t>
            </a:r>
          </a:p>
          <a:p>
            <a:pPr algn="just" eaLnBrk="1" hangingPunct="1">
              <a:spcAft>
                <a:spcPts val="1000"/>
              </a:spcAft>
              <a:buClr>
                <a:srgbClr val="364C98"/>
              </a:buClr>
              <a:buFont typeface="Arial" panose="020B0604020202020204" pitchFamily="34" charset="0"/>
              <a:buChar char="•"/>
            </a:pPr>
            <a:r>
              <a:rPr lang="es-CO" altLang="es-CO" sz="1600">
                <a:solidFill>
                  <a:srgbClr val="595959"/>
                </a:solidFill>
              </a:rPr>
              <a:t>La popularidad de marcas elaboradas a partir de </a:t>
            </a:r>
            <a:r>
              <a:rPr lang="es-CO" altLang="es-CO" sz="1600" b="1">
                <a:solidFill>
                  <a:srgbClr val="595959"/>
                </a:solidFill>
              </a:rPr>
              <a:t>materias primas de alta calidad </a:t>
            </a:r>
            <a:r>
              <a:rPr lang="es-CO" altLang="es-CO" sz="1600">
                <a:solidFill>
                  <a:srgbClr val="595959"/>
                </a:solidFill>
              </a:rPr>
              <a:t>como </a:t>
            </a:r>
            <a:r>
              <a:rPr lang="es-CO" altLang="es-CO" sz="1600" b="1">
                <a:solidFill>
                  <a:srgbClr val="595959"/>
                </a:solidFill>
              </a:rPr>
              <a:t>algodón orgánico </a:t>
            </a:r>
            <a:r>
              <a:rPr lang="es-CO" altLang="es-CO" sz="1600">
                <a:solidFill>
                  <a:srgbClr val="595959"/>
                </a:solidFill>
              </a:rPr>
              <a:t>también ha crecido. Los consumidores surcoreanos tienen un estilo conservador en su ropa interior, no obstante, la influencia de los medios de comunicación los acercan a las tendencias de la moda.</a:t>
            </a:r>
          </a:p>
        </p:txBody>
      </p:sp>
      <p:sp>
        <p:nvSpPr>
          <p:cNvPr id="65540" name="Rectángulo 4"/>
          <p:cNvSpPr>
            <a:spLocks noChangeArrowheads="1"/>
          </p:cNvSpPr>
          <p:nvPr/>
        </p:nvSpPr>
        <p:spPr bwMode="auto">
          <a:xfrm>
            <a:off x="174625" y="2543175"/>
            <a:ext cx="11890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buClr>
                <a:srgbClr val="364C98"/>
              </a:buClr>
              <a:buFont typeface="Arial" panose="020B0604020202020204" pitchFamily="34" charset="0"/>
              <a:buChar char="•"/>
            </a:pPr>
            <a:r>
              <a:rPr lang="es-CO" altLang="es-CO" sz="1600">
                <a:solidFill>
                  <a:srgbClr val="595959"/>
                </a:solidFill>
              </a:rPr>
              <a:t>Las tiendas por departamento son un canal importante para entrar con marca a Corea del Sur. Este canal se basa en una propuesta </a:t>
            </a:r>
            <a:r>
              <a:rPr lang="es-CO" altLang="es-CO" sz="1600" b="1">
                <a:solidFill>
                  <a:srgbClr val="595959"/>
                </a:solidFill>
              </a:rPr>
              <a:t>multimarca</a:t>
            </a:r>
            <a:r>
              <a:rPr lang="es-CO" altLang="es-CO" sz="1600">
                <a:solidFill>
                  <a:srgbClr val="595959"/>
                </a:solidFill>
              </a:rPr>
              <a:t> </a:t>
            </a:r>
            <a:r>
              <a:rPr lang="es-CO" altLang="es-CO" sz="1600" b="1">
                <a:solidFill>
                  <a:srgbClr val="595959"/>
                </a:solidFill>
              </a:rPr>
              <a:t>de lujo</a:t>
            </a:r>
            <a:r>
              <a:rPr lang="es-CO" altLang="es-CO" sz="1600">
                <a:solidFill>
                  <a:srgbClr val="595959"/>
                </a:solidFill>
              </a:rPr>
              <a:t>, con gran acogida en los consumidores con mayores ingresos. Los </a:t>
            </a:r>
            <a:r>
              <a:rPr lang="es-CO" altLang="es-CO" sz="1600" b="1">
                <a:solidFill>
                  <a:srgbClr val="595959"/>
                </a:solidFill>
              </a:rPr>
              <a:t>hipermercados</a:t>
            </a:r>
            <a:r>
              <a:rPr lang="es-CO" altLang="es-CO" sz="1600">
                <a:solidFill>
                  <a:srgbClr val="595959"/>
                </a:solidFill>
              </a:rPr>
              <a:t> han ampliado su participación en el mercado al ofrecer ropa interior con </a:t>
            </a:r>
            <a:r>
              <a:rPr lang="es-CO" altLang="es-CO" sz="1600" b="1">
                <a:solidFill>
                  <a:srgbClr val="595959"/>
                </a:solidFill>
              </a:rPr>
              <a:t>marca propia </a:t>
            </a:r>
            <a:r>
              <a:rPr lang="es-CO" altLang="es-CO" sz="1600">
                <a:solidFill>
                  <a:srgbClr val="595959"/>
                </a:solidFill>
              </a:rPr>
              <a:t>y marcas internacionales del segmento medio en descuento. </a:t>
            </a:r>
          </a:p>
          <a:p>
            <a:pPr algn="just" eaLnBrk="1" hangingPunct="1">
              <a:buClr>
                <a:srgbClr val="364C98"/>
              </a:buClr>
              <a:buFont typeface="Arial" panose="020B0604020202020204" pitchFamily="34" charset="0"/>
              <a:buChar char="•"/>
            </a:pPr>
            <a:endParaRPr lang="es-CO" altLang="es-CO" sz="1600">
              <a:solidFill>
                <a:srgbClr val="595959"/>
              </a:solidFill>
            </a:endParaRPr>
          </a:p>
          <a:p>
            <a:pPr algn="just" eaLnBrk="1" hangingPunct="1">
              <a:buClr>
                <a:srgbClr val="364C98"/>
              </a:buClr>
              <a:buFont typeface="Arial" panose="020B0604020202020204" pitchFamily="34" charset="0"/>
              <a:buChar char="•"/>
            </a:pPr>
            <a:r>
              <a:rPr lang="es-CO" altLang="es-CO" sz="1600">
                <a:solidFill>
                  <a:srgbClr val="595959"/>
                </a:solidFill>
              </a:rPr>
              <a:t>Las </a:t>
            </a:r>
            <a:r>
              <a:rPr lang="es-CO" altLang="es-CO" sz="1600" b="1">
                <a:solidFill>
                  <a:srgbClr val="595959"/>
                </a:solidFill>
              </a:rPr>
              <a:t>ventas por internet </a:t>
            </a:r>
            <a:r>
              <a:rPr lang="es-CO" altLang="es-CO" sz="1600">
                <a:solidFill>
                  <a:srgbClr val="595959"/>
                </a:solidFill>
              </a:rPr>
              <a:t>son el canal que más crece en este mercado.</a:t>
            </a:r>
          </a:p>
        </p:txBody>
      </p:sp>
      <p:grpSp>
        <p:nvGrpSpPr>
          <p:cNvPr id="65541" name="Group 2"/>
          <p:cNvGrpSpPr>
            <a:grpSpLocks noChangeAspect="1"/>
          </p:cNvGrpSpPr>
          <p:nvPr/>
        </p:nvGrpSpPr>
        <p:grpSpPr bwMode="auto">
          <a:xfrm>
            <a:off x="11299825" y="122238"/>
            <a:ext cx="792163" cy="790575"/>
            <a:chOff x="736662" y="2446611"/>
            <a:chExt cx="1401162" cy="1401162"/>
          </a:xfrm>
        </p:grpSpPr>
        <p:sp>
          <p:nvSpPr>
            <p:cNvPr id="8" name="Teardrop 7"/>
            <p:cNvSpPr>
              <a:spLocks noChangeAspect="1"/>
            </p:cNvSpPr>
            <p:nvPr/>
          </p:nvSpPr>
          <p:spPr>
            <a:xfrm rot="10800000">
              <a:off x="736662" y="2446611"/>
              <a:ext cx="1401162" cy="1401162"/>
            </a:xfrm>
            <a:prstGeom prst="teardrop">
              <a:avLst/>
            </a:prstGeom>
            <a:solidFill>
              <a:srgbClr val="364C9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5545"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2770" y="2716218"/>
              <a:ext cx="675785" cy="80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Straight Connector 10"/>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pic>
        <p:nvPicPr>
          <p:cNvPr id="65543" name="Picture 11" descr="_M3A6745.jpg"/>
          <p:cNvPicPr>
            <a:picLocks noChangeAspect="1"/>
          </p:cNvPicPr>
          <p:nvPr/>
        </p:nvPicPr>
        <p:blipFill>
          <a:blip r:embed="rId3" cstate="email">
            <a:extLst>
              <a:ext uri="{28A0092B-C50C-407E-A947-70E740481C1C}">
                <a14:useLocalDpi xmlns:a14="http://schemas.microsoft.com/office/drawing/2010/main"/>
              </a:ext>
            </a:extLst>
          </a:blip>
          <a:srcRect r="-204"/>
          <a:stretch>
            <a:fillRect/>
          </a:stretch>
        </p:blipFill>
        <p:spPr bwMode="auto">
          <a:xfrm>
            <a:off x="0" y="4279900"/>
            <a:ext cx="122174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nvGraphicFramePr>
        <p:xfrm>
          <a:off x="769938" y="1066800"/>
          <a:ext cx="10545762" cy="2263775"/>
        </p:xfrm>
        <a:graphic>
          <a:graphicData uri="http://schemas.openxmlformats.org/drawingml/2006/table">
            <a:tbl>
              <a:tblPr/>
              <a:tblGrid>
                <a:gridCol w="1554162"/>
                <a:gridCol w="3629025"/>
                <a:gridCol w="1211263"/>
                <a:gridCol w="2308225"/>
                <a:gridCol w="1843087"/>
              </a:tblGrid>
              <a:tr h="501763">
                <a:tc gridSpan="5">
                  <a:txBody>
                    <a:bodyPr/>
                    <a:lstStyle>
                      <a:lvl1pPr marL="228600"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22860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800" b="1"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Ropa interior y vestidos de baño-Corea del Sur</a:t>
                      </a:r>
                      <a:endParaRPr kumimoji="0" lang="es-CO" altLang="es-CO" sz="1800" b="1"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a:noFill/>
                    </a:lnL>
                    <a:lnR>
                      <a:noFill/>
                    </a:lnR>
                    <a:lnT>
                      <a:noFill/>
                    </a:lnT>
                    <a:lnB w="9525" cap="flat" cmpd="sng" algn="ctr">
                      <a:solidFill>
                        <a:srgbClr val="FFFFFF"/>
                      </a:solidFill>
                      <a:prstDash val="sysDot"/>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736257">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Posición</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Descripción</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Arancel general</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Arancel Colombia después de entrada en vigencia TLC</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Periodo de desgravación Colombia (años)</a:t>
                      </a:r>
                      <a:r>
                        <a:rPr kumimoji="0" lang="es-CO" altLang="es-CO" sz="1400" b="1" i="0" u="none" strike="noStrike" cap="none" normalizeH="0" baseline="30000" smtClean="0">
                          <a:ln>
                            <a:noFill/>
                          </a:ln>
                          <a:solidFill>
                            <a:schemeClr val="bg1"/>
                          </a:solidFill>
                          <a:effectLst/>
                          <a:latin typeface="Century Gothic" panose="020B0502020202020204" pitchFamily="34" charset="0"/>
                          <a:ea typeface="MS PGothic" panose="020B0600070205080204" pitchFamily="34" charset="-128"/>
                        </a:rPr>
                        <a:t> </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r>
              <a:tr h="593858">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61.12.41</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Bañadores, de punto,  de fibras sintéticas, para mujeres o niñas</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13%</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r h="431897">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62.12.10</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Sostenes (corpiños), incluso de punto</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FFFFFF"/>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13%</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8" marR="44448" marT="0" marB="0" anchor="ctr" horzOverflow="overflow">
                    <a:lnL w="9525" cap="flat" cmpd="sng" algn="ctr">
                      <a:solidFill>
                        <a:srgbClr val="595959"/>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CEE1FD"/>
                    </a:solidFill>
                  </a:tcPr>
                </a:tc>
              </a:tr>
            </a:tbl>
          </a:graphicData>
        </a:graphic>
      </p:graphicFrame>
      <p:grpSp>
        <p:nvGrpSpPr>
          <p:cNvPr id="66593" name="Group 6"/>
          <p:cNvGrpSpPr>
            <a:grpSpLocks noChangeAspect="1"/>
          </p:cNvGrpSpPr>
          <p:nvPr/>
        </p:nvGrpSpPr>
        <p:grpSpPr bwMode="auto">
          <a:xfrm>
            <a:off x="11299825" y="122238"/>
            <a:ext cx="792163" cy="790575"/>
            <a:chOff x="736662" y="2446611"/>
            <a:chExt cx="1401162" cy="1401162"/>
          </a:xfrm>
        </p:grpSpPr>
        <p:sp>
          <p:nvSpPr>
            <p:cNvPr id="8" name="Teardrop 7"/>
            <p:cNvSpPr>
              <a:spLocks noChangeAspect="1"/>
            </p:cNvSpPr>
            <p:nvPr/>
          </p:nvSpPr>
          <p:spPr>
            <a:xfrm rot="10800000">
              <a:off x="736662" y="2446611"/>
              <a:ext cx="1401162" cy="1401162"/>
            </a:xfrm>
            <a:prstGeom prst="teardrop">
              <a:avLst/>
            </a:prstGeom>
            <a:solidFill>
              <a:srgbClr val="364C9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659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2770" y="2716218"/>
              <a:ext cx="675785" cy="80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 name="Straight Connector 9"/>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
        <p:nvSpPr>
          <p:cNvPr id="66595" name="1 Título"/>
          <p:cNvSpPr txBox="1">
            <a:spLocks/>
          </p:cNvSpPr>
          <p:nvPr/>
        </p:nvSpPr>
        <p:spPr bwMode="auto">
          <a:xfrm>
            <a:off x="130175" y="60325"/>
            <a:ext cx="68357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3200" b="1">
                <a:solidFill>
                  <a:srgbClr val="595959"/>
                </a:solidFill>
              </a:rPr>
              <a:t>Ropa interior y vestidos de baño</a:t>
            </a:r>
          </a:p>
        </p:txBody>
      </p:sp>
      <p:pic>
        <p:nvPicPr>
          <p:cNvPr id="66596" name="Picture 4" descr="_M3A693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551238"/>
            <a:ext cx="12228513"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34050" y="3552825"/>
            <a:ext cx="6457950" cy="254000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587" name="Título 1"/>
          <p:cNvSpPr txBox="1">
            <a:spLocks/>
          </p:cNvSpPr>
          <p:nvPr/>
        </p:nvSpPr>
        <p:spPr bwMode="auto">
          <a:xfrm>
            <a:off x="195263" y="958850"/>
            <a:ext cx="119062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lnSpc>
                <a:spcPct val="90000"/>
              </a:lnSpc>
              <a:buClr>
                <a:srgbClr val="007099"/>
              </a:buClr>
              <a:buFont typeface="Arial" panose="020B0604020202020204" pitchFamily="34" charset="0"/>
              <a:buChar char="•"/>
            </a:pPr>
            <a:r>
              <a:rPr lang="es-CO" altLang="es-CO" sz="1600" dirty="0">
                <a:solidFill>
                  <a:srgbClr val="595959"/>
                </a:solidFill>
              </a:rPr>
              <a:t>El consumidor en Corea del Sur se destaca por la </a:t>
            </a:r>
            <a:r>
              <a:rPr lang="es-CO" altLang="es-CO" sz="1600" b="1" dirty="0">
                <a:solidFill>
                  <a:srgbClr val="595959"/>
                </a:solidFill>
              </a:rPr>
              <a:t>importancia que le da a la belleza </a:t>
            </a:r>
            <a:r>
              <a:rPr lang="es-CO" altLang="es-CO" sz="1600" dirty="0">
                <a:solidFill>
                  <a:srgbClr val="595959"/>
                </a:solidFill>
              </a:rPr>
              <a:t>y al </a:t>
            </a:r>
            <a:r>
              <a:rPr lang="es-CO" altLang="es-CO" sz="1600" b="1" dirty="0">
                <a:solidFill>
                  <a:srgbClr val="595959"/>
                </a:solidFill>
              </a:rPr>
              <a:t>cuidado personal</a:t>
            </a:r>
            <a:r>
              <a:rPr lang="es-CO" altLang="es-CO" sz="1600" dirty="0">
                <a:solidFill>
                  <a:srgbClr val="595959"/>
                </a:solidFill>
              </a:rPr>
              <a:t>, factores integrales en su estilo de vida. </a:t>
            </a:r>
          </a:p>
          <a:p>
            <a:pPr algn="just" eaLnBrk="1" hangingPunct="1">
              <a:lnSpc>
                <a:spcPct val="90000"/>
              </a:lnSpc>
              <a:buClr>
                <a:srgbClr val="007099"/>
              </a:buClr>
              <a:buFont typeface="Arial" panose="020B0604020202020204" pitchFamily="34" charset="0"/>
              <a:buChar char="•"/>
            </a:pPr>
            <a:endParaRPr lang="es-CO" altLang="es-CO" sz="1600" dirty="0">
              <a:solidFill>
                <a:srgbClr val="595959"/>
              </a:solidFill>
            </a:endParaRPr>
          </a:p>
          <a:p>
            <a:pPr algn="just" eaLnBrk="1" hangingPunct="1">
              <a:lnSpc>
                <a:spcPct val="90000"/>
              </a:lnSpc>
              <a:buClr>
                <a:srgbClr val="007099"/>
              </a:buClr>
              <a:buFont typeface="Arial" panose="020B0604020202020204" pitchFamily="34" charset="0"/>
              <a:buChar char="•"/>
            </a:pPr>
            <a:r>
              <a:rPr lang="es-CO" altLang="es-CO" sz="1600" dirty="0">
                <a:solidFill>
                  <a:srgbClr val="595959"/>
                </a:solidFill>
              </a:rPr>
              <a:t>Los consumidores buscan </a:t>
            </a:r>
            <a:r>
              <a:rPr lang="es-CO" altLang="es-CO" sz="1600" b="1" dirty="0">
                <a:solidFill>
                  <a:srgbClr val="595959"/>
                </a:solidFill>
              </a:rPr>
              <a:t>productos de belleza avanzados</a:t>
            </a:r>
            <a:r>
              <a:rPr lang="es-CO" altLang="es-CO" sz="1600" dirty="0">
                <a:solidFill>
                  <a:srgbClr val="595959"/>
                </a:solidFill>
              </a:rPr>
              <a:t>, compuestos de ingredientes </a:t>
            </a:r>
            <a:r>
              <a:rPr lang="es-CO" altLang="es-CO" sz="1600" b="1" dirty="0">
                <a:solidFill>
                  <a:srgbClr val="595959"/>
                </a:solidFill>
              </a:rPr>
              <a:t>sofisticados</a:t>
            </a:r>
            <a:r>
              <a:rPr lang="es-CO" altLang="es-CO" sz="1600" dirty="0">
                <a:solidFill>
                  <a:srgbClr val="595959"/>
                </a:solidFill>
              </a:rPr>
              <a:t> o productos que incluyan </a:t>
            </a:r>
            <a:r>
              <a:rPr lang="es-CO" altLang="es-CO" sz="1600" b="1" dirty="0">
                <a:solidFill>
                  <a:srgbClr val="595959"/>
                </a:solidFill>
              </a:rPr>
              <a:t>nuevos formatos de aplicación convenientes, fáciles de aplicar y multifuncionales</a:t>
            </a:r>
            <a:r>
              <a:rPr lang="es-CO" altLang="es-CO" sz="1600" dirty="0">
                <a:solidFill>
                  <a:srgbClr val="595959"/>
                </a:solidFill>
              </a:rPr>
              <a:t> que se acoplen al estilo de vida de una población que cuenta con cada vez menos tiempo personal y de ocio. </a:t>
            </a:r>
          </a:p>
          <a:p>
            <a:pPr algn="just" eaLnBrk="1" hangingPunct="1">
              <a:lnSpc>
                <a:spcPct val="90000"/>
              </a:lnSpc>
              <a:buClr>
                <a:srgbClr val="007099"/>
              </a:buClr>
              <a:buFont typeface="Arial" panose="020B0604020202020204" pitchFamily="34" charset="0"/>
              <a:buChar char="•"/>
            </a:pPr>
            <a:endParaRPr lang="es-CO" altLang="es-CO" sz="1600" dirty="0">
              <a:solidFill>
                <a:srgbClr val="595959"/>
              </a:solidFill>
            </a:endParaRPr>
          </a:p>
          <a:p>
            <a:pPr algn="just" eaLnBrk="1" hangingPunct="1">
              <a:lnSpc>
                <a:spcPct val="90000"/>
              </a:lnSpc>
              <a:buClr>
                <a:srgbClr val="007099"/>
              </a:buClr>
              <a:buFont typeface="Arial" panose="020B0604020202020204" pitchFamily="34" charset="0"/>
              <a:buChar char="•"/>
            </a:pPr>
            <a:r>
              <a:rPr lang="es-CO" altLang="es-CO" sz="1600" dirty="0" smtClean="0">
                <a:solidFill>
                  <a:srgbClr val="595959"/>
                </a:solidFill>
              </a:rPr>
              <a:t>Productos </a:t>
            </a:r>
            <a:r>
              <a:rPr lang="es-CO" altLang="es-CO" sz="1600" dirty="0">
                <a:solidFill>
                  <a:srgbClr val="595959"/>
                </a:solidFill>
              </a:rPr>
              <a:t>de belleza y cuidado personal de efectos de </a:t>
            </a:r>
            <a:r>
              <a:rPr lang="es-CO" altLang="es-CO" sz="1600" b="1" dirty="0">
                <a:solidFill>
                  <a:srgbClr val="595959"/>
                </a:solidFill>
              </a:rPr>
              <a:t>larga duración</a:t>
            </a:r>
            <a:r>
              <a:rPr lang="es-CO" altLang="es-CO" sz="1600" dirty="0">
                <a:solidFill>
                  <a:srgbClr val="595959"/>
                </a:solidFill>
              </a:rPr>
              <a:t>, en especial para cosméticos de </a:t>
            </a:r>
            <a:r>
              <a:rPr lang="es-CO" altLang="es-CO" sz="1600" dirty="0" smtClean="0">
                <a:solidFill>
                  <a:srgbClr val="595959"/>
                </a:solidFill>
              </a:rPr>
              <a:t>cuidado de la piel cuentan con una alta demanda en este mercado. </a:t>
            </a:r>
            <a:endParaRPr lang="es-CO" altLang="es-CO" sz="1600" dirty="0">
              <a:solidFill>
                <a:srgbClr val="595959"/>
              </a:solidFill>
            </a:endParaRPr>
          </a:p>
        </p:txBody>
      </p:sp>
      <p:sp>
        <p:nvSpPr>
          <p:cNvPr id="67588" name="TextBox 1"/>
          <p:cNvSpPr txBox="1">
            <a:spLocks noChangeArrowheads="1"/>
          </p:cNvSpPr>
          <p:nvPr/>
        </p:nvSpPr>
        <p:spPr bwMode="auto">
          <a:xfrm>
            <a:off x="50800" y="47625"/>
            <a:ext cx="8682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n-US" altLang="es-CO" sz="3200" b="1">
                <a:solidFill>
                  <a:srgbClr val="595959"/>
                </a:solidFill>
              </a:rPr>
              <a:t>Cosméticos y productos de aseo</a:t>
            </a:r>
          </a:p>
        </p:txBody>
      </p:sp>
      <p:sp>
        <p:nvSpPr>
          <p:cNvPr id="67589" name="Rectángulo 1"/>
          <p:cNvSpPr>
            <a:spLocks noChangeArrowheads="1"/>
          </p:cNvSpPr>
          <p:nvPr/>
        </p:nvSpPr>
        <p:spPr bwMode="auto">
          <a:xfrm>
            <a:off x="5908675" y="3717925"/>
            <a:ext cx="60737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lnSpc>
                <a:spcPct val="115000"/>
              </a:lnSpc>
              <a:spcAft>
                <a:spcPts val="1000"/>
              </a:spcAft>
            </a:pPr>
            <a:r>
              <a:rPr lang="es-CO" altLang="es-CO" sz="1400">
                <a:solidFill>
                  <a:schemeClr val="bg1"/>
                </a:solidFill>
              </a:rPr>
              <a:t>Dado el rápido envejecimiento de la población, los consumidores han demostrado un creciente interés en productos de belleza que ayuden a </a:t>
            </a:r>
            <a:r>
              <a:rPr lang="es-CO" altLang="es-CO" sz="1400" b="1">
                <a:solidFill>
                  <a:schemeClr val="bg1"/>
                </a:solidFill>
              </a:rPr>
              <a:t>preservar su juventud</a:t>
            </a:r>
            <a:r>
              <a:rPr lang="es-CO" altLang="es-CO" sz="1400">
                <a:solidFill>
                  <a:schemeClr val="bg1"/>
                </a:solidFill>
              </a:rPr>
              <a:t>. Muchos prefieren utilizar productos de belleza integrales en busca de recibir el máximo de beneficios con un solo producto,</a:t>
            </a:r>
          </a:p>
          <a:p>
            <a:pPr algn="just" eaLnBrk="1" hangingPunct="1">
              <a:lnSpc>
                <a:spcPct val="115000"/>
              </a:lnSpc>
              <a:spcAft>
                <a:spcPts val="1000"/>
              </a:spcAft>
            </a:pPr>
            <a:r>
              <a:rPr lang="es-CO" altLang="es-CO" sz="1400">
                <a:solidFill>
                  <a:schemeClr val="bg1"/>
                </a:solidFill>
              </a:rPr>
              <a:t>Los consumidores también buscan </a:t>
            </a:r>
            <a:r>
              <a:rPr lang="es-CO" altLang="es-CO" sz="1400" b="1">
                <a:solidFill>
                  <a:schemeClr val="bg1"/>
                </a:solidFill>
              </a:rPr>
              <a:t>reducir el consumo de productos químicos </a:t>
            </a:r>
            <a:r>
              <a:rPr lang="es-CO" altLang="es-CO" sz="1400">
                <a:solidFill>
                  <a:schemeClr val="bg1"/>
                </a:solidFill>
              </a:rPr>
              <a:t>por lo cual se inclinan cada vez más por productos compuesto de ingredientes naturales. </a:t>
            </a:r>
          </a:p>
        </p:txBody>
      </p:sp>
      <p:grpSp>
        <p:nvGrpSpPr>
          <p:cNvPr id="67590" name="Group 2"/>
          <p:cNvGrpSpPr>
            <a:grpSpLocks noChangeAspect="1"/>
          </p:cNvGrpSpPr>
          <p:nvPr/>
        </p:nvGrpSpPr>
        <p:grpSpPr bwMode="auto">
          <a:xfrm>
            <a:off x="11310938" y="128588"/>
            <a:ext cx="790575" cy="790575"/>
            <a:chOff x="10127211" y="766828"/>
            <a:chExt cx="1401162" cy="1401162"/>
          </a:xfrm>
        </p:grpSpPr>
        <p:sp>
          <p:nvSpPr>
            <p:cNvPr id="15" name="Teardrop 14"/>
            <p:cNvSpPr>
              <a:spLocks noChangeAspect="1"/>
            </p:cNvSpPr>
            <p:nvPr/>
          </p:nvSpPr>
          <p:spPr>
            <a:xfrm rot="10800000">
              <a:off x="10127211" y="766828"/>
              <a:ext cx="1401162" cy="1401162"/>
            </a:xfrm>
            <a:prstGeom prst="teardrop">
              <a:avLst/>
            </a:prstGeom>
            <a:solidFill>
              <a:srgbClr val="0070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7594" name="Picture 1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17986" y="1141597"/>
              <a:ext cx="829450" cy="65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Straight Connector 16"/>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pic>
        <p:nvPicPr>
          <p:cNvPr id="67592" name="Picture 7" descr="Fotolia_91768383_Subscription_Monthly_XX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562350"/>
            <a:ext cx="57340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nvGraphicFramePr>
        <p:xfrm>
          <a:off x="560388" y="914400"/>
          <a:ext cx="11042650" cy="2916270"/>
        </p:xfrm>
        <a:graphic>
          <a:graphicData uri="http://schemas.openxmlformats.org/drawingml/2006/table">
            <a:tbl>
              <a:tblPr/>
              <a:tblGrid>
                <a:gridCol w="1365250"/>
                <a:gridCol w="2827337"/>
                <a:gridCol w="1873250"/>
                <a:gridCol w="2681288"/>
                <a:gridCol w="2295525"/>
              </a:tblGrid>
              <a:tr h="573050">
                <a:tc gridSpan="5">
                  <a:txBody>
                    <a:bodyPr/>
                    <a:lstStyle>
                      <a:lvl1pPr marL="228600"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22860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800" b="1"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Cosméticos y productos de aseo - Corea del Sur</a:t>
                      </a:r>
                      <a:endParaRPr kumimoji="0" lang="es-CO" altLang="es-CO" sz="1800" b="1"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a:noFill/>
                    </a:lnL>
                    <a:lnR>
                      <a:noFill/>
                    </a:lnR>
                    <a:lnT>
                      <a:noFill/>
                    </a:lnT>
                    <a:lnB w="9525" cap="flat" cmpd="sng" algn="ctr">
                      <a:solidFill>
                        <a:srgbClr val="FFFFFF"/>
                      </a:solidFill>
                      <a:prstDash val="sysDot"/>
                      <a:round/>
                      <a:headEnd type="none" w="med" len="med"/>
                      <a:tailEnd type="none" w="med" len="med"/>
                    </a:lnB>
                    <a:lnTlToBr>
                      <a:noFill/>
                    </a:lnTlToBr>
                    <a:lnBlToTr>
                      <a:noFill/>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615910">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Posición</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Descripción</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Arancel general</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Arancel Colombia después de entrada en vigencia TLC</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Periodo de desgravación Colombia (años)</a:t>
                      </a:r>
                      <a:endParaRPr kumimoji="0" lang="es-CO" altLang="es-CO" sz="1400" b="1" i="0" u="none" strike="noStrike" cap="none" normalizeH="0" baseline="0" smtClean="0">
                        <a:ln>
                          <a:noFill/>
                        </a:ln>
                        <a:solidFill>
                          <a:schemeClr val="bg1"/>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FFFFFF"/>
                      </a:solidFill>
                      <a:prstDash val="sysDot"/>
                      <a:round/>
                      <a:headEnd type="none" w="med" len="med"/>
                      <a:tailEnd type="none" w="med" len="med"/>
                    </a:lnL>
                    <a:lnR w="9525" cap="flat" cmpd="sng" algn="ctr">
                      <a:solidFill>
                        <a:srgbClr val="FFFFFF"/>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r>
              <a:tr h="841320">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33.04.99</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FFFFFF"/>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Las demás preparaciones de belleza, maquillaje y para el cuidado de la piel</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6,5%</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r h="490696">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33.05.90</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FFFFFF"/>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Las demás preparaciones capilares</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5%-6,5%</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3,3%</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r h="395262">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33.05.10</a:t>
                      </a:r>
                      <a:endParaRPr kumimoji="0" lang="es-CO" altLang="es-CO" sz="1400" b="1" i="0" u="none" strike="noStrike" cap="none" normalizeH="0" baseline="0" smtClean="0">
                        <a:ln>
                          <a:noFill/>
                        </a:ln>
                        <a:solidFill>
                          <a:srgbClr val="FFFFFF"/>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FFFFFF"/>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FFFFFF"/>
                      </a:solidFill>
                      <a:prstDash val="sysDot"/>
                      <a:round/>
                      <a:headEnd type="none" w="med" len="med"/>
                      <a:tailEnd type="none" w="med" len="med"/>
                    </a:lnT>
                    <a:lnB w="9525" cap="flat" cmpd="sng" algn="ctr">
                      <a:solidFill>
                        <a:srgbClr val="FFFFFF"/>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Champús</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5%</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base" latinLnBrk="0" hangingPunct="1">
                        <a:lnSpc>
                          <a:spcPct val="115000"/>
                        </a:lnSpc>
                        <a:spcBef>
                          <a:spcPct val="0"/>
                        </a:spcBef>
                        <a:spcAft>
                          <a:spcPts val="1000"/>
                        </a:spcAft>
                        <a:buClrTx/>
                        <a:buSzTx/>
                        <a:buFontTx/>
                        <a:buNone/>
                        <a:tabLst/>
                      </a:pPr>
                      <a:r>
                        <a:rPr kumimoji="0" lang="es-CO" altLang="es-CO" sz="14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a:t>
                      </a:r>
                      <a:endParaRPr kumimoji="0" lang="es-CO" altLang="es-CO" sz="1400" b="0" i="0" u="none" strike="noStrike" cap="none" normalizeH="0" baseline="0" smtClean="0">
                        <a:ln>
                          <a:noFill/>
                        </a:ln>
                        <a:solidFill>
                          <a:srgbClr val="595959"/>
                        </a:solidFill>
                        <a:effectLst/>
                        <a:latin typeface="Century Gothic" panose="020B0502020202020204" pitchFamily="34" charset="0"/>
                        <a:ea typeface="Calibri" panose="020F0502020204030204" pitchFamily="34" charset="0"/>
                      </a:endParaRPr>
                    </a:p>
                  </a:txBody>
                  <a:tcPr marL="44449" marR="44449" marT="0"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CEE1FD"/>
                    </a:solidFill>
                  </a:tcPr>
                </a:tc>
              </a:tr>
            </a:tbl>
          </a:graphicData>
        </a:graphic>
      </p:graphicFrame>
      <p:sp>
        <p:nvSpPr>
          <p:cNvPr id="68651" name="Rectangle 1"/>
          <p:cNvSpPr>
            <a:spLocks noChangeArrowheads="1"/>
          </p:cNvSpPr>
          <p:nvPr/>
        </p:nvSpPr>
        <p:spPr bwMode="auto">
          <a:xfrm>
            <a:off x="3081338" y="3063875"/>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r>
              <a:rPr lang="es-CO" altLang="es-CO">
                <a:latin typeface="Arial" panose="020B0604020202020204" pitchFamily="34" charset="0"/>
              </a:rPr>
              <a:t/>
            </a:r>
            <a:br>
              <a:rPr lang="es-CO" altLang="es-CO">
                <a:latin typeface="Arial" panose="020B0604020202020204" pitchFamily="34" charset="0"/>
              </a:rPr>
            </a:br>
            <a:endParaRPr lang="es-CO" altLang="es-CO">
              <a:latin typeface="Arial" panose="020B0604020202020204" pitchFamily="34" charset="0"/>
            </a:endParaRPr>
          </a:p>
        </p:txBody>
      </p:sp>
      <p:sp>
        <p:nvSpPr>
          <p:cNvPr id="68652" name="TextBox 1"/>
          <p:cNvSpPr txBox="1">
            <a:spLocks noChangeArrowheads="1"/>
          </p:cNvSpPr>
          <p:nvPr/>
        </p:nvSpPr>
        <p:spPr bwMode="auto">
          <a:xfrm>
            <a:off x="50800" y="47625"/>
            <a:ext cx="8682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n-US" altLang="es-CO" sz="3200" b="1">
                <a:solidFill>
                  <a:srgbClr val="595959"/>
                </a:solidFill>
              </a:rPr>
              <a:t>Cosméticos y productos de aseo</a:t>
            </a:r>
          </a:p>
        </p:txBody>
      </p:sp>
      <p:grpSp>
        <p:nvGrpSpPr>
          <p:cNvPr id="68653" name="Group 9"/>
          <p:cNvGrpSpPr>
            <a:grpSpLocks noChangeAspect="1"/>
          </p:cNvGrpSpPr>
          <p:nvPr/>
        </p:nvGrpSpPr>
        <p:grpSpPr bwMode="auto">
          <a:xfrm>
            <a:off x="11310938" y="128588"/>
            <a:ext cx="790575" cy="790575"/>
            <a:chOff x="10127211" y="766828"/>
            <a:chExt cx="1401162" cy="1401162"/>
          </a:xfrm>
        </p:grpSpPr>
        <p:sp>
          <p:nvSpPr>
            <p:cNvPr id="11" name="Teardrop 10"/>
            <p:cNvSpPr>
              <a:spLocks noChangeAspect="1"/>
            </p:cNvSpPr>
            <p:nvPr/>
          </p:nvSpPr>
          <p:spPr>
            <a:xfrm rot="10800000">
              <a:off x="10127211" y="766828"/>
              <a:ext cx="1401162" cy="1401162"/>
            </a:xfrm>
            <a:prstGeom prst="teardrop">
              <a:avLst/>
            </a:prstGeom>
            <a:solidFill>
              <a:srgbClr val="0070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8657" name="Picture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17986" y="1141597"/>
              <a:ext cx="829450" cy="65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Straight Connector 15"/>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pic>
        <p:nvPicPr>
          <p:cNvPr id="68655" name="Picture 1" descr="Fotolia_96442376_Subscription_Monthly_XXL.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4027488"/>
            <a:ext cx="1219200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7106" name="Imagen 2" descr="bora-bora-685303_1920.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7108" name="CuadroTexto 10"/>
          <p:cNvSpPr txBox="1">
            <a:spLocks noChangeArrowheads="1"/>
          </p:cNvSpPr>
          <p:nvPr/>
        </p:nvSpPr>
        <p:spPr bwMode="auto">
          <a:xfrm>
            <a:off x="4070350" y="2463800"/>
            <a:ext cx="4273550" cy="1139825"/>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ctr"/>
            <a:r>
              <a:rPr lang="es-CO" altLang="es-CO" sz="4000" b="1">
                <a:solidFill>
                  <a:srgbClr val="FFFFFF"/>
                </a:solidFill>
              </a:rPr>
              <a:t>Corea del Sur</a:t>
            </a:r>
            <a:r>
              <a:rPr lang="es-CO" altLang="es-CO" sz="3200" b="1">
                <a:solidFill>
                  <a:srgbClr val="FFFFFF"/>
                </a:solidFill>
              </a:rPr>
              <a:t/>
            </a:r>
            <a:br>
              <a:rPr lang="es-CO" altLang="es-CO" sz="3200" b="1">
                <a:solidFill>
                  <a:srgbClr val="FFFFFF"/>
                </a:solidFill>
              </a:rPr>
            </a:br>
            <a:r>
              <a:rPr lang="es-CO" altLang="es-CO" sz="2800">
                <a:solidFill>
                  <a:srgbClr val="FFFFFF"/>
                </a:solidFill>
              </a:rPr>
              <a:t>Exportaciones</a:t>
            </a:r>
            <a:endParaRPr lang="es-ES" altLang="es-CO" sz="2800">
              <a:solidFill>
                <a:srgbClr val="FFFFFF"/>
              </a:solidFill>
            </a:endParaRPr>
          </a:p>
        </p:txBody>
      </p:sp>
      <p:sp>
        <p:nvSpPr>
          <p:cNvPr id="4" name="Rectángulo 3"/>
          <p:cNvSpPr/>
          <p:nvPr/>
        </p:nvSpPr>
        <p:spPr>
          <a:xfrm>
            <a:off x="0" y="6275388"/>
            <a:ext cx="12192000" cy="5826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pic>
        <p:nvPicPr>
          <p:cNvPr id="47110" name="Imagen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0388" y="6354763"/>
            <a:ext cx="367347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r.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61769" y="521103"/>
            <a:ext cx="1668462"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8 Imagen" descr="Imagen portada ITA_EXPO.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3 Rectángulo"/>
          <p:cNvSpPr/>
          <p:nvPr/>
        </p:nvSpPr>
        <p:spPr>
          <a:xfrm>
            <a:off x="0" y="0"/>
            <a:ext cx="12192000" cy="6858000"/>
          </a:xfrm>
          <a:prstGeom prst="rect">
            <a:avLst/>
          </a:prstGeom>
          <a:solidFill>
            <a:srgbClr val="0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defTabSz="914261" eaLnBrk="1" fontAlgn="auto" hangingPunct="1">
              <a:spcBef>
                <a:spcPts val="0"/>
              </a:spcBef>
              <a:spcAft>
                <a:spcPts val="0"/>
              </a:spcAft>
              <a:defRPr/>
            </a:pPr>
            <a:endParaRPr lang="es-CO" sz="1828" dirty="0">
              <a:solidFill>
                <a:prstClr val="white"/>
              </a:solidFill>
              <a:sym typeface="Gill Sans Light" charset="0"/>
            </a:endParaRPr>
          </a:p>
        </p:txBody>
      </p:sp>
      <p:sp>
        <p:nvSpPr>
          <p:cNvPr id="12" name="Marcador de texto 1"/>
          <p:cNvSpPr>
            <a:spLocks noGrp="1"/>
          </p:cNvSpPr>
          <p:nvPr/>
        </p:nvSpPr>
        <p:spPr>
          <a:xfrm>
            <a:off x="3587750" y="2805113"/>
            <a:ext cx="5351463" cy="904875"/>
          </a:xfrm>
          <a:prstGeom prst="rect">
            <a:avLst/>
          </a:prstGeom>
          <a:ln w="38100" cmpd="sng">
            <a:solidFill>
              <a:srgbClr val="FFFFFF"/>
            </a:solidFill>
          </a:ln>
        </p:spPr>
        <p:txBody>
          <a:bodyPr lIns="121915" tIns="60957" rIns="121915" bIns="60957"/>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s-CO" sz="5333" b="1" dirty="0" smtClean="0">
                <a:solidFill>
                  <a:prstClr val="white"/>
                </a:solidFill>
                <a:cs typeface="Century Gothic"/>
              </a:rPr>
              <a:t>Logística</a:t>
            </a:r>
            <a:endParaRPr lang="es-CO" sz="5333" b="1" dirty="0">
              <a:solidFill>
                <a:prstClr val="white"/>
              </a:solidFill>
              <a:cs typeface="Century Gothic"/>
            </a:endParaRPr>
          </a:p>
        </p:txBody>
      </p:sp>
      <p:pic>
        <p:nvPicPr>
          <p:cNvPr id="69637" name="Picture 2" descr="PRO_PRINCIPAL_HORZ_PNG_NEG.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58475" y="6334125"/>
            <a:ext cx="13954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3081338" y="3063875"/>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r>
              <a:rPr lang="es-CO" altLang="es-CO">
                <a:latin typeface="Arial" panose="020B0604020202020204" pitchFamily="34" charset="0"/>
              </a:rPr>
              <a:t/>
            </a:r>
            <a:br>
              <a:rPr lang="es-CO" altLang="es-CO">
                <a:latin typeface="Arial" panose="020B0604020202020204" pitchFamily="34" charset="0"/>
              </a:rPr>
            </a:br>
            <a:endParaRPr lang="es-CO" altLang="es-CO">
              <a:latin typeface="Arial" panose="020B0604020202020204" pitchFamily="34" charset="0"/>
            </a:endParaRPr>
          </a:p>
        </p:txBody>
      </p:sp>
      <p:sp>
        <p:nvSpPr>
          <p:cNvPr id="70659" name="TextBox 1"/>
          <p:cNvSpPr txBox="1">
            <a:spLocks noChangeArrowheads="1"/>
          </p:cNvSpPr>
          <p:nvPr/>
        </p:nvSpPr>
        <p:spPr bwMode="auto">
          <a:xfrm>
            <a:off x="50800" y="47625"/>
            <a:ext cx="8682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n-US" altLang="es-CO" sz="3200" b="1">
                <a:solidFill>
                  <a:srgbClr val="595959"/>
                </a:solidFill>
              </a:rPr>
              <a:t>Conectividad logística</a:t>
            </a:r>
          </a:p>
        </p:txBody>
      </p:sp>
      <p:cxnSp>
        <p:nvCxnSpPr>
          <p:cNvPr id="16" name="Straight Connector 15"/>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grpSp>
        <p:nvGrpSpPr>
          <p:cNvPr id="70661" name="9 Grupo"/>
          <p:cNvGrpSpPr>
            <a:grpSpLocks/>
          </p:cNvGrpSpPr>
          <p:nvPr/>
        </p:nvGrpSpPr>
        <p:grpSpPr bwMode="auto">
          <a:xfrm>
            <a:off x="358775" y="1589088"/>
            <a:ext cx="6175375" cy="3725862"/>
            <a:chOff x="125730" y="868681"/>
            <a:chExt cx="6492240" cy="3726179"/>
          </a:xfrm>
        </p:grpSpPr>
        <p:grpSp>
          <p:nvGrpSpPr>
            <p:cNvPr id="70693" name="409 Grupo"/>
            <p:cNvGrpSpPr>
              <a:grpSpLocks/>
            </p:cNvGrpSpPr>
            <p:nvPr/>
          </p:nvGrpSpPr>
          <p:grpSpPr bwMode="auto">
            <a:xfrm>
              <a:off x="125730" y="868681"/>
              <a:ext cx="6492240" cy="3726179"/>
              <a:chOff x="262890" y="891541"/>
              <a:chExt cx="6492240" cy="3726179"/>
            </a:xfrm>
          </p:grpSpPr>
          <p:grpSp>
            <p:nvGrpSpPr>
              <p:cNvPr id="70696" name="384 Grupo"/>
              <p:cNvGrpSpPr>
                <a:grpSpLocks/>
              </p:cNvGrpSpPr>
              <p:nvPr/>
            </p:nvGrpSpPr>
            <p:grpSpPr bwMode="auto">
              <a:xfrm>
                <a:off x="262890" y="891541"/>
                <a:ext cx="6492240" cy="3726179"/>
                <a:chOff x="142080" y="1066800"/>
                <a:chExt cx="8947958" cy="4441825"/>
              </a:xfrm>
            </p:grpSpPr>
            <p:grpSp>
              <p:nvGrpSpPr>
                <p:cNvPr id="70703" name="196 Grupo"/>
                <p:cNvGrpSpPr>
                  <a:grpSpLocks/>
                </p:cNvGrpSpPr>
                <p:nvPr/>
              </p:nvGrpSpPr>
              <p:grpSpPr bwMode="auto">
                <a:xfrm>
                  <a:off x="142080" y="1470024"/>
                  <a:ext cx="5307013" cy="4038601"/>
                  <a:chOff x="3730626" y="1149350"/>
                  <a:chExt cx="5307013" cy="4038601"/>
                </a:xfrm>
              </p:grpSpPr>
              <p:grpSp>
                <p:nvGrpSpPr>
                  <p:cNvPr id="70743" name="Group 1127"/>
                  <p:cNvGrpSpPr>
                    <a:grpSpLocks/>
                  </p:cNvGrpSpPr>
                  <p:nvPr/>
                </p:nvGrpSpPr>
                <p:grpSpPr bwMode="auto">
                  <a:xfrm>
                    <a:off x="6959601" y="3481388"/>
                    <a:ext cx="2078038" cy="1706563"/>
                    <a:chOff x="4384" y="2193"/>
                    <a:chExt cx="1309" cy="1075"/>
                  </a:xfrm>
                </p:grpSpPr>
                <p:sp>
                  <p:nvSpPr>
                    <p:cNvPr id="70883" name="Solomon Islands"/>
                    <p:cNvSpPr>
                      <a:spLocks noEditPoints="1"/>
                    </p:cNvSpPr>
                    <p:nvPr/>
                  </p:nvSpPr>
                  <p:spPr bwMode="auto">
                    <a:xfrm>
                      <a:off x="5498" y="2448"/>
                      <a:ext cx="95" cy="89"/>
                    </a:xfrm>
                    <a:custGeom>
                      <a:avLst/>
                      <a:gdLst>
                        <a:gd name="T0" fmla="*/ 548416212 w 372"/>
                        <a:gd name="T1" fmla="*/ 0 h 348"/>
                        <a:gd name="T2" fmla="*/ 548416212 w 372"/>
                        <a:gd name="T3" fmla="*/ 549212448 h 348"/>
                        <a:gd name="T4" fmla="*/ 0 w 372"/>
                        <a:gd name="T5" fmla="*/ 549212448 h 348"/>
                        <a:gd name="T6" fmla="*/ 548416212 w 372"/>
                        <a:gd name="T7" fmla="*/ 549212448 h 348"/>
                        <a:gd name="T8" fmla="*/ 0 w 372"/>
                        <a:gd name="T9" fmla="*/ 549212448 h 348"/>
                        <a:gd name="T10" fmla="*/ 548416212 w 372"/>
                        <a:gd name="T11" fmla="*/ 549212448 h 348"/>
                        <a:gd name="T12" fmla="*/ 548416212 w 372"/>
                        <a:gd name="T13" fmla="*/ 549212448 h 348"/>
                        <a:gd name="T14" fmla="*/ 548416212 w 372"/>
                        <a:gd name="T15" fmla="*/ 549212448 h 348"/>
                        <a:gd name="T16" fmla="*/ 548416212 w 372"/>
                        <a:gd name="T17" fmla="*/ 549212448 h 348"/>
                        <a:gd name="T18" fmla="*/ 548416212 w 372"/>
                        <a:gd name="T19" fmla="*/ 549212448 h 348"/>
                        <a:gd name="T20" fmla="*/ 548416212 w 372"/>
                        <a:gd name="T21" fmla="*/ 549212448 h 348"/>
                        <a:gd name="T22" fmla="*/ 548416212 w 372"/>
                        <a:gd name="T23" fmla="*/ 549212448 h 348"/>
                        <a:gd name="T24" fmla="*/ 548416212 w 372"/>
                        <a:gd name="T25" fmla="*/ 549212448 h 348"/>
                        <a:gd name="T26" fmla="*/ 548416212 w 372"/>
                        <a:gd name="T27" fmla="*/ 549212448 h 348"/>
                        <a:gd name="T28" fmla="*/ 548416212 w 372"/>
                        <a:gd name="T29" fmla="*/ 549212448 h 348"/>
                        <a:gd name="T30" fmla="*/ 548416212 w 372"/>
                        <a:gd name="T31" fmla="*/ 549212448 h 348"/>
                        <a:gd name="T32" fmla="*/ 548416212 w 372"/>
                        <a:gd name="T33" fmla="*/ 549212448 h 348"/>
                        <a:gd name="T34" fmla="*/ 548416212 w 372"/>
                        <a:gd name="T35" fmla="*/ 549212448 h 348"/>
                        <a:gd name="T36" fmla="*/ 548416212 w 372"/>
                        <a:gd name="T37" fmla="*/ 549212448 h 348"/>
                        <a:gd name="T38" fmla="*/ 548416212 w 372"/>
                        <a:gd name="T39" fmla="*/ 549212448 h 348"/>
                        <a:gd name="T40" fmla="*/ 548416212 w 372"/>
                        <a:gd name="T41" fmla="*/ 549212448 h 348"/>
                        <a:gd name="T42" fmla="*/ 548416212 w 372"/>
                        <a:gd name="T43" fmla="*/ 549212448 h 348"/>
                        <a:gd name="T44" fmla="*/ 548416212 w 372"/>
                        <a:gd name="T45" fmla="*/ 549212448 h 348"/>
                        <a:gd name="T46" fmla="*/ 548416212 w 372"/>
                        <a:gd name="T47" fmla="*/ 549212448 h 348"/>
                        <a:gd name="T48" fmla="*/ 548416212 w 372"/>
                        <a:gd name="T49" fmla="*/ 549212448 h 348"/>
                        <a:gd name="T50" fmla="*/ 548416212 w 372"/>
                        <a:gd name="T51" fmla="*/ 549212448 h 348"/>
                        <a:gd name="T52" fmla="*/ 548416212 w 372"/>
                        <a:gd name="T53" fmla="*/ 549212448 h 348"/>
                        <a:gd name="T54" fmla="*/ 548416212 w 372"/>
                        <a:gd name="T55" fmla="*/ 549212448 h 348"/>
                        <a:gd name="T56" fmla="*/ 548416212 w 372"/>
                        <a:gd name="T57" fmla="*/ 549212448 h 348"/>
                        <a:gd name="T58" fmla="*/ 548416212 w 372"/>
                        <a:gd name="T59" fmla="*/ 549212448 h 348"/>
                        <a:gd name="T60" fmla="*/ 548416212 w 372"/>
                        <a:gd name="T61" fmla="*/ 549212448 h 348"/>
                        <a:gd name="T62" fmla="*/ 548416212 w 372"/>
                        <a:gd name="T63" fmla="*/ 549212448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C0C0C0"/>
                    </a:solidFill>
                    <a:ln w="3175" algn="ctr">
                      <a:solidFill>
                        <a:schemeClr val="bg1"/>
                      </a:solidFill>
                      <a:round/>
                      <a:headEnd/>
                      <a:tailEnd/>
                    </a:ln>
                  </p:spPr>
                  <p:txBody>
                    <a:bodyPr/>
                    <a:lstStyle/>
                    <a:p>
                      <a:endParaRPr lang="es-ES"/>
                    </a:p>
                  </p:txBody>
                </p:sp>
                <p:sp>
                  <p:nvSpPr>
                    <p:cNvPr id="70884" name="Papua New Guinea"/>
                    <p:cNvSpPr>
                      <a:spLocks noEditPoints="1"/>
                    </p:cNvSpPr>
                    <p:nvPr/>
                  </p:nvSpPr>
                  <p:spPr bwMode="auto">
                    <a:xfrm>
                      <a:off x="5208" y="2348"/>
                      <a:ext cx="278" cy="186"/>
                    </a:xfrm>
                    <a:custGeom>
                      <a:avLst/>
                      <a:gdLst>
                        <a:gd name="T0" fmla="*/ 549723797 w 1086"/>
                        <a:gd name="T1" fmla="*/ 550181445 h 726"/>
                        <a:gd name="T2" fmla="*/ 549723797 w 1086"/>
                        <a:gd name="T3" fmla="*/ 550181445 h 726"/>
                        <a:gd name="T4" fmla="*/ 549723797 w 1086"/>
                        <a:gd name="T5" fmla="*/ 550181445 h 726"/>
                        <a:gd name="T6" fmla="*/ 549723797 w 1086"/>
                        <a:gd name="T7" fmla="*/ 550181445 h 726"/>
                        <a:gd name="T8" fmla="*/ 549723797 w 1086"/>
                        <a:gd name="T9" fmla="*/ 550181445 h 726"/>
                        <a:gd name="T10" fmla="*/ 549723797 w 1086"/>
                        <a:gd name="T11" fmla="*/ 550181445 h 726"/>
                        <a:gd name="T12" fmla="*/ 549723797 w 1086"/>
                        <a:gd name="T13" fmla="*/ 550181445 h 726"/>
                        <a:gd name="T14" fmla="*/ 549723797 w 1086"/>
                        <a:gd name="T15" fmla="*/ 550181445 h 726"/>
                        <a:gd name="T16" fmla="*/ 549723797 w 1086"/>
                        <a:gd name="T17" fmla="*/ 550181445 h 726"/>
                        <a:gd name="T18" fmla="*/ 549723797 w 1086"/>
                        <a:gd name="T19" fmla="*/ 550181445 h 726"/>
                        <a:gd name="T20" fmla="*/ 549723797 w 1086"/>
                        <a:gd name="T21" fmla="*/ 550181445 h 726"/>
                        <a:gd name="T22" fmla="*/ 549723797 w 1086"/>
                        <a:gd name="T23" fmla="*/ 550181445 h 726"/>
                        <a:gd name="T24" fmla="*/ 549723797 w 1086"/>
                        <a:gd name="T25" fmla="*/ 550181445 h 726"/>
                        <a:gd name="T26" fmla="*/ 549723797 w 1086"/>
                        <a:gd name="T27" fmla="*/ 550181445 h 726"/>
                        <a:gd name="T28" fmla="*/ 549723797 w 1086"/>
                        <a:gd name="T29" fmla="*/ 550181445 h 726"/>
                        <a:gd name="T30" fmla="*/ 549723797 w 1086"/>
                        <a:gd name="T31" fmla="*/ 550181445 h 726"/>
                        <a:gd name="T32" fmla="*/ 549723797 w 1086"/>
                        <a:gd name="T33" fmla="*/ 550181445 h 726"/>
                        <a:gd name="T34" fmla="*/ 549723797 w 1086"/>
                        <a:gd name="T35" fmla="*/ 550181445 h 726"/>
                        <a:gd name="T36" fmla="*/ 549723797 w 1086"/>
                        <a:gd name="T37" fmla="*/ 550181445 h 726"/>
                        <a:gd name="T38" fmla="*/ 549723797 w 1086"/>
                        <a:gd name="T39" fmla="*/ 550181445 h 726"/>
                        <a:gd name="T40" fmla="*/ 549723797 w 1086"/>
                        <a:gd name="T41" fmla="*/ 550181445 h 726"/>
                        <a:gd name="T42" fmla="*/ 549723797 w 1086"/>
                        <a:gd name="T43" fmla="*/ 550181445 h 726"/>
                        <a:gd name="T44" fmla="*/ 549723797 w 1086"/>
                        <a:gd name="T45" fmla="*/ 550181445 h 726"/>
                        <a:gd name="T46" fmla="*/ 549723797 w 1086"/>
                        <a:gd name="T47" fmla="*/ 550181445 h 726"/>
                        <a:gd name="T48" fmla="*/ 549723797 w 1086"/>
                        <a:gd name="T49" fmla="*/ 550181445 h 726"/>
                        <a:gd name="T50" fmla="*/ 549723797 w 1086"/>
                        <a:gd name="T51" fmla="*/ 550181445 h 726"/>
                        <a:gd name="T52" fmla="*/ 549723797 w 1086"/>
                        <a:gd name="T53" fmla="*/ 550181445 h 726"/>
                        <a:gd name="T54" fmla="*/ 549723797 w 1086"/>
                        <a:gd name="T55" fmla="*/ 550181445 h 726"/>
                        <a:gd name="T56" fmla="*/ 549723797 w 1086"/>
                        <a:gd name="T57" fmla="*/ 550181445 h 726"/>
                        <a:gd name="T58" fmla="*/ 549723797 w 1086"/>
                        <a:gd name="T59" fmla="*/ 550181445 h 726"/>
                        <a:gd name="T60" fmla="*/ 549723797 w 1086"/>
                        <a:gd name="T61" fmla="*/ 550181445 h 726"/>
                        <a:gd name="T62" fmla="*/ 549723797 w 1086"/>
                        <a:gd name="T63" fmla="*/ 550181445 h 726"/>
                        <a:gd name="T64" fmla="*/ 549723797 w 1086"/>
                        <a:gd name="T65" fmla="*/ 550181445 h 726"/>
                        <a:gd name="T66" fmla="*/ 549723797 w 1086"/>
                        <a:gd name="T67" fmla="*/ 550181445 h 726"/>
                        <a:gd name="T68" fmla="*/ 549723797 w 1086"/>
                        <a:gd name="T69" fmla="*/ 550181445 h 726"/>
                        <a:gd name="T70" fmla="*/ 549723797 w 1086"/>
                        <a:gd name="T71" fmla="*/ 550181445 h 726"/>
                        <a:gd name="T72" fmla="*/ 549723797 w 1086"/>
                        <a:gd name="T73" fmla="*/ 550181445 h 726"/>
                        <a:gd name="T74" fmla="*/ 549723797 w 1086"/>
                        <a:gd name="T75" fmla="*/ 550181445 h 726"/>
                        <a:gd name="T76" fmla="*/ 549723797 w 1086"/>
                        <a:gd name="T77" fmla="*/ 550181445 h 726"/>
                        <a:gd name="T78" fmla="*/ 549723797 w 1086"/>
                        <a:gd name="T79" fmla="*/ 550181445 h 726"/>
                        <a:gd name="T80" fmla="*/ 549723797 w 1086"/>
                        <a:gd name="T81" fmla="*/ 550181445 h 726"/>
                        <a:gd name="T82" fmla="*/ 549723797 w 1086"/>
                        <a:gd name="T83" fmla="*/ 550181445 h 726"/>
                        <a:gd name="T84" fmla="*/ 549723797 w 1086"/>
                        <a:gd name="T85" fmla="*/ 550181445 h 726"/>
                        <a:gd name="T86" fmla="*/ 549723797 w 1086"/>
                        <a:gd name="T87" fmla="*/ 550181445 h 726"/>
                        <a:gd name="T88" fmla="*/ 549723797 w 1086"/>
                        <a:gd name="T89" fmla="*/ 550181445 h 726"/>
                        <a:gd name="T90" fmla="*/ 549723797 w 1086"/>
                        <a:gd name="T91" fmla="*/ 550181445 h 726"/>
                        <a:gd name="T92" fmla="*/ 549723797 w 1086"/>
                        <a:gd name="T93" fmla="*/ 550181445 h 726"/>
                        <a:gd name="T94" fmla="*/ 549723797 w 1086"/>
                        <a:gd name="T95" fmla="*/ 550181445 h 726"/>
                        <a:gd name="T96" fmla="*/ 549723797 w 1086"/>
                        <a:gd name="T97" fmla="*/ 550181445 h 726"/>
                        <a:gd name="T98" fmla="*/ 549723797 w 1086"/>
                        <a:gd name="T99" fmla="*/ 550181445 h 726"/>
                        <a:gd name="T100" fmla="*/ 549723797 w 1086"/>
                        <a:gd name="T101" fmla="*/ 550181445 h 726"/>
                        <a:gd name="T102" fmla="*/ 549723797 w 1086"/>
                        <a:gd name="T103" fmla="*/ 550181445 h 726"/>
                        <a:gd name="T104" fmla="*/ 549723797 w 1086"/>
                        <a:gd name="T105" fmla="*/ 550181445 h 726"/>
                        <a:gd name="T106" fmla="*/ 549723797 w 1086"/>
                        <a:gd name="T107" fmla="*/ 550181445 h 726"/>
                        <a:gd name="T108" fmla="*/ 549723797 w 1086"/>
                        <a:gd name="T109" fmla="*/ 550181445 h 726"/>
                        <a:gd name="T110" fmla="*/ 549723797 w 1086"/>
                        <a:gd name="T111" fmla="*/ 550181445 h 726"/>
                        <a:gd name="T112" fmla="*/ 549723797 w 1086"/>
                        <a:gd name="T113" fmla="*/ 550181445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rgbClr val="C0C0C0"/>
                    </a:solidFill>
                    <a:ln w="3175" algn="ctr">
                      <a:solidFill>
                        <a:schemeClr val="bg1"/>
                      </a:solidFill>
                      <a:round/>
                      <a:headEnd/>
                      <a:tailEnd/>
                    </a:ln>
                  </p:spPr>
                  <p:txBody>
                    <a:bodyPr/>
                    <a:lstStyle/>
                    <a:p>
                      <a:endParaRPr lang="es-ES"/>
                    </a:p>
                  </p:txBody>
                </p:sp>
                <p:sp>
                  <p:nvSpPr>
                    <p:cNvPr id="70885" name="New Zealand"/>
                    <p:cNvSpPr>
                      <a:spLocks noEditPoints="1"/>
                    </p:cNvSpPr>
                    <p:nvPr/>
                  </p:nvSpPr>
                  <p:spPr bwMode="auto">
                    <a:xfrm>
                      <a:off x="5368" y="3017"/>
                      <a:ext cx="325" cy="251"/>
                    </a:xfrm>
                    <a:custGeom>
                      <a:avLst/>
                      <a:gdLst>
                        <a:gd name="T0" fmla="*/ 548688484 w 1272"/>
                        <a:gd name="T1" fmla="*/ 547782656 h 984"/>
                        <a:gd name="T2" fmla="*/ 548688484 w 1272"/>
                        <a:gd name="T3" fmla="*/ 547782656 h 984"/>
                        <a:gd name="T4" fmla="*/ 548688484 w 1272"/>
                        <a:gd name="T5" fmla="*/ 547782656 h 984"/>
                        <a:gd name="T6" fmla="*/ 548688484 w 1272"/>
                        <a:gd name="T7" fmla="*/ 547782656 h 984"/>
                        <a:gd name="T8" fmla="*/ 548688484 w 1272"/>
                        <a:gd name="T9" fmla="*/ 547782656 h 984"/>
                        <a:gd name="T10" fmla="*/ 548688484 w 1272"/>
                        <a:gd name="T11" fmla="*/ 547782656 h 984"/>
                        <a:gd name="T12" fmla="*/ 548688484 w 1272"/>
                        <a:gd name="T13" fmla="*/ 547782656 h 984"/>
                        <a:gd name="T14" fmla="*/ 548688484 w 1272"/>
                        <a:gd name="T15" fmla="*/ 547782656 h 984"/>
                        <a:gd name="T16" fmla="*/ 548688484 w 1272"/>
                        <a:gd name="T17" fmla="*/ 547782656 h 984"/>
                        <a:gd name="T18" fmla="*/ 548688484 w 1272"/>
                        <a:gd name="T19" fmla="*/ 547782656 h 984"/>
                        <a:gd name="T20" fmla="*/ 548688484 w 1272"/>
                        <a:gd name="T21" fmla="*/ 547782656 h 984"/>
                        <a:gd name="T22" fmla="*/ 548688484 w 1272"/>
                        <a:gd name="T23" fmla="*/ 547782656 h 984"/>
                        <a:gd name="T24" fmla="*/ 548688484 w 1272"/>
                        <a:gd name="T25" fmla="*/ 547782656 h 984"/>
                        <a:gd name="T26" fmla="*/ 548688484 w 1272"/>
                        <a:gd name="T27" fmla="*/ 547782656 h 984"/>
                        <a:gd name="T28" fmla="*/ 548688484 w 1272"/>
                        <a:gd name="T29" fmla="*/ 547782656 h 984"/>
                        <a:gd name="T30" fmla="*/ 548688484 w 1272"/>
                        <a:gd name="T31" fmla="*/ 547782656 h 984"/>
                        <a:gd name="T32" fmla="*/ 548688484 w 1272"/>
                        <a:gd name="T33" fmla="*/ 547782656 h 984"/>
                        <a:gd name="T34" fmla="*/ 548688484 w 1272"/>
                        <a:gd name="T35" fmla="*/ 547782656 h 984"/>
                        <a:gd name="T36" fmla="*/ 548688484 w 1272"/>
                        <a:gd name="T37" fmla="*/ 547782656 h 984"/>
                        <a:gd name="T38" fmla="*/ 548688484 w 1272"/>
                        <a:gd name="T39" fmla="*/ 547782656 h 984"/>
                        <a:gd name="T40" fmla="*/ 548688484 w 1272"/>
                        <a:gd name="T41" fmla="*/ 547782656 h 984"/>
                        <a:gd name="T42" fmla="*/ 548688484 w 1272"/>
                        <a:gd name="T43" fmla="*/ 547782656 h 984"/>
                        <a:gd name="T44" fmla="*/ 548688484 w 1272"/>
                        <a:gd name="T45" fmla="*/ 547782656 h 984"/>
                        <a:gd name="T46" fmla="*/ 548688484 w 1272"/>
                        <a:gd name="T47" fmla="*/ 547782656 h 984"/>
                        <a:gd name="T48" fmla="*/ 548688484 w 1272"/>
                        <a:gd name="T49" fmla="*/ 547782656 h 984"/>
                        <a:gd name="T50" fmla="*/ 548688484 w 1272"/>
                        <a:gd name="T51" fmla="*/ 547782656 h 984"/>
                        <a:gd name="T52" fmla="*/ 548688484 w 1272"/>
                        <a:gd name="T53" fmla="*/ 547782656 h 984"/>
                        <a:gd name="T54" fmla="*/ 548688484 w 1272"/>
                        <a:gd name="T55" fmla="*/ 547782656 h 984"/>
                        <a:gd name="T56" fmla="*/ 548688484 w 1272"/>
                        <a:gd name="T57" fmla="*/ 547782656 h 984"/>
                        <a:gd name="T58" fmla="*/ 548688484 w 1272"/>
                        <a:gd name="T59" fmla="*/ 547782656 h 984"/>
                        <a:gd name="T60" fmla="*/ 548688484 w 1272"/>
                        <a:gd name="T61" fmla="*/ 547782656 h 984"/>
                        <a:gd name="T62" fmla="*/ 548688484 w 1272"/>
                        <a:gd name="T63" fmla="*/ 547782656 h 984"/>
                        <a:gd name="T64" fmla="*/ 548688484 w 1272"/>
                        <a:gd name="T65" fmla="*/ 547782656 h 984"/>
                        <a:gd name="T66" fmla="*/ 548688484 w 1272"/>
                        <a:gd name="T67" fmla="*/ 547782656 h 984"/>
                        <a:gd name="T68" fmla="*/ 548688484 w 1272"/>
                        <a:gd name="T69" fmla="*/ 547782656 h 984"/>
                        <a:gd name="T70" fmla="*/ 548688484 w 1272"/>
                        <a:gd name="T71" fmla="*/ 547782656 h 984"/>
                        <a:gd name="T72" fmla="*/ 548688484 w 1272"/>
                        <a:gd name="T73" fmla="*/ 547782656 h 984"/>
                        <a:gd name="T74" fmla="*/ 548688484 w 1272"/>
                        <a:gd name="T75" fmla="*/ 547782656 h 984"/>
                        <a:gd name="T76" fmla="*/ 548688484 w 1272"/>
                        <a:gd name="T77" fmla="*/ 547782656 h 984"/>
                        <a:gd name="T78" fmla="*/ 548688484 w 1272"/>
                        <a:gd name="T79" fmla="*/ 547782656 h 984"/>
                        <a:gd name="T80" fmla="*/ 548688484 w 1272"/>
                        <a:gd name="T81" fmla="*/ 547782656 h 984"/>
                        <a:gd name="T82" fmla="*/ 548688484 w 1272"/>
                        <a:gd name="T83" fmla="*/ 547782656 h 984"/>
                        <a:gd name="T84" fmla="*/ 548688484 w 1272"/>
                        <a:gd name="T85" fmla="*/ 547782656 h 984"/>
                        <a:gd name="T86" fmla="*/ 548688484 w 1272"/>
                        <a:gd name="T87" fmla="*/ 547782656 h 984"/>
                        <a:gd name="T88" fmla="*/ 548688484 w 1272"/>
                        <a:gd name="T89" fmla="*/ 547782656 h 984"/>
                        <a:gd name="T90" fmla="*/ 548688484 w 1272"/>
                        <a:gd name="T91" fmla="*/ 547782656 h 984"/>
                        <a:gd name="T92" fmla="*/ 548688484 w 1272"/>
                        <a:gd name="T93" fmla="*/ 547782656 h 984"/>
                        <a:gd name="T94" fmla="*/ 548688484 w 1272"/>
                        <a:gd name="T95" fmla="*/ 547782656 h 984"/>
                        <a:gd name="T96" fmla="*/ 548688484 w 1272"/>
                        <a:gd name="T97" fmla="*/ 547782656 h 984"/>
                        <a:gd name="T98" fmla="*/ 548688484 w 1272"/>
                        <a:gd name="T99" fmla="*/ 547782656 h 984"/>
                        <a:gd name="T100" fmla="*/ 548688484 w 1272"/>
                        <a:gd name="T101" fmla="*/ 547782656 h 984"/>
                        <a:gd name="T102" fmla="*/ 548688484 w 1272"/>
                        <a:gd name="T103" fmla="*/ 547782656 h 984"/>
                        <a:gd name="T104" fmla="*/ 548688484 w 1272"/>
                        <a:gd name="T105" fmla="*/ 547782656 h 984"/>
                        <a:gd name="T106" fmla="*/ 548688484 w 1272"/>
                        <a:gd name="T107" fmla="*/ 547782656 h 984"/>
                        <a:gd name="T108" fmla="*/ 548688484 w 1272"/>
                        <a:gd name="T109" fmla="*/ 547782656 h 984"/>
                        <a:gd name="T110" fmla="*/ 548688484 w 1272"/>
                        <a:gd name="T111" fmla="*/ 547782656 h 984"/>
                        <a:gd name="T112" fmla="*/ 548688484 w 1272"/>
                        <a:gd name="T113" fmla="*/ 547782656 h 984"/>
                        <a:gd name="T114" fmla="*/ 548688484 w 1272"/>
                        <a:gd name="T115" fmla="*/ 547782656 h 984"/>
                        <a:gd name="T116" fmla="*/ 548688484 w 1272"/>
                        <a:gd name="T117" fmla="*/ 547782656 h 984"/>
                        <a:gd name="T118" fmla="*/ 548688484 w 1272"/>
                        <a:gd name="T119" fmla="*/ 547782656 h 984"/>
                        <a:gd name="T120" fmla="*/ 548688484 w 1272"/>
                        <a:gd name="T121" fmla="*/ 547782656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rgbClr val="C0C0C0"/>
                    </a:solidFill>
                    <a:ln w="3175" algn="ctr">
                      <a:solidFill>
                        <a:schemeClr val="bg1"/>
                      </a:solidFill>
                      <a:round/>
                      <a:headEnd/>
                      <a:tailEnd/>
                    </a:ln>
                  </p:spPr>
                  <p:txBody>
                    <a:bodyPr/>
                    <a:lstStyle/>
                    <a:p>
                      <a:endParaRPr lang="es-ES"/>
                    </a:p>
                  </p:txBody>
                </p:sp>
                <p:sp>
                  <p:nvSpPr>
                    <p:cNvPr id="70886" name="Indonesia"/>
                    <p:cNvSpPr>
                      <a:spLocks noEditPoints="1"/>
                    </p:cNvSpPr>
                    <p:nvPr/>
                  </p:nvSpPr>
                  <p:spPr bwMode="auto">
                    <a:xfrm>
                      <a:off x="4384" y="2193"/>
                      <a:ext cx="835" cy="333"/>
                    </a:xfrm>
                    <a:custGeom>
                      <a:avLst/>
                      <a:gdLst>
                        <a:gd name="T0" fmla="*/ 549371287 w 3264"/>
                        <a:gd name="T1" fmla="*/ 549240873 h 1302"/>
                        <a:gd name="T2" fmla="*/ 549371287 w 3264"/>
                        <a:gd name="T3" fmla="*/ 549240873 h 1302"/>
                        <a:gd name="T4" fmla="*/ 549371287 w 3264"/>
                        <a:gd name="T5" fmla="*/ 549240873 h 1302"/>
                        <a:gd name="T6" fmla="*/ 549371287 w 3264"/>
                        <a:gd name="T7" fmla="*/ 549240873 h 1302"/>
                        <a:gd name="T8" fmla="*/ 549371287 w 3264"/>
                        <a:gd name="T9" fmla="*/ 549240873 h 1302"/>
                        <a:gd name="T10" fmla="*/ 549371287 w 3264"/>
                        <a:gd name="T11" fmla="*/ 549240873 h 1302"/>
                        <a:gd name="T12" fmla="*/ 549371287 w 3264"/>
                        <a:gd name="T13" fmla="*/ 549240873 h 1302"/>
                        <a:gd name="T14" fmla="*/ 549371287 w 3264"/>
                        <a:gd name="T15" fmla="*/ 549240873 h 1302"/>
                        <a:gd name="T16" fmla="*/ 549371287 w 3264"/>
                        <a:gd name="T17" fmla="*/ 549240873 h 1302"/>
                        <a:gd name="T18" fmla="*/ 549371287 w 3264"/>
                        <a:gd name="T19" fmla="*/ 549240873 h 1302"/>
                        <a:gd name="T20" fmla="*/ 549371287 w 3264"/>
                        <a:gd name="T21" fmla="*/ 549240873 h 1302"/>
                        <a:gd name="T22" fmla="*/ 549371287 w 3264"/>
                        <a:gd name="T23" fmla="*/ 549240873 h 1302"/>
                        <a:gd name="T24" fmla="*/ 549371287 w 3264"/>
                        <a:gd name="T25" fmla="*/ 549240873 h 1302"/>
                        <a:gd name="T26" fmla="*/ 549371287 w 3264"/>
                        <a:gd name="T27" fmla="*/ 549240873 h 1302"/>
                        <a:gd name="T28" fmla="*/ 549371287 w 3264"/>
                        <a:gd name="T29" fmla="*/ 549240873 h 1302"/>
                        <a:gd name="T30" fmla="*/ 549371287 w 3264"/>
                        <a:gd name="T31" fmla="*/ 549240873 h 1302"/>
                        <a:gd name="T32" fmla="*/ 549371287 w 3264"/>
                        <a:gd name="T33" fmla="*/ 549240873 h 1302"/>
                        <a:gd name="T34" fmla="*/ 549371287 w 3264"/>
                        <a:gd name="T35" fmla="*/ 549240873 h 1302"/>
                        <a:gd name="T36" fmla="*/ 549371287 w 3264"/>
                        <a:gd name="T37" fmla="*/ 549240873 h 1302"/>
                        <a:gd name="T38" fmla="*/ 549371287 w 3264"/>
                        <a:gd name="T39" fmla="*/ 549240873 h 1302"/>
                        <a:gd name="T40" fmla="*/ 549371287 w 3264"/>
                        <a:gd name="T41" fmla="*/ 549240873 h 1302"/>
                        <a:gd name="T42" fmla="*/ 549371287 w 3264"/>
                        <a:gd name="T43" fmla="*/ 549240873 h 1302"/>
                        <a:gd name="T44" fmla="*/ 549371287 w 3264"/>
                        <a:gd name="T45" fmla="*/ 549240873 h 1302"/>
                        <a:gd name="T46" fmla="*/ 549371287 w 3264"/>
                        <a:gd name="T47" fmla="*/ 549240873 h 1302"/>
                        <a:gd name="T48" fmla="*/ 549371287 w 3264"/>
                        <a:gd name="T49" fmla="*/ 549240873 h 1302"/>
                        <a:gd name="T50" fmla="*/ 549371287 w 3264"/>
                        <a:gd name="T51" fmla="*/ 549240873 h 1302"/>
                        <a:gd name="T52" fmla="*/ 549371287 w 3264"/>
                        <a:gd name="T53" fmla="*/ 549240873 h 1302"/>
                        <a:gd name="T54" fmla="*/ 549371287 w 3264"/>
                        <a:gd name="T55" fmla="*/ 549240873 h 1302"/>
                        <a:gd name="T56" fmla="*/ 549371287 w 3264"/>
                        <a:gd name="T57" fmla="*/ 549240873 h 1302"/>
                        <a:gd name="T58" fmla="*/ 549371287 w 3264"/>
                        <a:gd name="T59" fmla="*/ 549240873 h 1302"/>
                        <a:gd name="T60" fmla="*/ 549371287 w 3264"/>
                        <a:gd name="T61" fmla="*/ 549240873 h 1302"/>
                        <a:gd name="T62" fmla="*/ 549371287 w 3264"/>
                        <a:gd name="T63" fmla="*/ 549240873 h 1302"/>
                        <a:gd name="T64" fmla="*/ 549371287 w 3264"/>
                        <a:gd name="T65" fmla="*/ 549240873 h 1302"/>
                        <a:gd name="T66" fmla="*/ 549371287 w 3264"/>
                        <a:gd name="T67" fmla="*/ 549240873 h 1302"/>
                        <a:gd name="T68" fmla="*/ 549371287 w 3264"/>
                        <a:gd name="T69" fmla="*/ 549240873 h 1302"/>
                        <a:gd name="T70" fmla="*/ 549371287 w 3264"/>
                        <a:gd name="T71" fmla="*/ 549240873 h 1302"/>
                        <a:gd name="T72" fmla="*/ 549371287 w 3264"/>
                        <a:gd name="T73" fmla="*/ 549240873 h 1302"/>
                        <a:gd name="T74" fmla="*/ 549371287 w 3264"/>
                        <a:gd name="T75" fmla="*/ 549240873 h 1302"/>
                        <a:gd name="T76" fmla="*/ 549371287 w 3264"/>
                        <a:gd name="T77" fmla="*/ 549240873 h 1302"/>
                        <a:gd name="T78" fmla="*/ 549371287 w 3264"/>
                        <a:gd name="T79" fmla="*/ 549240873 h 1302"/>
                        <a:gd name="T80" fmla="*/ 549371287 w 3264"/>
                        <a:gd name="T81" fmla="*/ 549240873 h 1302"/>
                        <a:gd name="T82" fmla="*/ 549371287 w 3264"/>
                        <a:gd name="T83" fmla="*/ 549240873 h 1302"/>
                        <a:gd name="T84" fmla="*/ 549371287 w 3264"/>
                        <a:gd name="T85" fmla="*/ 549240873 h 1302"/>
                        <a:gd name="T86" fmla="*/ 549371287 w 3264"/>
                        <a:gd name="T87" fmla="*/ 549240873 h 1302"/>
                        <a:gd name="T88" fmla="*/ 549371287 w 3264"/>
                        <a:gd name="T89" fmla="*/ 549240873 h 1302"/>
                        <a:gd name="T90" fmla="*/ 549371287 w 3264"/>
                        <a:gd name="T91" fmla="*/ 549240873 h 1302"/>
                        <a:gd name="T92" fmla="*/ 549371287 w 3264"/>
                        <a:gd name="T93" fmla="*/ 549240873 h 1302"/>
                        <a:gd name="T94" fmla="*/ 549371287 w 3264"/>
                        <a:gd name="T95" fmla="*/ 549240873 h 1302"/>
                        <a:gd name="T96" fmla="*/ 549371287 w 3264"/>
                        <a:gd name="T97" fmla="*/ 549240873 h 1302"/>
                        <a:gd name="T98" fmla="*/ 549371287 w 3264"/>
                        <a:gd name="T99" fmla="*/ 549240873 h 1302"/>
                        <a:gd name="T100" fmla="*/ 549371287 w 3264"/>
                        <a:gd name="T101" fmla="*/ 549240873 h 1302"/>
                        <a:gd name="T102" fmla="*/ 549371287 w 3264"/>
                        <a:gd name="T103" fmla="*/ 549240873 h 1302"/>
                        <a:gd name="T104" fmla="*/ 549371287 w 3264"/>
                        <a:gd name="T105" fmla="*/ 549240873 h 1302"/>
                        <a:gd name="T106" fmla="*/ 549371287 w 3264"/>
                        <a:gd name="T107" fmla="*/ 549240873 h 1302"/>
                        <a:gd name="T108" fmla="*/ 549371287 w 3264"/>
                        <a:gd name="T109" fmla="*/ 549240873 h 1302"/>
                        <a:gd name="T110" fmla="*/ 549371287 w 3264"/>
                        <a:gd name="T111" fmla="*/ 549240873 h 1302"/>
                        <a:gd name="T112" fmla="*/ 549371287 w 3264"/>
                        <a:gd name="T113" fmla="*/ 549240873 h 1302"/>
                        <a:gd name="T114" fmla="*/ 549371287 w 3264"/>
                        <a:gd name="T115" fmla="*/ 549240873 h 1302"/>
                        <a:gd name="T116" fmla="*/ 549371287 w 3264"/>
                        <a:gd name="T117" fmla="*/ 549240873 h 1302"/>
                        <a:gd name="T118" fmla="*/ 549371287 w 3264"/>
                        <a:gd name="T119" fmla="*/ 549240873 h 1302"/>
                        <a:gd name="T120" fmla="*/ 549371287 w 3264"/>
                        <a:gd name="T121" fmla="*/ 549240873 h 1302"/>
                        <a:gd name="T122" fmla="*/ 549371287 w 3264"/>
                        <a:gd name="T123" fmla="*/ 549240873 h 1302"/>
                        <a:gd name="T124" fmla="*/ 549371287 w 3264"/>
                        <a:gd name="T125" fmla="*/ 549240873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C0C0C0"/>
                    </a:solidFill>
                    <a:ln w="3175" algn="ctr">
                      <a:solidFill>
                        <a:schemeClr val="bg1"/>
                      </a:solidFill>
                      <a:round/>
                      <a:headEnd/>
                      <a:tailEnd/>
                    </a:ln>
                  </p:spPr>
                  <p:txBody>
                    <a:bodyPr/>
                    <a:lstStyle/>
                    <a:p>
                      <a:endParaRPr lang="es-ES"/>
                    </a:p>
                  </p:txBody>
                </p:sp>
                <p:sp>
                  <p:nvSpPr>
                    <p:cNvPr id="70887" name="East Timor"/>
                    <p:cNvSpPr>
                      <a:spLocks noEditPoints="1"/>
                    </p:cNvSpPr>
                    <p:nvPr/>
                  </p:nvSpPr>
                  <p:spPr bwMode="auto">
                    <a:xfrm>
                      <a:off x="4903" y="2480"/>
                      <a:ext cx="64" cy="30"/>
                    </a:xfrm>
                    <a:custGeom>
                      <a:avLst/>
                      <a:gdLst>
                        <a:gd name="T0" fmla="*/ 545392410 w 252"/>
                        <a:gd name="T1" fmla="*/ 0 h 120"/>
                        <a:gd name="T2" fmla="*/ 545392410 w 252"/>
                        <a:gd name="T3" fmla="*/ 536870647 h 120"/>
                        <a:gd name="T4" fmla="*/ 545392410 w 252"/>
                        <a:gd name="T5" fmla="*/ 536870647 h 120"/>
                        <a:gd name="T6" fmla="*/ 545392410 w 252"/>
                        <a:gd name="T7" fmla="*/ 536870647 h 120"/>
                        <a:gd name="T8" fmla="*/ 545392410 w 252"/>
                        <a:gd name="T9" fmla="*/ 536870647 h 120"/>
                        <a:gd name="T10" fmla="*/ 545392410 w 252"/>
                        <a:gd name="T11" fmla="*/ 536870647 h 120"/>
                        <a:gd name="T12" fmla="*/ 545392410 w 252"/>
                        <a:gd name="T13" fmla="*/ 536870647 h 120"/>
                        <a:gd name="T14" fmla="*/ 545392410 w 252"/>
                        <a:gd name="T15" fmla="*/ 536870647 h 120"/>
                        <a:gd name="T16" fmla="*/ 545392410 w 252"/>
                        <a:gd name="T17" fmla="*/ 536870647 h 120"/>
                        <a:gd name="T18" fmla="*/ 545392410 w 252"/>
                        <a:gd name="T19" fmla="*/ 536870647 h 120"/>
                        <a:gd name="T20" fmla="*/ 545392410 w 252"/>
                        <a:gd name="T21" fmla="*/ 536870647 h 120"/>
                        <a:gd name="T22" fmla="*/ 545392410 w 252"/>
                        <a:gd name="T23" fmla="*/ 536870647 h 120"/>
                        <a:gd name="T24" fmla="*/ 545392410 w 252"/>
                        <a:gd name="T25" fmla="*/ 536870647 h 120"/>
                        <a:gd name="T26" fmla="*/ 545392410 w 252"/>
                        <a:gd name="T27" fmla="*/ 536870647 h 120"/>
                        <a:gd name="T28" fmla="*/ 545392410 w 252"/>
                        <a:gd name="T29" fmla="*/ 536870647 h 120"/>
                        <a:gd name="T30" fmla="*/ 545392410 w 252"/>
                        <a:gd name="T31" fmla="*/ 536870647 h 120"/>
                        <a:gd name="T32" fmla="*/ 545392410 w 252"/>
                        <a:gd name="T33" fmla="*/ 536870647 h 120"/>
                        <a:gd name="T34" fmla="*/ 545392410 w 252"/>
                        <a:gd name="T35" fmla="*/ 536870647 h 120"/>
                        <a:gd name="T36" fmla="*/ 545392410 w 252"/>
                        <a:gd name="T37" fmla="*/ 536870647 h 120"/>
                        <a:gd name="T38" fmla="*/ 545392410 w 252"/>
                        <a:gd name="T39" fmla="*/ 536870647 h 120"/>
                        <a:gd name="T40" fmla="*/ 545392410 w 252"/>
                        <a:gd name="T41" fmla="*/ 536870647 h 120"/>
                        <a:gd name="T42" fmla="*/ 545392410 w 252"/>
                        <a:gd name="T43" fmla="*/ 536870647 h 120"/>
                        <a:gd name="T44" fmla="*/ 545392410 w 252"/>
                        <a:gd name="T45" fmla="*/ 536870647 h 120"/>
                        <a:gd name="T46" fmla="*/ 545392410 w 252"/>
                        <a:gd name="T47" fmla="*/ 0 h 120"/>
                        <a:gd name="T48" fmla="*/ 0 w 252"/>
                        <a:gd name="T49" fmla="*/ 536870647 h 120"/>
                        <a:gd name="T50" fmla="*/ 545392410 w 252"/>
                        <a:gd name="T51" fmla="*/ 536870647 h 120"/>
                        <a:gd name="T52" fmla="*/ 545392410 w 252"/>
                        <a:gd name="T53" fmla="*/ 536870647 h 120"/>
                        <a:gd name="T54" fmla="*/ 545392410 w 252"/>
                        <a:gd name="T55" fmla="*/ 536870647 h 120"/>
                        <a:gd name="T56" fmla="*/ 545392410 w 252"/>
                        <a:gd name="T57" fmla="*/ 536870647 h 120"/>
                        <a:gd name="T58" fmla="*/ 545392410 w 252"/>
                        <a:gd name="T59" fmla="*/ 536870647 h 120"/>
                        <a:gd name="T60" fmla="*/ 545392410 w 252"/>
                        <a:gd name="T61" fmla="*/ 536870647 h 120"/>
                        <a:gd name="T62" fmla="*/ 545392410 w 252"/>
                        <a:gd name="T63" fmla="*/ 536870647 h 120"/>
                        <a:gd name="T64" fmla="*/ 0 w 252"/>
                        <a:gd name="T65" fmla="*/ 536870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rgbClr val="C0C0C0"/>
                    </a:solidFill>
                    <a:ln w="3175" algn="ctr">
                      <a:solidFill>
                        <a:schemeClr val="bg1"/>
                      </a:solidFill>
                      <a:round/>
                      <a:headEnd/>
                      <a:tailEnd/>
                    </a:ln>
                  </p:spPr>
                  <p:txBody>
                    <a:bodyPr/>
                    <a:lstStyle/>
                    <a:p>
                      <a:endParaRPr lang="es-ES"/>
                    </a:p>
                  </p:txBody>
                </p:sp>
                <p:sp>
                  <p:nvSpPr>
                    <p:cNvPr id="204" name="Australia"/>
                    <p:cNvSpPr>
                      <a:spLocks noEditPoints="1"/>
                    </p:cNvSpPr>
                    <p:nvPr/>
                  </p:nvSpPr>
                  <p:spPr bwMode="auto">
                    <a:xfrm>
                      <a:off x="4634" y="2529"/>
                      <a:ext cx="726" cy="681"/>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bg1">
                        <a:lumMod val="75000"/>
                      </a:schemeClr>
                    </a:solidFill>
                    <a:ln w="3175" algn="ctr">
                      <a:solidFill>
                        <a:schemeClr val="bg1"/>
                      </a:solidFill>
                      <a:round/>
                      <a:headEnd/>
                      <a:tailEnd/>
                    </a:ln>
                    <a:effectLst/>
                    <a:extLst/>
                  </p:spPr>
                  <p:txBody>
                    <a:bodyPr/>
                    <a:lstStyle>
                      <a:lvl1pPr>
                        <a:spcBef>
                          <a:spcPct val="0"/>
                        </a:spcBef>
                        <a:defRPr>
                          <a:solidFill>
                            <a:schemeClr val="tx1"/>
                          </a:solidFill>
                          <a:latin typeface="Arial" panose="020B0604020202020204" pitchFamily="34" charset="0"/>
                          <a:cs typeface="Arial" panose="020B0604020202020204" pitchFamily="34" charset="0"/>
                        </a:defRPr>
                      </a:lvl1pPr>
                      <a:lvl2pPr marL="742950" indent="-285750">
                        <a:spcBef>
                          <a:spcPct val="0"/>
                        </a:spcBef>
                        <a:defRPr>
                          <a:solidFill>
                            <a:schemeClr val="tx1"/>
                          </a:solidFill>
                          <a:latin typeface="Arial" panose="020B0604020202020204" pitchFamily="34" charset="0"/>
                          <a:cs typeface="Arial" panose="020B0604020202020204" pitchFamily="34" charset="0"/>
                        </a:defRPr>
                      </a:lvl2pPr>
                      <a:lvl3pPr marL="1143000" indent="-228600">
                        <a:spcBef>
                          <a:spcPct val="0"/>
                        </a:spcBef>
                        <a:defRPr>
                          <a:solidFill>
                            <a:schemeClr val="tx1"/>
                          </a:solidFill>
                          <a:latin typeface="Arial" panose="020B0604020202020204" pitchFamily="34" charset="0"/>
                          <a:cs typeface="Arial" panose="020B0604020202020204" pitchFamily="34" charset="0"/>
                        </a:defRPr>
                      </a:lvl3pPr>
                      <a:lvl4pPr marL="1600200" indent="-228600">
                        <a:spcBef>
                          <a:spcPct val="0"/>
                        </a:spcBef>
                        <a:defRPr>
                          <a:solidFill>
                            <a:schemeClr val="tx1"/>
                          </a:solidFill>
                          <a:latin typeface="Arial" panose="020B0604020202020204" pitchFamily="34" charset="0"/>
                          <a:cs typeface="Arial" panose="020B0604020202020204" pitchFamily="34" charset="0"/>
                        </a:defRPr>
                      </a:lvl4pPr>
                      <a:lvl5pPr marL="2057400" indent="-228600">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noProof="1">
                        <a:latin typeface="Calibri" panose="020F0502020204030204" pitchFamily="34" charset="0"/>
                      </a:endParaRPr>
                    </a:p>
                  </p:txBody>
                </p:sp>
              </p:grpSp>
              <p:grpSp>
                <p:nvGrpSpPr>
                  <p:cNvPr id="70744" name="Group 1129"/>
                  <p:cNvGrpSpPr>
                    <a:grpSpLocks/>
                  </p:cNvGrpSpPr>
                  <p:nvPr/>
                </p:nvGrpSpPr>
                <p:grpSpPr bwMode="auto">
                  <a:xfrm>
                    <a:off x="3751263" y="1179513"/>
                    <a:ext cx="1511300" cy="1346200"/>
                    <a:chOff x="2363" y="743"/>
                    <a:chExt cx="952" cy="848"/>
                  </a:xfrm>
                </p:grpSpPr>
                <p:sp>
                  <p:nvSpPr>
                    <p:cNvPr id="70843" name="United Kingdom"/>
                    <p:cNvSpPr>
                      <a:spLocks noEditPoints="1"/>
                    </p:cNvSpPr>
                    <p:nvPr/>
                  </p:nvSpPr>
                  <p:spPr bwMode="auto">
                    <a:xfrm>
                      <a:off x="2558" y="1074"/>
                      <a:ext cx="148" cy="211"/>
                    </a:xfrm>
                    <a:custGeom>
                      <a:avLst/>
                      <a:gdLst>
                        <a:gd name="T0" fmla="*/ 551783627 w 576"/>
                        <a:gd name="T1" fmla="*/ 551239425 h 822"/>
                        <a:gd name="T2" fmla="*/ 551783627 w 576"/>
                        <a:gd name="T3" fmla="*/ 551239425 h 822"/>
                        <a:gd name="T4" fmla="*/ 551783627 w 576"/>
                        <a:gd name="T5" fmla="*/ 551239425 h 822"/>
                        <a:gd name="T6" fmla="*/ 551783627 w 576"/>
                        <a:gd name="T7" fmla="*/ 551239425 h 822"/>
                        <a:gd name="T8" fmla="*/ 551783627 w 576"/>
                        <a:gd name="T9" fmla="*/ 551239425 h 822"/>
                        <a:gd name="T10" fmla="*/ 551783627 w 576"/>
                        <a:gd name="T11" fmla="*/ 551239425 h 822"/>
                        <a:gd name="T12" fmla="*/ 551783627 w 576"/>
                        <a:gd name="T13" fmla="*/ 551239425 h 822"/>
                        <a:gd name="T14" fmla="*/ 551783627 w 576"/>
                        <a:gd name="T15" fmla="*/ 0 h 822"/>
                        <a:gd name="T16" fmla="*/ 551783627 w 576"/>
                        <a:gd name="T17" fmla="*/ 0 h 822"/>
                        <a:gd name="T18" fmla="*/ 551783627 w 576"/>
                        <a:gd name="T19" fmla="*/ 551239425 h 822"/>
                        <a:gd name="T20" fmla="*/ 551783627 w 576"/>
                        <a:gd name="T21" fmla="*/ 551239425 h 822"/>
                        <a:gd name="T22" fmla="*/ 551783627 w 576"/>
                        <a:gd name="T23" fmla="*/ 551239425 h 822"/>
                        <a:gd name="T24" fmla="*/ 551783627 w 576"/>
                        <a:gd name="T25" fmla="*/ 551239425 h 822"/>
                        <a:gd name="T26" fmla="*/ 551783627 w 576"/>
                        <a:gd name="T27" fmla="*/ 551239425 h 822"/>
                        <a:gd name="T28" fmla="*/ 551783627 w 576"/>
                        <a:gd name="T29" fmla="*/ 551239425 h 822"/>
                        <a:gd name="T30" fmla="*/ 551783627 w 576"/>
                        <a:gd name="T31" fmla="*/ 551239425 h 822"/>
                        <a:gd name="T32" fmla="*/ 551783627 w 576"/>
                        <a:gd name="T33" fmla="*/ 551239425 h 822"/>
                        <a:gd name="T34" fmla="*/ 551783627 w 576"/>
                        <a:gd name="T35" fmla="*/ 551239425 h 822"/>
                        <a:gd name="T36" fmla="*/ 551783627 w 576"/>
                        <a:gd name="T37" fmla="*/ 551239425 h 822"/>
                        <a:gd name="T38" fmla="*/ 551783627 w 576"/>
                        <a:gd name="T39" fmla="*/ 551239425 h 822"/>
                        <a:gd name="T40" fmla="*/ 551783627 w 576"/>
                        <a:gd name="T41" fmla="*/ 551239425 h 822"/>
                        <a:gd name="T42" fmla="*/ 551783627 w 576"/>
                        <a:gd name="T43" fmla="*/ 551239425 h 822"/>
                        <a:gd name="T44" fmla="*/ 551783627 w 576"/>
                        <a:gd name="T45" fmla="*/ 551239425 h 822"/>
                        <a:gd name="T46" fmla="*/ 551783627 w 576"/>
                        <a:gd name="T47" fmla="*/ 551239425 h 822"/>
                        <a:gd name="T48" fmla="*/ 551783627 w 576"/>
                        <a:gd name="T49" fmla="*/ 551239425 h 822"/>
                        <a:gd name="T50" fmla="*/ 551783627 w 576"/>
                        <a:gd name="T51" fmla="*/ 551239425 h 822"/>
                        <a:gd name="T52" fmla="*/ 551783627 w 576"/>
                        <a:gd name="T53" fmla="*/ 551239425 h 822"/>
                        <a:gd name="T54" fmla="*/ 551783627 w 576"/>
                        <a:gd name="T55" fmla="*/ 551239425 h 822"/>
                        <a:gd name="T56" fmla="*/ 551783627 w 576"/>
                        <a:gd name="T57" fmla="*/ 551239425 h 822"/>
                        <a:gd name="T58" fmla="*/ 551783627 w 576"/>
                        <a:gd name="T59" fmla="*/ 551239425 h 822"/>
                        <a:gd name="T60" fmla="*/ 551783627 w 576"/>
                        <a:gd name="T61" fmla="*/ 551239425 h 822"/>
                        <a:gd name="T62" fmla="*/ 551783627 w 576"/>
                        <a:gd name="T63" fmla="*/ 551239425 h 822"/>
                        <a:gd name="T64" fmla="*/ 551783627 w 576"/>
                        <a:gd name="T65" fmla="*/ 551239425 h 822"/>
                        <a:gd name="T66" fmla="*/ 551783627 w 576"/>
                        <a:gd name="T67" fmla="*/ 551239425 h 822"/>
                        <a:gd name="T68" fmla="*/ 551783627 w 576"/>
                        <a:gd name="T69" fmla="*/ 551239425 h 822"/>
                        <a:gd name="T70" fmla="*/ 551783627 w 576"/>
                        <a:gd name="T71" fmla="*/ 551239425 h 822"/>
                        <a:gd name="T72" fmla="*/ 551783627 w 576"/>
                        <a:gd name="T73" fmla="*/ 551239425 h 822"/>
                        <a:gd name="T74" fmla="*/ 551783627 w 576"/>
                        <a:gd name="T75" fmla="*/ 551239425 h 822"/>
                        <a:gd name="T76" fmla="*/ 551783627 w 576"/>
                        <a:gd name="T77" fmla="*/ 551239425 h 822"/>
                        <a:gd name="T78" fmla="*/ 551783627 w 576"/>
                        <a:gd name="T79" fmla="*/ 551239425 h 822"/>
                        <a:gd name="T80" fmla="*/ 551783627 w 576"/>
                        <a:gd name="T81" fmla="*/ 551239425 h 822"/>
                        <a:gd name="T82" fmla="*/ 551783627 w 576"/>
                        <a:gd name="T83" fmla="*/ 551239425 h 822"/>
                        <a:gd name="T84" fmla="*/ 551783627 w 576"/>
                        <a:gd name="T85" fmla="*/ 551239425 h 822"/>
                        <a:gd name="T86" fmla="*/ 551783627 w 576"/>
                        <a:gd name="T87" fmla="*/ 551239425 h 822"/>
                        <a:gd name="T88" fmla="*/ 551783627 w 576"/>
                        <a:gd name="T89" fmla="*/ 551239425 h 822"/>
                        <a:gd name="T90" fmla="*/ 551783627 w 576"/>
                        <a:gd name="T91" fmla="*/ 551239425 h 822"/>
                        <a:gd name="T92" fmla="*/ 551783627 w 576"/>
                        <a:gd name="T93" fmla="*/ 551239425 h 822"/>
                        <a:gd name="T94" fmla="*/ 551783627 w 576"/>
                        <a:gd name="T95" fmla="*/ 551239425 h 822"/>
                        <a:gd name="T96" fmla="*/ 551783627 w 576"/>
                        <a:gd name="T97" fmla="*/ 551239425 h 822"/>
                        <a:gd name="T98" fmla="*/ 551783627 w 576"/>
                        <a:gd name="T99" fmla="*/ 551239425 h 822"/>
                        <a:gd name="T100" fmla="*/ 551783627 w 576"/>
                        <a:gd name="T101" fmla="*/ 551239425 h 822"/>
                        <a:gd name="T102" fmla="*/ 551783627 w 576"/>
                        <a:gd name="T103" fmla="*/ 551239425 h 822"/>
                        <a:gd name="T104" fmla="*/ 551783627 w 576"/>
                        <a:gd name="T105" fmla="*/ 551239425 h 822"/>
                        <a:gd name="T106" fmla="*/ 551783627 w 576"/>
                        <a:gd name="T107" fmla="*/ 551239425 h 822"/>
                        <a:gd name="T108" fmla="*/ 551783627 w 576"/>
                        <a:gd name="T109" fmla="*/ 551239425 h 822"/>
                        <a:gd name="T110" fmla="*/ 551783627 w 576"/>
                        <a:gd name="T111" fmla="*/ 551239425 h 822"/>
                        <a:gd name="T112" fmla="*/ 551783627 w 576"/>
                        <a:gd name="T113" fmla="*/ 551239425 h 822"/>
                        <a:gd name="T114" fmla="*/ 551783627 w 576"/>
                        <a:gd name="T115" fmla="*/ 551239425 h 822"/>
                        <a:gd name="T116" fmla="*/ 551783627 w 576"/>
                        <a:gd name="T117" fmla="*/ 551239425 h 822"/>
                        <a:gd name="T118" fmla="*/ 551783627 w 576"/>
                        <a:gd name="T119" fmla="*/ 551239425 h 822"/>
                        <a:gd name="T120" fmla="*/ 551783627 w 576"/>
                        <a:gd name="T121" fmla="*/ 551239425 h 822"/>
                        <a:gd name="T122" fmla="*/ 551783627 w 576"/>
                        <a:gd name="T123" fmla="*/ 551239425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C0C0C0"/>
                    </a:solidFill>
                    <a:ln w="3175" algn="ctr">
                      <a:solidFill>
                        <a:schemeClr val="bg1"/>
                      </a:solidFill>
                      <a:round/>
                      <a:headEnd/>
                      <a:tailEnd/>
                    </a:ln>
                  </p:spPr>
                  <p:txBody>
                    <a:bodyPr/>
                    <a:lstStyle/>
                    <a:p>
                      <a:endParaRPr lang="es-ES"/>
                    </a:p>
                  </p:txBody>
                </p:sp>
                <p:sp>
                  <p:nvSpPr>
                    <p:cNvPr id="70844" name="Ukraine"/>
                    <p:cNvSpPr>
                      <a:spLocks/>
                    </p:cNvSpPr>
                    <p:nvPr/>
                  </p:nvSpPr>
                  <p:spPr bwMode="auto">
                    <a:xfrm>
                      <a:off x="3029" y="1237"/>
                      <a:ext cx="286" cy="160"/>
                    </a:xfrm>
                    <a:custGeom>
                      <a:avLst/>
                      <a:gdLst>
                        <a:gd name="T0" fmla="*/ 550340420 w 1116"/>
                        <a:gd name="T1" fmla="*/ 550636486 h 624"/>
                        <a:gd name="T2" fmla="*/ 550340420 w 1116"/>
                        <a:gd name="T3" fmla="*/ 550636486 h 624"/>
                        <a:gd name="T4" fmla="*/ 550340420 w 1116"/>
                        <a:gd name="T5" fmla="*/ 550636486 h 624"/>
                        <a:gd name="T6" fmla="*/ 550340420 w 1116"/>
                        <a:gd name="T7" fmla="*/ 550636486 h 624"/>
                        <a:gd name="T8" fmla="*/ 550340420 w 1116"/>
                        <a:gd name="T9" fmla="*/ 550636486 h 624"/>
                        <a:gd name="T10" fmla="*/ 550340420 w 1116"/>
                        <a:gd name="T11" fmla="*/ 550636486 h 624"/>
                        <a:gd name="T12" fmla="*/ 550340420 w 1116"/>
                        <a:gd name="T13" fmla="*/ 550636486 h 624"/>
                        <a:gd name="T14" fmla="*/ 550340420 w 1116"/>
                        <a:gd name="T15" fmla="*/ 550636486 h 624"/>
                        <a:gd name="T16" fmla="*/ 550340420 w 1116"/>
                        <a:gd name="T17" fmla="*/ 550636486 h 624"/>
                        <a:gd name="T18" fmla="*/ 550340420 w 1116"/>
                        <a:gd name="T19" fmla="*/ 550636486 h 624"/>
                        <a:gd name="T20" fmla="*/ 550340420 w 1116"/>
                        <a:gd name="T21" fmla="*/ 550636486 h 624"/>
                        <a:gd name="T22" fmla="*/ 550340420 w 1116"/>
                        <a:gd name="T23" fmla="*/ 550636486 h 624"/>
                        <a:gd name="T24" fmla="*/ 550340420 w 1116"/>
                        <a:gd name="T25" fmla="*/ 550636486 h 624"/>
                        <a:gd name="T26" fmla="*/ 550340420 w 1116"/>
                        <a:gd name="T27" fmla="*/ 550636486 h 624"/>
                        <a:gd name="T28" fmla="*/ 550340420 w 1116"/>
                        <a:gd name="T29" fmla="*/ 550636486 h 624"/>
                        <a:gd name="T30" fmla="*/ 550340420 w 1116"/>
                        <a:gd name="T31" fmla="*/ 550636486 h 624"/>
                        <a:gd name="T32" fmla="*/ 550340420 w 1116"/>
                        <a:gd name="T33" fmla="*/ 550636486 h 624"/>
                        <a:gd name="T34" fmla="*/ 550340420 w 1116"/>
                        <a:gd name="T35" fmla="*/ 550636486 h 624"/>
                        <a:gd name="T36" fmla="*/ 550340420 w 1116"/>
                        <a:gd name="T37" fmla="*/ 550636486 h 624"/>
                        <a:gd name="T38" fmla="*/ 550340420 w 1116"/>
                        <a:gd name="T39" fmla="*/ 550636486 h 624"/>
                        <a:gd name="T40" fmla="*/ 550340420 w 1116"/>
                        <a:gd name="T41" fmla="*/ 550636486 h 624"/>
                        <a:gd name="T42" fmla="*/ 550340420 w 1116"/>
                        <a:gd name="T43" fmla="*/ 550636486 h 624"/>
                        <a:gd name="T44" fmla="*/ 550340420 w 1116"/>
                        <a:gd name="T45" fmla="*/ 550636486 h 624"/>
                        <a:gd name="T46" fmla="*/ 550340420 w 1116"/>
                        <a:gd name="T47" fmla="*/ 550636486 h 624"/>
                        <a:gd name="T48" fmla="*/ 550340420 w 1116"/>
                        <a:gd name="T49" fmla="*/ 550636486 h 624"/>
                        <a:gd name="T50" fmla="*/ 550340420 w 1116"/>
                        <a:gd name="T51" fmla="*/ 550636486 h 624"/>
                        <a:gd name="T52" fmla="*/ 550340420 w 1116"/>
                        <a:gd name="T53" fmla="*/ 550636486 h 624"/>
                        <a:gd name="T54" fmla="*/ 550340420 w 1116"/>
                        <a:gd name="T55" fmla="*/ 550636486 h 624"/>
                        <a:gd name="T56" fmla="*/ 550340420 w 1116"/>
                        <a:gd name="T57" fmla="*/ 550636486 h 624"/>
                        <a:gd name="T58" fmla="*/ 550340420 w 1116"/>
                        <a:gd name="T59" fmla="*/ 550636486 h 624"/>
                        <a:gd name="T60" fmla="*/ 550340420 w 1116"/>
                        <a:gd name="T61" fmla="*/ 550636486 h 624"/>
                        <a:gd name="T62" fmla="*/ 550340420 w 1116"/>
                        <a:gd name="T63" fmla="*/ 550636486 h 624"/>
                        <a:gd name="T64" fmla="*/ 550340420 w 1116"/>
                        <a:gd name="T65" fmla="*/ 550636486 h 624"/>
                        <a:gd name="T66" fmla="*/ 550340420 w 1116"/>
                        <a:gd name="T67" fmla="*/ 550636486 h 624"/>
                        <a:gd name="T68" fmla="*/ 550340420 w 1116"/>
                        <a:gd name="T69" fmla="*/ 550636486 h 624"/>
                        <a:gd name="T70" fmla="*/ 550340420 w 1116"/>
                        <a:gd name="T71" fmla="*/ 550636486 h 624"/>
                        <a:gd name="T72" fmla="*/ 550340420 w 1116"/>
                        <a:gd name="T73" fmla="*/ 550636486 h 624"/>
                        <a:gd name="T74" fmla="*/ 550340420 w 1116"/>
                        <a:gd name="T75" fmla="*/ 550636486 h 624"/>
                        <a:gd name="T76" fmla="*/ 550340420 w 1116"/>
                        <a:gd name="T77" fmla="*/ 550636486 h 624"/>
                        <a:gd name="T78" fmla="*/ 550340420 w 1116"/>
                        <a:gd name="T79" fmla="*/ 550636486 h 624"/>
                        <a:gd name="T80" fmla="*/ 550340420 w 1116"/>
                        <a:gd name="T81" fmla="*/ 550636486 h 624"/>
                        <a:gd name="T82" fmla="*/ 550340420 w 1116"/>
                        <a:gd name="T83" fmla="*/ 550636486 h 624"/>
                        <a:gd name="T84" fmla="*/ 550340420 w 1116"/>
                        <a:gd name="T85" fmla="*/ 550636486 h 624"/>
                        <a:gd name="T86" fmla="*/ 550340420 w 1116"/>
                        <a:gd name="T87" fmla="*/ 550636486 h 624"/>
                        <a:gd name="T88" fmla="*/ 550340420 w 1116"/>
                        <a:gd name="T89" fmla="*/ 0 h 624"/>
                        <a:gd name="T90" fmla="*/ 550340420 w 1116"/>
                        <a:gd name="T91" fmla="*/ 550636486 h 624"/>
                        <a:gd name="T92" fmla="*/ 550340420 w 1116"/>
                        <a:gd name="T93" fmla="*/ 550636486 h 624"/>
                        <a:gd name="T94" fmla="*/ 550340420 w 1116"/>
                        <a:gd name="T95" fmla="*/ 550636486 h 624"/>
                        <a:gd name="T96" fmla="*/ 550340420 w 1116"/>
                        <a:gd name="T97" fmla="*/ 550636486 h 624"/>
                        <a:gd name="T98" fmla="*/ 550340420 w 1116"/>
                        <a:gd name="T99" fmla="*/ 550636486 h 624"/>
                        <a:gd name="T100" fmla="*/ 550340420 w 1116"/>
                        <a:gd name="T101" fmla="*/ 550636486 h 624"/>
                        <a:gd name="T102" fmla="*/ 550340420 w 1116"/>
                        <a:gd name="T103" fmla="*/ 550636486 h 624"/>
                        <a:gd name="T104" fmla="*/ 550340420 w 1116"/>
                        <a:gd name="T105" fmla="*/ 550636486 h 624"/>
                        <a:gd name="T106" fmla="*/ 550340420 w 1116"/>
                        <a:gd name="T107" fmla="*/ 550636486 h 624"/>
                        <a:gd name="T108" fmla="*/ 550340420 w 1116"/>
                        <a:gd name="T109" fmla="*/ 550636486 h 624"/>
                        <a:gd name="T110" fmla="*/ 550340420 w 1116"/>
                        <a:gd name="T111" fmla="*/ 550636486 h 624"/>
                        <a:gd name="T112" fmla="*/ 550340420 w 1116"/>
                        <a:gd name="T113" fmla="*/ 550636486 h 624"/>
                        <a:gd name="T114" fmla="*/ 550340420 w 1116"/>
                        <a:gd name="T115" fmla="*/ 550636486 h 624"/>
                        <a:gd name="T116" fmla="*/ 550340420 w 1116"/>
                        <a:gd name="T117" fmla="*/ 550636486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C0C0C0"/>
                    </a:solidFill>
                    <a:ln w="3175" algn="ctr">
                      <a:solidFill>
                        <a:schemeClr val="bg1"/>
                      </a:solidFill>
                      <a:round/>
                      <a:headEnd/>
                      <a:tailEnd/>
                    </a:ln>
                  </p:spPr>
                  <p:txBody>
                    <a:bodyPr/>
                    <a:lstStyle/>
                    <a:p>
                      <a:endParaRPr lang="es-ES"/>
                    </a:p>
                  </p:txBody>
                </p:sp>
                <p:sp>
                  <p:nvSpPr>
                    <p:cNvPr id="70845" name="Switzerland"/>
                    <p:cNvSpPr>
                      <a:spLocks/>
                    </p:cNvSpPr>
                    <p:nvPr/>
                  </p:nvSpPr>
                  <p:spPr bwMode="auto">
                    <a:xfrm>
                      <a:off x="2770" y="1326"/>
                      <a:ext cx="74" cy="41"/>
                    </a:xfrm>
                    <a:custGeom>
                      <a:avLst/>
                      <a:gdLst>
                        <a:gd name="T0" fmla="*/ 551783627 w 288"/>
                        <a:gd name="T1" fmla="*/ 543498614 h 162"/>
                        <a:gd name="T2" fmla="*/ 551783627 w 288"/>
                        <a:gd name="T3" fmla="*/ 543498614 h 162"/>
                        <a:gd name="T4" fmla="*/ 551783627 w 288"/>
                        <a:gd name="T5" fmla="*/ 543498614 h 162"/>
                        <a:gd name="T6" fmla="*/ 551783627 w 288"/>
                        <a:gd name="T7" fmla="*/ 543498614 h 162"/>
                        <a:gd name="T8" fmla="*/ 551783627 w 288"/>
                        <a:gd name="T9" fmla="*/ 543498614 h 162"/>
                        <a:gd name="T10" fmla="*/ 551783627 w 288"/>
                        <a:gd name="T11" fmla="*/ 543498614 h 162"/>
                        <a:gd name="T12" fmla="*/ 551783627 w 288"/>
                        <a:gd name="T13" fmla="*/ 543498614 h 162"/>
                        <a:gd name="T14" fmla="*/ 0 w 288"/>
                        <a:gd name="T15" fmla="*/ 543498614 h 162"/>
                        <a:gd name="T16" fmla="*/ 551783627 w 288"/>
                        <a:gd name="T17" fmla="*/ 543498614 h 162"/>
                        <a:gd name="T18" fmla="*/ 551783627 w 288"/>
                        <a:gd name="T19" fmla="*/ 543498614 h 162"/>
                        <a:gd name="T20" fmla="*/ 551783627 w 288"/>
                        <a:gd name="T21" fmla="*/ 543498614 h 162"/>
                        <a:gd name="T22" fmla="*/ 551783627 w 288"/>
                        <a:gd name="T23" fmla="*/ 543498614 h 162"/>
                        <a:gd name="T24" fmla="*/ 551783627 w 288"/>
                        <a:gd name="T25" fmla="*/ 543498614 h 162"/>
                        <a:gd name="T26" fmla="*/ 551783627 w 288"/>
                        <a:gd name="T27" fmla="*/ 543498614 h 162"/>
                        <a:gd name="T28" fmla="*/ 551783627 w 288"/>
                        <a:gd name="T29" fmla="*/ 543498614 h 162"/>
                        <a:gd name="T30" fmla="*/ 551783627 w 288"/>
                        <a:gd name="T31" fmla="*/ 543498614 h 162"/>
                        <a:gd name="T32" fmla="*/ 551783627 w 288"/>
                        <a:gd name="T33" fmla="*/ 543498614 h 162"/>
                        <a:gd name="T34" fmla="*/ 551783627 w 288"/>
                        <a:gd name="T35" fmla="*/ 543498614 h 162"/>
                        <a:gd name="T36" fmla="*/ 551783627 w 288"/>
                        <a:gd name="T37" fmla="*/ 543498614 h 162"/>
                        <a:gd name="T38" fmla="*/ 551783627 w 288"/>
                        <a:gd name="T39" fmla="*/ 543498614 h 162"/>
                        <a:gd name="T40" fmla="*/ 551783627 w 288"/>
                        <a:gd name="T41" fmla="*/ 543498614 h 162"/>
                        <a:gd name="T42" fmla="*/ 551783627 w 288"/>
                        <a:gd name="T43" fmla="*/ 543498614 h 162"/>
                        <a:gd name="T44" fmla="*/ 551783627 w 288"/>
                        <a:gd name="T45" fmla="*/ 543498614 h 162"/>
                        <a:gd name="T46" fmla="*/ 551783627 w 288"/>
                        <a:gd name="T47" fmla="*/ 543498614 h 162"/>
                        <a:gd name="T48" fmla="*/ 551783627 w 288"/>
                        <a:gd name="T49" fmla="*/ 543498614 h 162"/>
                        <a:gd name="T50" fmla="*/ 551783627 w 288"/>
                        <a:gd name="T51" fmla="*/ 543498614 h 162"/>
                        <a:gd name="T52" fmla="*/ 551783627 w 288"/>
                        <a:gd name="T53" fmla="*/ 543498614 h 162"/>
                        <a:gd name="T54" fmla="*/ 551783627 w 288"/>
                        <a:gd name="T55" fmla="*/ 543498614 h 162"/>
                        <a:gd name="T56" fmla="*/ 551783627 w 288"/>
                        <a:gd name="T57" fmla="*/ 543498614 h 162"/>
                        <a:gd name="T58" fmla="*/ 551783627 w 288"/>
                        <a:gd name="T59" fmla="*/ 543498614 h 162"/>
                        <a:gd name="T60" fmla="*/ 551783627 w 288"/>
                        <a:gd name="T61" fmla="*/ 543498614 h 162"/>
                        <a:gd name="T62" fmla="*/ 551783627 w 288"/>
                        <a:gd name="T63" fmla="*/ 543498614 h 162"/>
                        <a:gd name="T64" fmla="*/ 551783627 w 288"/>
                        <a:gd name="T65" fmla="*/ 543498614 h 162"/>
                        <a:gd name="T66" fmla="*/ 551783627 w 288"/>
                        <a:gd name="T67" fmla="*/ 0 h 162"/>
                        <a:gd name="T68" fmla="*/ 551783627 w 288"/>
                        <a:gd name="T69" fmla="*/ 543498614 h 162"/>
                        <a:gd name="T70" fmla="*/ 551783627 w 288"/>
                        <a:gd name="T71" fmla="*/ 543498614 h 162"/>
                        <a:gd name="T72" fmla="*/ 551783627 w 288"/>
                        <a:gd name="T73" fmla="*/ 543498614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C0C0C0"/>
                    </a:solidFill>
                    <a:ln w="3175" algn="ctr">
                      <a:solidFill>
                        <a:schemeClr val="bg1"/>
                      </a:solidFill>
                      <a:round/>
                      <a:headEnd/>
                      <a:tailEnd/>
                    </a:ln>
                  </p:spPr>
                  <p:txBody>
                    <a:bodyPr/>
                    <a:lstStyle/>
                    <a:p>
                      <a:endParaRPr lang="es-ES"/>
                    </a:p>
                  </p:txBody>
                </p:sp>
                <p:sp>
                  <p:nvSpPr>
                    <p:cNvPr id="70846" name="Sweden"/>
                    <p:cNvSpPr>
                      <a:spLocks noEditPoints="1"/>
                    </p:cNvSpPr>
                    <p:nvPr/>
                  </p:nvSpPr>
                  <p:spPr bwMode="auto">
                    <a:xfrm>
                      <a:off x="2854" y="924"/>
                      <a:ext cx="177" cy="253"/>
                    </a:xfrm>
                    <a:custGeom>
                      <a:avLst/>
                      <a:gdLst>
                        <a:gd name="T0" fmla="*/ 550875914 w 690"/>
                        <a:gd name="T1" fmla="*/ 548801111 h 990"/>
                        <a:gd name="T2" fmla="*/ 550875914 w 690"/>
                        <a:gd name="T3" fmla="*/ 548801111 h 990"/>
                        <a:gd name="T4" fmla="*/ 550875914 w 690"/>
                        <a:gd name="T5" fmla="*/ 548801111 h 990"/>
                        <a:gd name="T6" fmla="*/ 550875914 w 690"/>
                        <a:gd name="T7" fmla="*/ 548801111 h 990"/>
                        <a:gd name="T8" fmla="*/ 550875914 w 690"/>
                        <a:gd name="T9" fmla="*/ 548801111 h 990"/>
                        <a:gd name="T10" fmla="*/ 550875914 w 690"/>
                        <a:gd name="T11" fmla="*/ 548801111 h 990"/>
                        <a:gd name="T12" fmla="*/ 550875914 w 690"/>
                        <a:gd name="T13" fmla="*/ 548801111 h 990"/>
                        <a:gd name="T14" fmla="*/ 550875914 w 690"/>
                        <a:gd name="T15" fmla="*/ 548801111 h 990"/>
                        <a:gd name="T16" fmla="*/ 550875914 w 690"/>
                        <a:gd name="T17" fmla="*/ 548801111 h 990"/>
                        <a:gd name="T18" fmla="*/ 550875914 w 690"/>
                        <a:gd name="T19" fmla="*/ 548801111 h 990"/>
                        <a:gd name="T20" fmla="*/ 550875914 w 690"/>
                        <a:gd name="T21" fmla="*/ 548801111 h 990"/>
                        <a:gd name="T22" fmla="*/ 550875914 w 690"/>
                        <a:gd name="T23" fmla="*/ 548801111 h 990"/>
                        <a:gd name="T24" fmla="*/ 550875914 w 690"/>
                        <a:gd name="T25" fmla="*/ 548801111 h 990"/>
                        <a:gd name="T26" fmla="*/ 550875914 w 690"/>
                        <a:gd name="T27" fmla="*/ 548801111 h 990"/>
                        <a:gd name="T28" fmla="*/ 550875914 w 690"/>
                        <a:gd name="T29" fmla="*/ 548801111 h 990"/>
                        <a:gd name="T30" fmla="*/ 550875914 w 690"/>
                        <a:gd name="T31" fmla="*/ 548801111 h 990"/>
                        <a:gd name="T32" fmla="*/ 550875914 w 690"/>
                        <a:gd name="T33" fmla="*/ 548801111 h 990"/>
                        <a:gd name="T34" fmla="*/ 550875914 w 690"/>
                        <a:gd name="T35" fmla="*/ 548801111 h 990"/>
                        <a:gd name="T36" fmla="*/ 550875914 w 690"/>
                        <a:gd name="T37" fmla="*/ 548801111 h 990"/>
                        <a:gd name="T38" fmla="*/ 550875914 w 690"/>
                        <a:gd name="T39" fmla="*/ 548801111 h 990"/>
                        <a:gd name="T40" fmla="*/ 550875914 w 690"/>
                        <a:gd name="T41" fmla="*/ 548801111 h 990"/>
                        <a:gd name="T42" fmla="*/ 550875914 w 690"/>
                        <a:gd name="T43" fmla="*/ 548801111 h 990"/>
                        <a:gd name="T44" fmla="*/ 550875914 w 690"/>
                        <a:gd name="T45" fmla="*/ 548801111 h 990"/>
                        <a:gd name="T46" fmla="*/ 0 w 690"/>
                        <a:gd name="T47" fmla="*/ 548801111 h 990"/>
                        <a:gd name="T48" fmla="*/ 550875914 w 690"/>
                        <a:gd name="T49" fmla="*/ 548801111 h 990"/>
                        <a:gd name="T50" fmla="*/ 550875914 w 690"/>
                        <a:gd name="T51" fmla="*/ 548801111 h 990"/>
                        <a:gd name="T52" fmla="*/ 550875914 w 690"/>
                        <a:gd name="T53" fmla="*/ 548801111 h 990"/>
                        <a:gd name="T54" fmla="*/ 550875914 w 690"/>
                        <a:gd name="T55" fmla="*/ 548801111 h 990"/>
                        <a:gd name="T56" fmla="*/ 550875914 w 690"/>
                        <a:gd name="T57" fmla="*/ 548801111 h 990"/>
                        <a:gd name="T58" fmla="*/ 550875914 w 690"/>
                        <a:gd name="T59" fmla="*/ 548801111 h 990"/>
                        <a:gd name="T60" fmla="*/ 550875914 w 690"/>
                        <a:gd name="T61" fmla="*/ 548801111 h 990"/>
                        <a:gd name="T62" fmla="*/ 550875914 w 690"/>
                        <a:gd name="T63" fmla="*/ 548801111 h 990"/>
                        <a:gd name="T64" fmla="*/ 550875914 w 690"/>
                        <a:gd name="T65" fmla="*/ 548801111 h 990"/>
                        <a:gd name="T66" fmla="*/ 550875914 w 690"/>
                        <a:gd name="T67" fmla="*/ 548801111 h 990"/>
                        <a:gd name="T68" fmla="*/ 550875914 w 690"/>
                        <a:gd name="T69" fmla="*/ 548801111 h 990"/>
                        <a:gd name="T70" fmla="*/ 550875914 w 690"/>
                        <a:gd name="T71" fmla="*/ 548801111 h 990"/>
                        <a:gd name="T72" fmla="*/ 550875914 w 690"/>
                        <a:gd name="T73" fmla="*/ 548801111 h 990"/>
                        <a:gd name="T74" fmla="*/ 550875914 w 690"/>
                        <a:gd name="T75" fmla="*/ 548801111 h 990"/>
                        <a:gd name="T76" fmla="*/ 550875914 w 690"/>
                        <a:gd name="T77" fmla="*/ 548801111 h 990"/>
                        <a:gd name="T78" fmla="*/ 550875914 w 690"/>
                        <a:gd name="T79" fmla="*/ 548801111 h 990"/>
                        <a:gd name="T80" fmla="*/ 550875914 w 690"/>
                        <a:gd name="T81" fmla="*/ 548801111 h 990"/>
                        <a:gd name="T82" fmla="*/ 550875914 w 690"/>
                        <a:gd name="T83" fmla="*/ 548801111 h 990"/>
                        <a:gd name="T84" fmla="*/ 550875914 w 690"/>
                        <a:gd name="T85" fmla="*/ 548801111 h 990"/>
                        <a:gd name="T86" fmla="*/ 550875914 w 690"/>
                        <a:gd name="T87" fmla="*/ 548801111 h 990"/>
                        <a:gd name="T88" fmla="*/ 550875914 w 690"/>
                        <a:gd name="T89" fmla="*/ 548801111 h 990"/>
                        <a:gd name="T90" fmla="*/ 550875914 w 690"/>
                        <a:gd name="T91" fmla="*/ 548801111 h 990"/>
                        <a:gd name="T92" fmla="*/ 550875914 w 690"/>
                        <a:gd name="T93" fmla="*/ 548801111 h 990"/>
                        <a:gd name="T94" fmla="*/ 550875914 w 690"/>
                        <a:gd name="T95" fmla="*/ 548801111 h 990"/>
                        <a:gd name="T96" fmla="*/ 550875914 w 690"/>
                        <a:gd name="T97" fmla="*/ 548801111 h 990"/>
                        <a:gd name="T98" fmla="*/ 550875914 w 690"/>
                        <a:gd name="T99" fmla="*/ 548801111 h 990"/>
                        <a:gd name="T100" fmla="*/ 550875914 w 690"/>
                        <a:gd name="T101" fmla="*/ 548801111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rgbClr val="C0C0C0"/>
                    </a:solidFill>
                    <a:ln w="3175" algn="ctr">
                      <a:solidFill>
                        <a:schemeClr val="bg1"/>
                      </a:solidFill>
                      <a:round/>
                      <a:headEnd/>
                      <a:tailEnd/>
                    </a:ln>
                  </p:spPr>
                  <p:txBody>
                    <a:bodyPr/>
                    <a:lstStyle/>
                    <a:p>
                      <a:endParaRPr lang="es-ES"/>
                    </a:p>
                  </p:txBody>
                </p:sp>
                <p:sp>
                  <p:nvSpPr>
                    <p:cNvPr id="70847" name="Spain"/>
                    <p:cNvSpPr>
                      <a:spLocks noEditPoints="1"/>
                    </p:cNvSpPr>
                    <p:nvPr/>
                  </p:nvSpPr>
                  <p:spPr bwMode="auto">
                    <a:xfrm>
                      <a:off x="2515" y="1409"/>
                      <a:ext cx="224" cy="158"/>
                    </a:xfrm>
                    <a:custGeom>
                      <a:avLst/>
                      <a:gdLst>
                        <a:gd name="T0" fmla="*/ 549127955 w 876"/>
                        <a:gd name="T1" fmla="*/ 549032688 h 618"/>
                        <a:gd name="T2" fmla="*/ 549127955 w 876"/>
                        <a:gd name="T3" fmla="*/ 549032688 h 618"/>
                        <a:gd name="T4" fmla="*/ 549127955 w 876"/>
                        <a:gd name="T5" fmla="*/ 549032688 h 618"/>
                        <a:gd name="T6" fmla="*/ 549127955 w 876"/>
                        <a:gd name="T7" fmla="*/ 549032688 h 618"/>
                        <a:gd name="T8" fmla="*/ 549127955 w 876"/>
                        <a:gd name="T9" fmla="*/ 549032688 h 618"/>
                        <a:gd name="T10" fmla="*/ 549127955 w 876"/>
                        <a:gd name="T11" fmla="*/ 549032688 h 618"/>
                        <a:gd name="T12" fmla="*/ 549127955 w 876"/>
                        <a:gd name="T13" fmla="*/ 549032688 h 618"/>
                        <a:gd name="T14" fmla="*/ 549127955 w 876"/>
                        <a:gd name="T15" fmla="*/ 549032688 h 618"/>
                        <a:gd name="T16" fmla="*/ 549127955 w 876"/>
                        <a:gd name="T17" fmla="*/ 549032688 h 618"/>
                        <a:gd name="T18" fmla="*/ 549127955 w 876"/>
                        <a:gd name="T19" fmla="*/ 549032688 h 618"/>
                        <a:gd name="T20" fmla="*/ 549127955 w 876"/>
                        <a:gd name="T21" fmla="*/ 549032688 h 618"/>
                        <a:gd name="T22" fmla="*/ 549127955 w 876"/>
                        <a:gd name="T23" fmla="*/ 549032688 h 618"/>
                        <a:gd name="T24" fmla="*/ 549127955 w 876"/>
                        <a:gd name="T25" fmla="*/ 549032688 h 618"/>
                        <a:gd name="T26" fmla="*/ 549127955 w 876"/>
                        <a:gd name="T27" fmla="*/ 549032688 h 618"/>
                        <a:gd name="T28" fmla="*/ 549127955 w 876"/>
                        <a:gd name="T29" fmla="*/ 549032688 h 618"/>
                        <a:gd name="T30" fmla="*/ 549127955 w 876"/>
                        <a:gd name="T31" fmla="*/ 549032688 h 618"/>
                        <a:gd name="T32" fmla="*/ 549127955 w 876"/>
                        <a:gd name="T33" fmla="*/ 549032688 h 618"/>
                        <a:gd name="T34" fmla="*/ 549127955 w 876"/>
                        <a:gd name="T35" fmla="*/ 549032688 h 618"/>
                        <a:gd name="T36" fmla="*/ 549127955 w 876"/>
                        <a:gd name="T37" fmla="*/ 549032688 h 618"/>
                        <a:gd name="T38" fmla="*/ 549127955 w 876"/>
                        <a:gd name="T39" fmla="*/ 549032688 h 618"/>
                        <a:gd name="T40" fmla="*/ 549127955 w 876"/>
                        <a:gd name="T41" fmla="*/ 0 h 618"/>
                        <a:gd name="T42" fmla="*/ 549127955 w 876"/>
                        <a:gd name="T43" fmla="*/ 549032688 h 618"/>
                        <a:gd name="T44" fmla="*/ 0 w 876"/>
                        <a:gd name="T45" fmla="*/ 549032688 h 618"/>
                        <a:gd name="T46" fmla="*/ 549127955 w 876"/>
                        <a:gd name="T47" fmla="*/ 549032688 h 618"/>
                        <a:gd name="T48" fmla="*/ 549127955 w 876"/>
                        <a:gd name="T49" fmla="*/ 549032688 h 618"/>
                        <a:gd name="T50" fmla="*/ 549127955 w 876"/>
                        <a:gd name="T51" fmla="*/ 549032688 h 618"/>
                        <a:gd name="T52" fmla="*/ 549127955 w 876"/>
                        <a:gd name="T53" fmla="*/ 549032688 h 618"/>
                        <a:gd name="T54" fmla="*/ 549127955 w 876"/>
                        <a:gd name="T55" fmla="*/ 549032688 h 618"/>
                        <a:gd name="T56" fmla="*/ 549127955 w 876"/>
                        <a:gd name="T57" fmla="*/ 549032688 h 618"/>
                        <a:gd name="T58" fmla="*/ 549127955 w 876"/>
                        <a:gd name="T59" fmla="*/ 549032688 h 618"/>
                        <a:gd name="T60" fmla="*/ 549127955 w 876"/>
                        <a:gd name="T61" fmla="*/ 549032688 h 618"/>
                        <a:gd name="T62" fmla="*/ 549127955 w 876"/>
                        <a:gd name="T63" fmla="*/ 549032688 h 618"/>
                        <a:gd name="T64" fmla="*/ 549127955 w 876"/>
                        <a:gd name="T65" fmla="*/ 549032688 h 618"/>
                        <a:gd name="T66" fmla="*/ 549127955 w 876"/>
                        <a:gd name="T67" fmla="*/ 549032688 h 618"/>
                        <a:gd name="T68" fmla="*/ 549127955 w 876"/>
                        <a:gd name="T69" fmla="*/ 549032688 h 618"/>
                        <a:gd name="T70" fmla="*/ 549127955 w 876"/>
                        <a:gd name="T71" fmla="*/ 549032688 h 618"/>
                        <a:gd name="T72" fmla="*/ 549127955 w 876"/>
                        <a:gd name="T73" fmla="*/ 549032688 h 618"/>
                        <a:gd name="T74" fmla="*/ 549127955 w 876"/>
                        <a:gd name="T75" fmla="*/ 549032688 h 618"/>
                        <a:gd name="T76" fmla="*/ 549127955 w 876"/>
                        <a:gd name="T77" fmla="*/ 549032688 h 618"/>
                        <a:gd name="T78" fmla="*/ 549127955 w 876"/>
                        <a:gd name="T79" fmla="*/ 549032688 h 618"/>
                        <a:gd name="T80" fmla="*/ 549127955 w 876"/>
                        <a:gd name="T81" fmla="*/ 549032688 h 618"/>
                        <a:gd name="T82" fmla="*/ 549127955 w 876"/>
                        <a:gd name="T83" fmla="*/ 549032688 h 618"/>
                        <a:gd name="T84" fmla="*/ 549127955 w 876"/>
                        <a:gd name="T85" fmla="*/ 549032688 h 618"/>
                        <a:gd name="T86" fmla="*/ 549127955 w 876"/>
                        <a:gd name="T87" fmla="*/ 549032688 h 618"/>
                        <a:gd name="T88" fmla="*/ 549127955 w 876"/>
                        <a:gd name="T89" fmla="*/ 549032688 h 618"/>
                        <a:gd name="T90" fmla="*/ 549127955 w 876"/>
                        <a:gd name="T91" fmla="*/ 549032688 h 618"/>
                        <a:gd name="T92" fmla="*/ 549127955 w 876"/>
                        <a:gd name="T93" fmla="*/ 549032688 h 618"/>
                        <a:gd name="T94" fmla="*/ 549127955 w 876"/>
                        <a:gd name="T95" fmla="*/ 549032688 h 618"/>
                        <a:gd name="T96" fmla="*/ 549127955 w 876"/>
                        <a:gd name="T97" fmla="*/ 549032688 h 618"/>
                        <a:gd name="T98" fmla="*/ 549127955 w 876"/>
                        <a:gd name="T99" fmla="*/ 549032688 h 618"/>
                        <a:gd name="T100" fmla="*/ 549127955 w 876"/>
                        <a:gd name="T101" fmla="*/ 549032688 h 618"/>
                        <a:gd name="T102" fmla="*/ 549127955 w 876"/>
                        <a:gd name="T103" fmla="*/ 549032688 h 618"/>
                        <a:gd name="T104" fmla="*/ 549127955 w 876"/>
                        <a:gd name="T105" fmla="*/ 549032688 h 618"/>
                        <a:gd name="T106" fmla="*/ 549127955 w 876"/>
                        <a:gd name="T107" fmla="*/ 549032688 h 618"/>
                        <a:gd name="T108" fmla="*/ 549127955 w 876"/>
                        <a:gd name="T109" fmla="*/ 549032688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rgbClr val="C0C0C0"/>
                    </a:solidFill>
                    <a:ln w="3175" algn="ctr">
                      <a:solidFill>
                        <a:schemeClr val="bg1"/>
                      </a:solidFill>
                      <a:round/>
                      <a:headEnd/>
                      <a:tailEnd/>
                    </a:ln>
                  </p:spPr>
                  <p:txBody>
                    <a:bodyPr/>
                    <a:lstStyle/>
                    <a:p>
                      <a:endParaRPr lang="es-ES"/>
                    </a:p>
                  </p:txBody>
                </p:sp>
                <p:sp>
                  <p:nvSpPr>
                    <p:cNvPr id="70848" name="Slovenia"/>
                    <p:cNvSpPr>
                      <a:spLocks/>
                    </p:cNvSpPr>
                    <p:nvPr/>
                  </p:nvSpPr>
                  <p:spPr bwMode="auto">
                    <a:xfrm>
                      <a:off x="2888" y="1344"/>
                      <a:ext cx="54" cy="31"/>
                    </a:xfrm>
                    <a:custGeom>
                      <a:avLst/>
                      <a:gdLst>
                        <a:gd name="T0" fmla="*/ 552209789 w 210"/>
                        <a:gd name="T1" fmla="*/ 554766336 h 120"/>
                        <a:gd name="T2" fmla="*/ 552209789 w 210"/>
                        <a:gd name="T3" fmla="*/ 554766336 h 120"/>
                        <a:gd name="T4" fmla="*/ 552209789 w 210"/>
                        <a:gd name="T5" fmla="*/ 554766336 h 120"/>
                        <a:gd name="T6" fmla="*/ 552209789 w 210"/>
                        <a:gd name="T7" fmla="*/ 554766336 h 120"/>
                        <a:gd name="T8" fmla="*/ 552209789 w 210"/>
                        <a:gd name="T9" fmla="*/ 554766336 h 120"/>
                        <a:gd name="T10" fmla="*/ 552209789 w 210"/>
                        <a:gd name="T11" fmla="*/ 554766336 h 120"/>
                        <a:gd name="T12" fmla="*/ 552209789 w 210"/>
                        <a:gd name="T13" fmla="*/ 554766336 h 120"/>
                        <a:gd name="T14" fmla="*/ 552209789 w 210"/>
                        <a:gd name="T15" fmla="*/ 554766336 h 120"/>
                        <a:gd name="T16" fmla="*/ 552209789 w 210"/>
                        <a:gd name="T17" fmla="*/ 554766336 h 120"/>
                        <a:gd name="T18" fmla="*/ 552209789 w 210"/>
                        <a:gd name="T19" fmla="*/ 554766336 h 120"/>
                        <a:gd name="T20" fmla="*/ 552209789 w 210"/>
                        <a:gd name="T21" fmla="*/ 554766336 h 120"/>
                        <a:gd name="T22" fmla="*/ 552209789 w 210"/>
                        <a:gd name="T23" fmla="*/ 554766336 h 120"/>
                        <a:gd name="T24" fmla="*/ 552209789 w 210"/>
                        <a:gd name="T25" fmla="*/ 554766336 h 120"/>
                        <a:gd name="T26" fmla="*/ 552209789 w 210"/>
                        <a:gd name="T27" fmla="*/ 554766336 h 120"/>
                        <a:gd name="T28" fmla="*/ 552209789 w 210"/>
                        <a:gd name="T29" fmla="*/ 554766336 h 120"/>
                        <a:gd name="T30" fmla="*/ 552209789 w 210"/>
                        <a:gd name="T31" fmla="*/ 554766336 h 120"/>
                        <a:gd name="T32" fmla="*/ 552209789 w 210"/>
                        <a:gd name="T33" fmla="*/ 554766336 h 120"/>
                        <a:gd name="T34" fmla="*/ 552209789 w 210"/>
                        <a:gd name="T35" fmla="*/ 554766336 h 120"/>
                        <a:gd name="T36" fmla="*/ 552209789 w 210"/>
                        <a:gd name="T37" fmla="*/ 554766336 h 120"/>
                        <a:gd name="T38" fmla="*/ 552209789 w 210"/>
                        <a:gd name="T39" fmla="*/ 554766336 h 120"/>
                        <a:gd name="T40" fmla="*/ 552209789 w 210"/>
                        <a:gd name="T41" fmla="*/ 554766336 h 120"/>
                        <a:gd name="T42" fmla="*/ 552209789 w 210"/>
                        <a:gd name="T43" fmla="*/ 0 h 120"/>
                        <a:gd name="T44" fmla="*/ 552209789 w 210"/>
                        <a:gd name="T45" fmla="*/ 554766336 h 120"/>
                        <a:gd name="T46" fmla="*/ 552209789 w 210"/>
                        <a:gd name="T47" fmla="*/ 554766336 h 120"/>
                        <a:gd name="T48" fmla="*/ 552209789 w 210"/>
                        <a:gd name="T49" fmla="*/ 554766336 h 120"/>
                        <a:gd name="T50" fmla="*/ 552209789 w 210"/>
                        <a:gd name="T51" fmla="*/ 554766336 h 120"/>
                        <a:gd name="T52" fmla="*/ 552209789 w 210"/>
                        <a:gd name="T53" fmla="*/ 554766336 h 120"/>
                        <a:gd name="T54" fmla="*/ 552209789 w 210"/>
                        <a:gd name="T55" fmla="*/ 554766336 h 120"/>
                        <a:gd name="T56" fmla="*/ 552209789 w 210"/>
                        <a:gd name="T57" fmla="*/ 554766336 h 120"/>
                        <a:gd name="T58" fmla="*/ 552209789 w 210"/>
                        <a:gd name="T59" fmla="*/ 554766336 h 120"/>
                        <a:gd name="T60" fmla="*/ 552209789 w 210"/>
                        <a:gd name="T61" fmla="*/ 554766336 h 120"/>
                        <a:gd name="T62" fmla="*/ 552209789 w 210"/>
                        <a:gd name="T63" fmla="*/ 554766336 h 120"/>
                        <a:gd name="T64" fmla="*/ 552209789 w 210"/>
                        <a:gd name="T65" fmla="*/ 554766336 h 120"/>
                        <a:gd name="T66" fmla="*/ 552209789 w 210"/>
                        <a:gd name="T67" fmla="*/ 554766336 h 120"/>
                        <a:gd name="T68" fmla="*/ 0 w 210"/>
                        <a:gd name="T69" fmla="*/ 554766336 h 120"/>
                        <a:gd name="T70" fmla="*/ 552209789 w 210"/>
                        <a:gd name="T71" fmla="*/ 554766336 h 120"/>
                        <a:gd name="T72" fmla="*/ 552209789 w 210"/>
                        <a:gd name="T73" fmla="*/ 554766336 h 120"/>
                        <a:gd name="T74" fmla="*/ 552209789 w 210"/>
                        <a:gd name="T75" fmla="*/ 554766336 h 120"/>
                        <a:gd name="T76" fmla="*/ 552209789 w 210"/>
                        <a:gd name="T77" fmla="*/ 554766336 h 120"/>
                        <a:gd name="T78" fmla="*/ 552209789 w 210"/>
                        <a:gd name="T79" fmla="*/ 554766336 h 120"/>
                        <a:gd name="T80" fmla="*/ 552209789 w 210"/>
                        <a:gd name="T81" fmla="*/ 554766336 h 120"/>
                        <a:gd name="T82" fmla="*/ 552209789 w 210"/>
                        <a:gd name="T83" fmla="*/ 554766336 h 120"/>
                        <a:gd name="T84" fmla="*/ 552209789 w 210"/>
                        <a:gd name="T85" fmla="*/ 554766336 h 120"/>
                        <a:gd name="T86" fmla="*/ 552209789 w 210"/>
                        <a:gd name="T87" fmla="*/ 554766336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rgbClr val="C0C0C0"/>
                    </a:solidFill>
                    <a:ln w="3175" algn="ctr">
                      <a:solidFill>
                        <a:schemeClr val="bg1"/>
                      </a:solidFill>
                      <a:round/>
                      <a:headEnd/>
                      <a:tailEnd/>
                    </a:ln>
                  </p:spPr>
                  <p:txBody>
                    <a:bodyPr/>
                    <a:lstStyle/>
                    <a:p>
                      <a:endParaRPr lang="es-ES"/>
                    </a:p>
                  </p:txBody>
                </p:sp>
                <p:sp>
                  <p:nvSpPr>
                    <p:cNvPr id="70849" name="Slovakia"/>
                    <p:cNvSpPr>
                      <a:spLocks/>
                    </p:cNvSpPr>
                    <p:nvPr/>
                  </p:nvSpPr>
                  <p:spPr bwMode="auto">
                    <a:xfrm>
                      <a:off x="2943" y="1292"/>
                      <a:ext cx="91" cy="37"/>
                    </a:xfrm>
                    <a:custGeom>
                      <a:avLst/>
                      <a:gdLst>
                        <a:gd name="T0" fmla="*/ 552036435 w 354"/>
                        <a:gd name="T1" fmla="*/ 551783627 h 144"/>
                        <a:gd name="T2" fmla="*/ 552036435 w 354"/>
                        <a:gd name="T3" fmla="*/ 551783627 h 144"/>
                        <a:gd name="T4" fmla="*/ 552036435 w 354"/>
                        <a:gd name="T5" fmla="*/ 551783627 h 144"/>
                        <a:gd name="T6" fmla="*/ 552036435 w 354"/>
                        <a:gd name="T7" fmla="*/ 551783627 h 144"/>
                        <a:gd name="T8" fmla="*/ 552036435 w 354"/>
                        <a:gd name="T9" fmla="*/ 551783627 h 144"/>
                        <a:gd name="T10" fmla="*/ 552036435 w 354"/>
                        <a:gd name="T11" fmla="*/ 551783627 h 144"/>
                        <a:gd name="T12" fmla="*/ 552036435 w 354"/>
                        <a:gd name="T13" fmla="*/ 551783627 h 144"/>
                        <a:gd name="T14" fmla="*/ 552036435 w 354"/>
                        <a:gd name="T15" fmla="*/ 0 h 144"/>
                        <a:gd name="T16" fmla="*/ 552036435 w 354"/>
                        <a:gd name="T17" fmla="*/ 551783627 h 144"/>
                        <a:gd name="T18" fmla="*/ 552036435 w 354"/>
                        <a:gd name="T19" fmla="*/ 0 h 144"/>
                        <a:gd name="T20" fmla="*/ 552036435 w 354"/>
                        <a:gd name="T21" fmla="*/ 551783627 h 144"/>
                        <a:gd name="T22" fmla="*/ 552036435 w 354"/>
                        <a:gd name="T23" fmla="*/ 551783627 h 144"/>
                        <a:gd name="T24" fmla="*/ 552036435 w 354"/>
                        <a:gd name="T25" fmla="*/ 551783627 h 144"/>
                        <a:gd name="T26" fmla="*/ 552036435 w 354"/>
                        <a:gd name="T27" fmla="*/ 551783627 h 144"/>
                        <a:gd name="T28" fmla="*/ 552036435 w 354"/>
                        <a:gd name="T29" fmla="*/ 551783627 h 144"/>
                        <a:gd name="T30" fmla="*/ 0 w 354"/>
                        <a:gd name="T31" fmla="*/ 551783627 h 144"/>
                        <a:gd name="T32" fmla="*/ 552036435 w 354"/>
                        <a:gd name="T33" fmla="*/ 551783627 h 144"/>
                        <a:gd name="T34" fmla="*/ 552036435 w 354"/>
                        <a:gd name="T35" fmla="*/ 551783627 h 144"/>
                        <a:gd name="T36" fmla="*/ 552036435 w 354"/>
                        <a:gd name="T37" fmla="*/ 551783627 h 144"/>
                        <a:gd name="T38" fmla="*/ 552036435 w 354"/>
                        <a:gd name="T39" fmla="*/ 551783627 h 144"/>
                        <a:gd name="T40" fmla="*/ 552036435 w 354"/>
                        <a:gd name="T41" fmla="*/ 551783627 h 144"/>
                        <a:gd name="T42" fmla="*/ 552036435 w 354"/>
                        <a:gd name="T43" fmla="*/ 551783627 h 144"/>
                        <a:gd name="T44" fmla="*/ 552036435 w 354"/>
                        <a:gd name="T45" fmla="*/ 551783627 h 144"/>
                        <a:gd name="T46" fmla="*/ 552036435 w 354"/>
                        <a:gd name="T47" fmla="*/ 551783627 h 144"/>
                        <a:gd name="T48" fmla="*/ 552036435 w 354"/>
                        <a:gd name="T49" fmla="*/ 551783627 h 144"/>
                        <a:gd name="T50" fmla="*/ 552036435 w 354"/>
                        <a:gd name="T51" fmla="*/ 551783627 h 144"/>
                        <a:gd name="T52" fmla="*/ 552036435 w 354"/>
                        <a:gd name="T53" fmla="*/ 551783627 h 144"/>
                        <a:gd name="T54" fmla="*/ 552036435 w 354"/>
                        <a:gd name="T55" fmla="*/ 551783627 h 144"/>
                        <a:gd name="T56" fmla="*/ 552036435 w 354"/>
                        <a:gd name="T57" fmla="*/ 551783627 h 144"/>
                        <a:gd name="T58" fmla="*/ 552036435 w 354"/>
                        <a:gd name="T59" fmla="*/ 551783627 h 144"/>
                        <a:gd name="T60" fmla="*/ 552036435 w 354"/>
                        <a:gd name="T61" fmla="*/ 551783627 h 144"/>
                        <a:gd name="T62" fmla="*/ 552036435 w 354"/>
                        <a:gd name="T63" fmla="*/ 551783627 h 144"/>
                        <a:gd name="T64" fmla="*/ 552036435 w 354"/>
                        <a:gd name="T65" fmla="*/ 551783627 h 144"/>
                        <a:gd name="T66" fmla="*/ 552036435 w 354"/>
                        <a:gd name="T67" fmla="*/ 551783627 h 144"/>
                        <a:gd name="T68" fmla="*/ 552036435 w 354"/>
                        <a:gd name="T69" fmla="*/ 55178362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rgbClr val="C0C0C0"/>
                    </a:solidFill>
                    <a:ln w="3175" algn="ctr">
                      <a:solidFill>
                        <a:schemeClr val="bg1"/>
                      </a:solidFill>
                      <a:round/>
                      <a:headEnd/>
                      <a:tailEnd/>
                    </a:ln>
                  </p:spPr>
                  <p:txBody>
                    <a:bodyPr/>
                    <a:lstStyle/>
                    <a:p>
                      <a:endParaRPr lang="es-ES"/>
                    </a:p>
                  </p:txBody>
                </p:sp>
                <p:sp>
                  <p:nvSpPr>
                    <p:cNvPr id="70850" name="Serbia"/>
                    <p:cNvSpPr>
                      <a:spLocks noEditPoints="1"/>
                    </p:cNvSpPr>
                    <p:nvPr/>
                  </p:nvSpPr>
                  <p:spPr bwMode="auto">
                    <a:xfrm>
                      <a:off x="2977" y="1360"/>
                      <a:ext cx="71" cy="87"/>
                    </a:xfrm>
                    <a:custGeom>
                      <a:avLst/>
                      <a:gdLst>
                        <a:gd name="T0" fmla="*/ 552432012 w 276"/>
                        <a:gd name="T1" fmla="*/ 546289375 h 342"/>
                        <a:gd name="T2" fmla="*/ 552432012 w 276"/>
                        <a:gd name="T3" fmla="*/ 546289375 h 342"/>
                        <a:gd name="T4" fmla="*/ 552432012 w 276"/>
                        <a:gd name="T5" fmla="*/ 546289375 h 342"/>
                        <a:gd name="T6" fmla="*/ 552432012 w 276"/>
                        <a:gd name="T7" fmla="*/ 546289375 h 342"/>
                        <a:gd name="T8" fmla="*/ 552432012 w 276"/>
                        <a:gd name="T9" fmla="*/ 546289375 h 342"/>
                        <a:gd name="T10" fmla="*/ 552432012 w 276"/>
                        <a:gd name="T11" fmla="*/ 546289375 h 342"/>
                        <a:gd name="T12" fmla="*/ 552432012 w 276"/>
                        <a:gd name="T13" fmla="*/ 546289375 h 342"/>
                        <a:gd name="T14" fmla="*/ 552432012 w 276"/>
                        <a:gd name="T15" fmla="*/ 546289375 h 342"/>
                        <a:gd name="T16" fmla="*/ 552432012 w 276"/>
                        <a:gd name="T17" fmla="*/ 546289375 h 342"/>
                        <a:gd name="T18" fmla="*/ 552432012 w 276"/>
                        <a:gd name="T19" fmla="*/ 546289375 h 342"/>
                        <a:gd name="T20" fmla="*/ 552432012 w 276"/>
                        <a:gd name="T21" fmla="*/ 546289375 h 342"/>
                        <a:gd name="T22" fmla="*/ 552432012 w 276"/>
                        <a:gd name="T23" fmla="*/ 546289375 h 342"/>
                        <a:gd name="T24" fmla="*/ 552432012 w 276"/>
                        <a:gd name="T25" fmla="*/ 0 h 342"/>
                        <a:gd name="T26" fmla="*/ 552432012 w 276"/>
                        <a:gd name="T27" fmla="*/ 546289375 h 342"/>
                        <a:gd name="T28" fmla="*/ 0 w 276"/>
                        <a:gd name="T29" fmla="*/ 546289375 h 342"/>
                        <a:gd name="T30" fmla="*/ 552432012 w 276"/>
                        <a:gd name="T31" fmla="*/ 546289375 h 342"/>
                        <a:gd name="T32" fmla="*/ 552432012 w 276"/>
                        <a:gd name="T33" fmla="*/ 546289375 h 342"/>
                        <a:gd name="T34" fmla="*/ 552432012 w 276"/>
                        <a:gd name="T35" fmla="*/ 546289375 h 342"/>
                        <a:gd name="T36" fmla="*/ 552432012 w 276"/>
                        <a:gd name="T37" fmla="*/ 546289375 h 342"/>
                        <a:gd name="T38" fmla="*/ 552432012 w 276"/>
                        <a:gd name="T39" fmla="*/ 546289375 h 342"/>
                        <a:gd name="T40" fmla="*/ 552432012 w 276"/>
                        <a:gd name="T41" fmla="*/ 546289375 h 342"/>
                        <a:gd name="T42" fmla="*/ 552432012 w 276"/>
                        <a:gd name="T43" fmla="*/ 546289375 h 342"/>
                        <a:gd name="T44" fmla="*/ 552432012 w 276"/>
                        <a:gd name="T45" fmla="*/ 546289375 h 342"/>
                        <a:gd name="T46" fmla="*/ 552432012 w 276"/>
                        <a:gd name="T47" fmla="*/ 546289375 h 342"/>
                        <a:gd name="T48" fmla="*/ 552432012 w 276"/>
                        <a:gd name="T49" fmla="*/ 546289375 h 342"/>
                        <a:gd name="T50" fmla="*/ 552432012 w 276"/>
                        <a:gd name="T51" fmla="*/ 546289375 h 342"/>
                        <a:gd name="T52" fmla="*/ 552432012 w 276"/>
                        <a:gd name="T53" fmla="*/ 546289375 h 342"/>
                        <a:gd name="T54" fmla="*/ 552432012 w 276"/>
                        <a:gd name="T55" fmla="*/ 546289375 h 342"/>
                        <a:gd name="T56" fmla="*/ 552432012 w 276"/>
                        <a:gd name="T57" fmla="*/ 546289375 h 342"/>
                        <a:gd name="T58" fmla="*/ 552432012 w 276"/>
                        <a:gd name="T59" fmla="*/ 546289375 h 342"/>
                        <a:gd name="T60" fmla="*/ 552432012 w 276"/>
                        <a:gd name="T61" fmla="*/ 546289375 h 342"/>
                        <a:gd name="T62" fmla="*/ 552432012 w 276"/>
                        <a:gd name="T63" fmla="*/ 546289375 h 342"/>
                        <a:gd name="T64" fmla="*/ 552432012 w 276"/>
                        <a:gd name="T65" fmla="*/ 546289375 h 342"/>
                        <a:gd name="T66" fmla="*/ 552432012 w 276"/>
                        <a:gd name="T67" fmla="*/ 546289375 h 342"/>
                        <a:gd name="T68" fmla="*/ 552432012 w 276"/>
                        <a:gd name="T69" fmla="*/ 546289375 h 342"/>
                        <a:gd name="T70" fmla="*/ 552432012 w 276"/>
                        <a:gd name="T71" fmla="*/ 546289375 h 342"/>
                        <a:gd name="T72" fmla="*/ 552432012 w 276"/>
                        <a:gd name="T73" fmla="*/ 546289375 h 342"/>
                        <a:gd name="T74" fmla="*/ 552432012 w 276"/>
                        <a:gd name="T75" fmla="*/ 546289375 h 342"/>
                        <a:gd name="T76" fmla="*/ 552432012 w 276"/>
                        <a:gd name="T77" fmla="*/ 546289375 h 342"/>
                        <a:gd name="T78" fmla="*/ 552432012 w 276"/>
                        <a:gd name="T79" fmla="*/ 546289375 h 342"/>
                        <a:gd name="T80" fmla="*/ 552432012 w 276"/>
                        <a:gd name="T81" fmla="*/ 546289375 h 342"/>
                        <a:gd name="T82" fmla="*/ 552432012 w 276"/>
                        <a:gd name="T83" fmla="*/ 546289375 h 342"/>
                        <a:gd name="T84" fmla="*/ 552432012 w 276"/>
                        <a:gd name="T85" fmla="*/ 546289375 h 342"/>
                        <a:gd name="T86" fmla="*/ 552432012 w 276"/>
                        <a:gd name="T87" fmla="*/ 546289375 h 3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6"/>
                        <a:gd name="T133" fmla="*/ 0 h 342"/>
                        <a:gd name="T134" fmla="*/ 276 w 276"/>
                        <a:gd name="T135" fmla="*/ 342 h 3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6" h="342">
                          <a:moveTo>
                            <a:pt x="270" y="228"/>
                          </a:moveTo>
                          <a:lnTo>
                            <a:pt x="252" y="222"/>
                          </a:lnTo>
                          <a:lnTo>
                            <a:pt x="258" y="210"/>
                          </a:lnTo>
                          <a:lnTo>
                            <a:pt x="240" y="204"/>
                          </a:lnTo>
                          <a:lnTo>
                            <a:pt x="240" y="186"/>
                          </a:lnTo>
                          <a:lnTo>
                            <a:pt x="252" y="174"/>
                          </a:lnTo>
                          <a:lnTo>
                            <a:pt x="252" y="150"/>
                          </a:lnTo>
                          <a:lnTo>
                            <a:pt x="246" y="144"/>
                          </a:lnTo>
                          <a:lnTo>
                            <a:pt x="252" y="132"/>
                          </a:lnTo>
                          <a:lnTo>
                            <a:pt x="258" y="126"/>
                          </a:lnTo>
                          <a:lnTo>
                            <a:pt x="234" y="120"/>
                          </a:lnTo>
                          <a:lnTo>
                            <a:pt x="210" y="126"/>
                          </a:lnTo>
                          <a:lnTo>
                            <a:pt x="204" y="120"/>
                          </a:lnTo>
                          <a:lnTo>
                            <a:pt x="180" y="114"/>
                          </a:lnTo>
                          <a:lnTo>
                            <a:pt x="168" y="96"/>
                          </a:lnTo>
                          <a:lnTo>
                            <a:pt x="174" y="90"/>
                          </a:lnTo>
                          <a:lnTo>
                            <a:pt x="174" y="72"/>
                          </a:lnTo>
                          <a:lnTo>
                            <a:pt x="162" y="66"/>
                          </a:lnTo>
                          <a:lnTo>
                            <a:pt x="156" y="66"/>
                          </a:lnTo>
                          <a:lnTo>
                            <a:pt x="150" y="72"/>
                          </a:lnTo>
                          <a:lnTo>
                            <a:pt x="144" y="72"/>
                          </a:lnTo>
                          <a:lnTo>
                            <a:pt x="138" y="66"/>
                          </a:lnTo>
                          <a:lnTo>
                            <a:pt x="126" y="30"/>
                          </a:lnTo>
                          <a:lnTo>
                            <a:pt x="120" y="30"/>
                          </a:lnTo>
                          <a:lnTo>
                            <a:pt x="96" y="12"/>
                          </a:lnTo>
                          <a:lnTo>
                            <a:pt x="72" y="0"/>
                          </a:lnTo>
                          <a:lnTo>
                            <a:pt x="48" y="0"/>
                          </a:lnTo>
                          <a:lnTo>
                            <a:pt x="30" y="18"/>
                          </a:lnTo>
                          <a:lnTo>
                            <a:pt x="6" y="18"/>
                          </a:lnTo>
                          <a:lnTo>
                            <a:pt x="0" y="24"/>
                          </a:lnTo>
                          <a:lnTo>
                            <a:pt x="6" y="24"/>
                          </a:lnTo>
                          <a:lnTo>
                            <a:pt x="12" y="54"/>
                          </a:lnTo>
                          <a:lnTo>
                            <a:pt x="18" y="54"/>
                          </a:lnTo>
                          <a:lnTo>
                            <a:pt x="12" y="72"/>
                          </a:lnTo>
                          <a:lnTo>
                            <a:pt x="24" y="72"/>
                          </a:lnTo>
                          <a:lnTo>
                            <a:pt x="36" y="78"/>
                          </a:lnTo>
                          <a:lnTo>
                            <a:pt x="42" y="78"/>
                          </a:lnTo>
                          <a:lnTo>
                            <a:pt x="36" y="84"/>
                          </a:lnTo>
                          <a:lnTo>
                            <a:pt x="30" y="84"/>
                          </a:lnTo>
                          <a:lnTo>
                            <a:pt x="24" y="90"/>
                          </a:lnTo>
                          <a:lnTo>
                            <a:pt x="18" y="90"/>
                          </a:lnTo>
                          <a:lnTo>
                            <a:pt x="18" y="102"/>
                          </a:lnTo>
                          <a:lnTo>
                            <a:pt x="12" y="102"/>
                          </a:lnTo>
                          <a:lnTo>
                            <a:pt x="12" y="108"/>
                          </a:lnTo>
                          <a:lnTo>
                            <a:pt x="18" y="108"/>
                          </a:lnTo>
                          <a:lnTo>
                            <a:pt x="30" y="102"/>
                          </a:lnTo>
                          <a:lnTo>
                            <a:pt x="42" y="102"/>
                          </a:lnTo>
                          <a:lnTo>
                            <a:pt x="42" y="114"/>
                          </a:lnTo>
                          <a:lnTo>
                            <a:pt x="24" y="132"/>
                          </a:lnTo>
                          <a:lnTo>
                            <a:pt x="24" y="150"/>
                          </a:lnTo>
                          <a:lnTo>
                            <a:pt x="48" y="150"/>
                          </a:lnTo>
                          <a:lnTo>
                            <a:pt x="54" y="156"/>
                          </a:lnTo>
                          <a:lnTo>
                            <a:pt x="60" y="168"/>
                          </a:lnTo>
                          <a:lnTo>
                            <a:pt x="36" y="174"/>
                          </a:lnTo>
                          <a:lnTo>
                            <a:pt x="48" y="186"/>
                          </a:lnTo>
                          <a:lnTo>
                            <a:pt x="54" y="198"/>
                          </a:lnTo>
                          <a:lnTo>
                            <a:pt x="54" y="204"/>
                          </a:lnTo>
                          <a:lnTo>
                            <a:pt x="48" y="204"/>
                          </a:lnTo>
                          <a:lnTo>
                            <a:pt x="48" y="210"/>
                          </a:lnTo>
                          <a:lnTo>
                            <a:pt x="66" y="222"/>
                          </a:lnTo>
                          <a:lnTo>
                            <a:pt x="78" y="234"/>
                          </a:lnTo>
                          <a:lnTo>
                            <a:pt x="90" y="252"/>
                          </a:lnTo>
                          <a:lnTo>
                            <a:pt x="96" y="246"/>
                          </a:lnTo>
                          <a:lnTo>
                            <a:pt x="96" y="294"/>
                          </a:lnTo>
                          <a:lnTo>
                            <a:pt x="96" y="288"/>
                          </a:lnTo>
                          <a:lnTo>
                            <a:pt x="108" y="306"/>
                          </a:lnTo>
                          <a:lnTo>
                            <a:pt x="120" y="306"/>
                          </a:lnTo>
                          <a:lnTo>
                            <a:pt x="126" y="324"/>
                          </a:lnTo>
                          <a:lnTo>
                            <a:pt x="126" y="342"/>
                          </a:lnTo>
                          <a:lnTo>
                            <a:pt x="144" y="336"/>
                          </a:lnTo>
                          <a:lnTo>
                            <a:pt x="150" y="324"/>
                          </a:lnTo>
                          <a:lnTo>
                            <a:pt x="174" y="324"/>
                          </a:lnTo>
                          <a:lnTo>
                            <a:pt x="174" y="312"/>
                          </a:lnTo>
                          <a:lnTo>
                            <a:pt x="192" y="312"/>
                          </a:lnTo>
                          <a:lnTo>
                            <a:pt x="198" y="306"/>
                          </a:lnTo>
                          <a:lnTo>
                            <a:pt x="240" y="300"/>
                          </a:lnTo>
                          <a:lnTo>
                            <a:pt x="252" y="300"/>
                          </a:lnTo>
                          <a:lnTo>
                            <a:pt x="252" y="276"/>
                          </a:lnTo>
                          <a:lnTo>
                            <a:pt x="246" y="270"/>
                          </a:lnTo>
                          <a:lnTo>
                            <a:pt x="246" y="264"/>
                          </a:lnTo>
                          <a:lnTo>
                            <a:pt x="270" y="264"/>
                          </a:lnTo>
                          <a:lnTo>
                            <a:pt x="276" y="258"/>
                          </a:lnTo>
                          <a:lnTo>
                            <a:pt x="276" y="234"/>
                          </a:lnTo>
                          <a:lnTo>
                            <a:pt x="270" y="228"/>
                          </a:lnTo>
                          <a:close/>
                          <a:moveTo>
                            <a:pt x="36" y="210"/>
                          </a:moveTo>
                          <a:lnTo>
                            <a:pt x="42" y="210"/>
                          </a:lnTo>
                          <a:lnTo>
                            <a:pt x="30" y="210"/>
                          </a:lnTo>
                          <a:lnTo>
                            <a:pt x="36" y="210"/>
                          </a:lnTo>
                          <a:close/>
                        </a:path>
                      </a:pathLst>
                    </a:custGeom>
                    <a:solidFill>
                      <a:srgbClr val="C0C0C0"/>
                    </a:solidFill>
                    <a:ln w="3175" algn="ctr">
                      <a:solidFill>
                        <a:schemeClr val="bg1"/>
                      </a:solidFill>
                      <a:round/>
                      <a:headEnd/>
                      <a:tailEnd/>
                    </a:ln>
                  </p:spPr>
                  <p:txBody>
                    <a:bodyPr/>
                    <a:lstStyle/>
                    <a:p>
                      <a:endParaRPr lang="es-ES"/>
                    </a:p>
                  </p:txBody>
                </p:sp>
                <p:sp>
                  <p:nvSpPr>
                    <p:cNvPr id="70851" name="Romania"/>
                    <p:cNvSpPr>
                      <a:spLocks/>
                    </p:cNvSpPr>
                    <p:nvPr/>
                  </p:nvSpPr>
                  <p:spPr bwMode="auto">
                    <a:xfrm>
                      <a:off x="3000" y="1318"/>
                      <a:ext cx="157" cy="94"/>
                    </a:xfrm>
                    <a:custGeom>
                      <a:avLst/>
                      <a:gdLst>
                        <a:gd name="T0" fmla="*/ 550906402 w 612"/>
                        <a:gd name="T1" fmla="*/ 551539201 h 366"/>
                        <a:gd name="T2" fmla="*/ 550906402 w 612"/>
                        <a:gd name="T3" fmla="*/ 551539201 h 366"/>
                        <a:gd name="T4" fmla="*/ 550906402 w 612"/>
                        <a:gd name="T5" fmla="*/ 551539201 h 366"/>
                        <a:gd name="T6" fmla="*/ 550906402 w 612"/>
                        <a:gd name="T7" fmla="*/ 551539201 h 366"/>
                        <a:gd name="T8" fmla="*/ 550906402 w 612"/>
                        <a:gd name="T9" fmla="*/ 551539201 h 366"/>
                        <a:gd name="T10" fmla="*/ 550906402 w 612"/>
                        <a:gd name="T11" fmla="*/ 551539201 h 366"/>
                        <a:gd name="T12" fmla="*/ 550906402 w 612"/>
                        <a:gd name="T13" fmla="*/ 551539201 h 366"/>
                        <a:gd name="T14" fmla="*/ 550906402 w 612"/>
                        <a:gd name="T15" fmla="*/ 551539201 h 366"/>
                        <a:gd name="T16" fmla="*/ 550906402 w 612"/>
                        <a:gd name="T17" fmla="*/ 551539201 h 366"/>
                        <a:gd name="T18" fmla="*/ 550906402 w 612"/>
                        <a:gd name="T19" fmla="*/ 551539201 h 366"/>
                        <a:gd name="T20" fmla="*/ 550906402 w 612"/>
                        <a:gd name="T21" fmla="*/ 551539201 h 366"/>
                        <a:gd name="T22" fmla="*/ 550906402 w 612"/>
                        <a:gd name="T23" fmla="*/ 551539201 h 366"/>
                        <a:gd name="T24" fmla="*/ 550906402 w 612"/>
                        <a:gd name="T25" fmla="*/ 551539201 h 366"/>
                        <a:gd name="T26" fmla="*/ 550906402 w 612"/>
                        <a:gd name="T27" fmla="*/ 0 h 366"/>
                        <a:gd name="T28" fmla="*/ 550906402 w 612"/>
                        <a:gd name="T29" fmla="*/ 551539201 h 366"/>
                        <a:gd name="T30" fmla="*/ 550906402 w 612"/>
                        <a:gd name="T31" fmla="*/ 551539201 h 366"/>
                        <a:gd name="T32" fmla="*/ 550906402 w 612"/>
                        <a:gd name="T33" fmla="*/ 551539201 h 366"/>
                        <a:gd name="T34" fmla="*/ 550906402 w 612"/>
                        <a:gd name="T35" fmla="*/ 551539201 h 366"/>
                        <a:gd name="T36" fmla="*/ 550906402 w 612"/>
                        <a:gd name="T37" fmla="*/ 551539201 h 366"/>
                        <a:gd name="T38" fmla="*/ 550906402 w 612"/>
                        <a:gd name="T39" fmla="*/ 551539201 h 366"/>
                        <a:gd name="T40" fmla="*/ 550906402 w 612"/>
                        <a:gd name="T41" fmla="*/ 551539201 h 366"/>
                        <a:gd name="T42" fmla="*/ 550906402 w 612"/>
                        <a:gd name="T43" fmla="*/ 551539201 h 366"/>
                        <a:gd name="T44" fmla="*/ 550906402 w 612"/>
                        <a:gd name="T45" fmla="*/ 551539201 h 366"/>
                        <a:gd name="T46" fmla="*/ 550906402 w 612"/>
                        <a:gd name="T47" fmla="*/ 551539201 h 366"/>
                        <a:gd name="T48" fmla="*/ 0 w 612"/>
                        <a:gd name="T49" fmla="*/ 551539201 h 366"/>
                        <a:gd name="T50" fmla="*/ 550906402 w 612"/>
                        <a:gd name="T51" fmla="*/ 551539201 h 366"/>
                        <a:gd name="T52" fmla="*/ 550906402 w 612"/>
                        <a:gd name="T53" fmla="*/ 551539201 h 366"/>
                        <a:gd name="T54" fmla="*/ 550906402 w 612"/>
                        <a:gd name="T55" fmla="*/ 551539201 h 366"/>
                        <a:gd name="T56" fmla="*/ 550906402 w 612"/>
                        <a:gd name="T57" fmla="*/ 551539201 h 366"/>
                        <a:gd name="T58" fmla="*/ 550906402 w 612"/>
                        <a:gd name="T59" fmla="*/ 551539201 h 366"/>
                        <a:gd name="T60" fmla="*/ 550906402 w 612"/>
                        <a:gd name="T61" fmla="*/ 551539201 h 366"/>
                        <a:gd name="T62" fmla="*/ 550906402 w 612"/>
                        <a:gd name="T63" fmla="*/ 551539201 h 366"/>
                        <a:gd name="T64" fmla="*/ 550906402 w 612"/>
                        <a:gd name="T65" fmla="*/ 551539201 h 366"/>
                        <a:gd name="T66" fmla="*/ 550906402 w 612"/>
                        <a:gd name="T67" fmla="*/ 551539201 h 366"/>
                        <a:gd name="T68" fmla="*/ 550906402 w 612"/>
                        <a:gd name="T69" fmla="*/ 551539201 h 366"/>
                        <a:gd name="T70" fmla="*/ 550906402 w 612"/>
                        <a:gd name="T71" fmla="*/ 551539201 h 366"/>
                        <a:gd name="T72" fmla="*/ 550906402 w 612"/>
                        <a:gd name="T73" fmla="*/ 551539201 h 366"/>
                        <a:gd name="T74" fmla="*/ 550906402 w 612"/>
                        <a:gd name="T75" fmla="*/ 551539201 h 366"/>
                        <a:gd name="T76" fmla="*/ 550906402 w 612"/>
                        <a:gd name="T77" fmla="*/ 551539201 h 366"/>
                        <a:gd name="T78" fmla="*/ 550906402 w 612"/>
                        <a:gd name="T79" fmla="*/ 551539201 h 366"/>
                        <a:gd name="T80" fmla="*/ 550906402 w 612"/>
                        <a:gd name="T81" fmla="*/ 551539201 h 366"/>
                        <a:gd name="T82" fmla="*/ 550906402 w 612"/>
                        <a:gd name="T83" fmla="*/ 551539201 h 366"/>
                        <a:gd name="T84" fmla="*/ 550906402 w 612"/>
                        <a:gd name="T85" fmla="*/ 551539201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C0C0C0"/>
                    </a:solidFill>
                    <a:ln w="3175" algn="ctr">
                      <a:solidFill>
                        <a:schemeClr val="bg1"/>
                      </a:solidFill>
                      <a:round/>
                      <a:headEnd/>
                      <a:tailEnd/>
                    </a:ln>
                  </p:spPr>
                  <p:txBody>
                    <a:bodyPr/>
                    <a:lstStyle/>
                    <a:p>
                      <a:endParaRPr lang="es-ES"/>
                    </a:p>
                  </p:txBody>
                </p:sp>
                <p:sp>
                  <p:nvSpPr>
                    <p:cNvPr id="70852" name="Portugal"/>
                    <p:cNvSpPr>
                      <a:spLocks/>
                    </p:cNvSpPr>
                    <p:nvPr/>
                  </p:nvSpPr>
                  <p:spPr bwMode="auto">
                    <a:xfrm>
                      <a:off x="2506" y="1443"/>
                      <a:ext cx="58" cy="105"/>
                    </a:xfrm>
                    <a:custGeom>
                      <a:avLst/>
                      <a:gdLst>
                        <a:gd name="T0" fmla="*/ 546289423 w 228"/>
                        <a:gd name="T1" fmla="*/ 544651359 h 414"/>
                        <a:gd name="T2" fmla="*/ 546289423 w 228"/>
                        <a:gd name="T3" fmla="*/ 544651359 h 414"/>
                        <a:gd name="T4" fmla="*/ 546289423 w 228"/>
                        <a:gd name="T5" fmla="*/ 544651359 h 414"/>
                        <a:gd name="T6" fmla="*/ 546289423 w 228"/>
                        <a:gd name="T7" fmla="*/ 544651359 h 414"/>
                        <a:gd name="T8" fmla="*/ 546289423 w 228"/>
                        <a:gd name="T9" fmla="*/ 544651359 h 414"/>
                        <a:gd name="T10" fmla="*/ 546289423 w 228"/>
                        <a:gd name="T11" fmla="*/ 544651359 h 414"/>
                        <a:gd name="T12" fmla="*/ 546289423 w 228"/>
                        <a:gd name="T13" fmla="*/ 0 h 414"/>
                        <a:gd name="T14" fmla="*/ 546289423 w 228"/>
                        <a:gd name="T15" fmla="*/ 544651359 h 414"/>
                        <a:gd name="T16" fmla="*/ 546289423 w 228"/>
                        <a:gd name="T17" fmla="*/ 544651359 h 414"/>
                        <a:gd name="T18" fmla="*/ 546289423 w 228"/>
                        <a:gd name="T19" fmla="*/ 544651359 h 414"/>
                        <a:gd name="T20" fmla="*/ 546289423 w 228"/>
                        <a:gd name="T21" fmla="*/ 544651359 h 414"/>
                        <a:gd name="T22" fmla="*/ 546289423 w 228"/>
                        <a:gd name="T23" fmla="*/ 544651359 h 414"/>
                        <a:gd name="T24" fmla="*/ 546289423 w 228"/>
                        <a:gd name="T25" fmla="*/ 544651359 h 414"/>
                        <a:gd name="T26" fmla="*/ 0 w 228"/>
                        <a:gd name="T27" fmla="*/ 544651359 h 414"/>
                        <a:gd name="T28" fmla="*/ 546289423 w 228"/>
                        <a:gd name="T29" fmla="*/ 544651359 h 414"/>
                        <a:gd name="T30" fmla="*/ 546289423 w 228"/>
                        <a:gd name="T31" fmla="*/ 544651359 h 414"/>
                        <a:gd name="T32" fmla="*/ 546289423 w 228"/>
                        <a:gd name="T33" fmla="*/ 544651359 h 414"/>
                        <a:gd name="T34" fmla="*/ 546289423 w 228"/>
                        <a:gd name="T35" fmla="*/ 544651359 h 414"/>
                        <a:gd name="T36" fmla="*/ 546289423 w 228"/>
                        <a:gd name="T37" fmla="*/ 544651359 h 414"/>
                        <a:gd name="T38" fmla="*/ 546289423 w 228"/>
                        <a:gd name="T39" fmla="*/ 544651359 h 414"/>
                        <a:gd name="T40" fmla="*/ 546289423 w 228"/>
                        <a:gd name="T41" fmla="*/ 544651359 h 414"/>
                        <a:gd name="T42" fmla="*/ 546289423 w 228"/>
                        <a:gd name="T43" fmla="*/ 544651359 h 414"/>
                        <a:gd name="T44" fmla="*/ 546289423 w 228"/>
                        <a:gd name="T45" fmla="*/ 544651359 h 414"/>
                        <a:gd name="T46" fmla="*/ 546289423 w 228"/>
                        <a:gd name="T47" fmla="*/ 544651359 h 414"/>
                        <a:gd name="T48" fmla="*/ 546289423 w 228"/>
                        <a:gd name="T49" fmla="*/ 544651359 h 414"/>
                        <a:gd name="T50" fmla="*/ 546289423 w 228"/>
                        <a:gd name="T51" fmla="*/ 544651359 h 414"/>
                        <a:gd name="T52" fmla="*/ 546289423 w 228"/>
                        <a:gd name="T53" fmla="*/ 544651359 h 414"/>
                        <a:gd name="T54" fmla="*/ 546289423 w 228"/>
                        <a:gd name="T55" fmla="*/ 544651359 h 414"/>
                        <a:gd name="T56" fmla="*/ 546289423 w 228"/>
                        <a:gd name="T57" fmla="*/ 544651359 h 414"/>
                        <a:gd name="T58" fmla="*/ 546289423 w 228"/>
                        <a:gd name="T59" fmla="*/ 544651359 h 414"/>
                        <a:gd name="T60" fmla="*/ 546289423 w 228"/>
                        <a:gd name="T61" fmla="*/ 544651359 h 414"/>
                        <a:gd name="T62" fmla="*/ 546289423 w 228"/>
                        <a:gd name="T63" fmla="*/ 544651359 h 414"/>
                        <a:gd name="T64" fmla="*/ 546289423 w 228"/>
                        <a:gd name="T65" fmla="*/ 544651359 h 414"/>
                        <a:gd name="T66" fmla="*/ 546289423 w 228"/>
                        <a:gd name="T67" fmla="*/ 544651359 h 414"/>
                        <a:gd name="T68" fmla="*/ 546289423 w 228"/>
                        <a:gd name="T69" fmla="*/ 544651359 h 414"/>
                        <a:gd name="T70" fmla="*/ 546289423 w 228"/>
                        <a:gd name="T71" fmla="*/ 544651359 h 414"/>
                        <a:gd name="T72" fmla="*/ 546289423 w 228"/>
                        <a:gd name="T73" fmla="*/ 544651359 h 414"/>
                        <a:gd name="T74" fmla="*/ 546289423 w 228"/>
                        <a:gd name="T75" fmla="*/ 544651359 h 414"/>
                        <a:gd name="T76" fmla="*/ 546289423 w 228"/>
                        <a:gd name="T77" fmla="*/ 544651359 h 414"/>
                        <a:gd name="T78" fmla="*/ 546289423 w 228"/>
                        <a:gd name="T79" fmla="*/ 544651359 h 414"/>
                        <a:gd name="T80" fmla="*/ 546289423 w 228"/>
                        <a:gd name="T81" fmla="*/ 544651359 h 414"/>
                        <a:gd name="T82" fmla="*/ 546289423 w 228"/>
                        <a:gd name="T83" fmla="*/ 544651359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C0C0C0"/>
                    </a:solidFill>
                    <a:ln w="3175" algn="ctr">
                      <a:solidFill>
                        <a:schemeClr val="bg1"/>
                      </a:solidFill>
                      <a:round/>
                      <a:headEnd/>
                      <a:tailEnd/>
                    </a:ln>
                  </p:spPr>
                  <p:txBody>
                    <a:bodyPr/>
                    <a:lstStyle/>
                    <a:p>
                      <a:endParaRPr lang="es-ES"/>
                    </a:p>
                  </p:txBody>
                </p:sp>
                <p:sp>
                  <p:nvSpPr>
                    <p:cNvPr id="70853" name="Poland"/>
                    <p:cNvSpPr>
                      <a:spLocks/>
                    </p:cNvSpPr>
                    <p:nvPr/>
                  </p:nvSpPr>
                  <p:spPr bwMode="auto">
                    <a:xfrm>
                      <a:off x="2899" y="1188"/>
                      <a:ext cx="160" cy="115"/>
                    </a:xfrm>
                    <a:custGeom>
                      <a:avLst/>
                      <a:gdLst>
                        <a:gd name="T0" fmla="*/ 550636486 w 624"/>
                        <a:gd name="T1" fmla="*/ 548801097 h 450"/>
                        <a:gd name="T2" fmla="*/ 550636486 w 624"/>
                        <a:gd name="T3" fmla="*/ 548801097 h 450"/>
                        <a:gd name="T4" fmla="*/ 550636486 w 624"/>
                        <a:gd name="T5" fmla="*/ 548801097 h 450"/>
                        <a:gd name="T6" fmla="*/ 550636486 w 624"/>
                        <a:gd name="T7" fmla="*/ 548801097 h 450"/>
                        <a:gd name="T8" fmla="*/ 550636486 w 624"/>
                        <a:gd name="T9" fmla="*/ 548801097 h 450"/>
                        <a:gd name="T10" fmla="*/ 550636486 w 624"/>
                        <a:gd name="T11" fmla="*/ 548801097 h 450"/>
                        <a:gd name="T12" fmla="*/ 550636486 w 624"/>
                        <a:gd name="T13" fmla="*/ 548801097 h 450"/>
                        <a:gd name="T14" fmla="*/ 550636486 w 624"/>
                        <a:gd name="T15" fmla="*/ 548801097 h 450"/>
                        <a:gd name="T16" fmla="*/ 550636486 w 624"/>
                        <a:gd name="T17" fmla="*/ 548801097 h 450"/>
                        <a:gd name="T18" fmla="*/ 550636486 w 624"/>
                        <a:gd name="T19" fmla="*/ 548801097 h 450"/>
                        <a:gd name="T20" fmla="*/ 550636486 w 624"/>
                        <a:gd name="T21" fmla="*/ 548801097 h 450"/>
                        <a:gd name="T22" fmla="*/ 550636486 w 624"/>
                        <a:gd name="T23" fmla="*/ 548801097 h 450"/>
                        <a:gd name="T24" fmla="*/ 550636486 w 624"/>
                        <a:gd name="T25" fmla="*/ 548801097 h 450"/>
                        <a:gd name="T26" fmla="*/ 550636486 w 624"/>
                        <a:gd name="T27" fmla="*/ 548801097 h 450"/>
                        <a:gd name="T28" fmla="*/ 550636486 w 624"/>
                        <a:gd name="T29" fmla="*/ 548801097 h 450"/>
                        <a:gd name="T30" fmla="*/ 550636486 w 624"/>
                        <a:gd name="T31" fmla="*/ 548801097 h 450"/>
                        <a:gd name="T32" fmla="*/ 550636486 w 624"/>
                        <a:gd name="T33" fmla="*/ 548801097 h 450"/>
                        <a:gd name="T34" fmla="*/ 550636486 w 624"/>
                        <a:gd name="T35" fmla="*/ 548801097 h 450"/>
                        <a:gd name="T36" fmla="*/ 550636486 w 624"/>
                        <a:gd name="T37" fmla="*/ 548801097 h 450"/>
                        <a:gd name="T38" fmla="*/ 550636486 w 624"/>
                        <a:gd name="T39" fmla="*/ 548801097 h 450"/>
                        <a:gd name="T40" fmla="*/ 550636486 w 624"/>
                        <a:gd name="T41" fmla="*/ 548801097 h 450"/>
                        <a:gd name="T42" fmla="*/ 550636486 w 624"/>
                        <a:gd name="T43" fmla="*/ 548801097 h 450"/>
                        <a:gd name="T44" fmla="*/ 550636486 w 624"/>
                        <a:gd name="T45" fmla="*/ 548801097 h 450"/>
                        <a:gd name="T46" fmla="*/ 550636486 w 624"/>
                        <a:gd name="T47" fmla="*/ 548801097 h 450"/>
                        <a:gd name="T48" fmla="*/ 550636486 w 624"/>
                        <a:gd name="T49" fmla="*/ 548801097 h 450"/>
                        <a:gd name="T50" fmla="*/ 550636486 w 624"/>
                        <a:gd name="T51" fmla="*/ 548801097 h 450"/>
                        <a:gd name="T52" fmla="*/ 550636486 w 624"/>
                        <a:gd name="T53" fmla="*/ 548801097 h 450"/>
                        <a:gd name="T54" fmla="*/ 550636486 w 624"/>
                        <a:gd name="T55" fmla="*/ 548801097 h 450"/>
                        <a:gd name="T56" fmla="*/ 550636486 w 624"/>
                        <a:gd name="T57" fmla="*/ 548801097 h 450"/>
                        <a:gd name="T58" fmla="*/ 0 w 624"/>
                        <a:gd name="T59" fmla="*/ 548801097 h 450"/>
                        <a:gd name="T60" fmla="*/ 550636486 w 624"/>
                        <a:gd name="T61" fmla="*/ 548801097 h 450"/>
                        <a:gd name="T62" fmla="*/ 550636486 w 624"/>
                        <a:gd name="T63" fmla="*/ 548801097 h 450"/>
                        <a:gd name="T64" fmla="*/ 550636486 w 624"/>
                        <a:gd name="T65" fmla="*/ 548801097 h 450"/>
                        <a:gd name="T66" fmla="*/ 550636486 w 624"/>
                        <a:gd name="T67" fmla="*/ 548801097 h 450"/>
                        <a:gd name="T68" fmla="*/ 550636486 w 624"/>
                        <a:gd name="T69" fmla="*/ 548801097 h 450"/>
                        <a:gd name="T70" fmla="*/ 550636486 w 624"/>
                        <a:gd name="T71" fmla="*/ 548801097 h 450"/>
                        <a:gd name="T72" fmla="*/ 550636486 w 624"/>
                        <a:gd name="T73" fmla="*/ 548801097 h 450"/>
                        <a:gd name="T74" fmla="*/ 550636486 w 624"/>
                        <a:gd name="T75" fmla="*/ 548801097 h 450"/>
                        <a:gd name="T76" fmla="*/ 550636486 w 624"/>
                        <a:gd name="T77" fmla="*/ 548801097 h 450"/>
                        <a:gd name="T78" fmla="*/ 550636486 w 624"/>
                        <a:gd name="T79" fmla="*/ 548801097 h 450"/>
                        <a:gd name="T80" fmla="*/ 550636486 w 624"/>
                        <a:gd name="T81" fmla="*/ 548801097 h 450"/>
                        <a:gd name="T82" fmla="*/ 550636486 w 624"/>
                        <a:gd name="T83" fmla="*/ 548801097 h 450"/>
                        <a:gd name="T84" fmla="*/ 550636486 w 624"/>
                        <a:gd name="T85" fmla="*/ 548801097 h 450"/>
                        <a:gd name="T86" fmla="*/ 550636486 w 624"/>
                        <a:gd name="T87" fmla="*/ 548801097 h 450"/>
                        <a:gd name="T88" fmla="*/ 550636486 w 624"/>
                        <a:gd name="T89" fmla="*/ 548801097 h 450"/>
                        <a:gd name="T90" fmla="*/ 550636486 w 624"/>
                        <a:gd name="T91" fmla="*/ 548801097 h 450"/>
                        <a:gd name="T92" fmla="*/ 550636486 w 624"/>
                        <a:gd name="T93" fmla="*/ 548801097 h 450"/>
                        <a:gd name="T94" fmla="*/ 550636486 w 624"/>
                        <a:gd name="T95" fmla="*/ 548801097 h 450"/>
                        <a:gd name="T96" fmla="*/ 550636486 w 624"/>
                        <a:gd name="T97" fmla="*/ 548801097 h 450"/>
                        <a:gd name="T98" fmla="*/ 550636486 w 624"/>
                        <a:gd name="T99" fmla="*/ 548801097 h 450"/>
                        <a:gd name="T100" fmla="*/ 550636486 w 624"/>
                        <a:gd name="T101" fmla="*/ 548801097 h 450"/>
                        <a:gd name="T102" fmla="*/ 550636486 w 624"/>
                        <a:gd name="T103" fmla="*/ 548801097 h 450"/>
                        <a:gd name="T104" fmla="*/ 550636486 w 624"/>
                        <a:gd name="T105" fmla="*/ 548801097 h 450"/>
                        <a:gd name="T106" fmla="*/ 550636486 w 624"/>
                        <a:gd name="T107" fmla="*/ 54880109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rgbClr val="C0C0C0"/>
                    </a:solidFill>
                    <a:ln w="3175" algn="ctr">
                      <a:solidFill>
                        <a:schemeClr val="bg1"/>
                      </a:solidFill>
                      <a:round/>
                      <a:headEnd/>
                      <a:tailEnd/>
                    </a:ln>
                  </p:spPr>
                  <p:txBody>
                    <a:bodyPr/>
                    <a:lstStyle/>
                    <a:p>
                      <a:endParaRPr lang="es-ES"/>
                    </a:p>
                  </p:txBody>
                </p:sp>
                <p:sp>
                  <p:nvSpPr>
                    <p:cNvPr id="70854" name="Norway"/>
                    <p:cNvSpPr>
                      <a:spLocks noEditPoints="1"/>
                    </p:cNvSpPr>
                    <p:nvPr/>
                  </p:nvSpPr>
                  <p:spPr bwMode="auto">
                    <a:xfrm>
                      <a:off x="2764" y="743"/>
                      <a:ext cx="348" cy="383"/>
                    </a:xfrm>
                    <a:custGeom>
                      <a:avLst/>
                      <a:gdLst>
                        <a:gd name="T0" fmla="*/ 548695935 w 1362"/>
                        <a:gd name="T1" fmla="*/ 548323849 h 1500"/>
                        <a:gd name="T2" fmla="*/ 548695935 w 1362"/>
                        <a:gd name="T3" fmla="*/ 548323849 h 1500"/>
                        <a:gd name="T4" fmla="*/ 548695935 w 1362"/>
                        <a:gd name="T5" fmla="*/ 548323849 h 1500"/>
                        <a:gd name="T6" fmla="*/ 548695935 w 1362"/>
                        <a:gd name="T7" fmla="*/ 548323849 h 1500"/>
                        <a:gd name="T8" fmla="*/ 548695935 w 1362"/>
                        <a:gd name="T9" fmla="*/ 0 h 1500"/>
                        <a:gd name="T10" fmla="*/ 548695935 w 1362"/>
                        <a:gd name="T11" fmla="*/ 548323849 h 1500"/>
                        <a:gd name="T12" fmla="*/ 548695935 w 1362"/>
                        <a:gd name="T13" fmla="*/ 548323849 h 1500"/>
                        <a:gd name="T14" fmla="*/ 548695935 w 1362"/>
                        <a:gd name="T15" fmla="*/ 548323849 h 1500"/>
                        <a:gd name="T16" fmla="*/ 548695935 w 1362"/>
                        <a:gd name="T17" fmla="*/ 548323849 h 1500"/>
                        <a:gd name="T18" fmla="*/ 548695935 w 1362"/>
                        <a:gd name="T19" fmla="*/ 548323849 h 1500"/>
                        <a:gd name="T20" fmla="*/ 548695935 w 1362"/>
                        <a:gd name="T21" fmla="*/ 548323849 h 1500"/>
                        <a:gd name="T22" fmla="*/ 548695935 w 1362"/>
                        <a:gd name="T23" fmla="*/ 548323849 h 1500"/>
                        <a:gd name="T24" fmla="*/ 548695935 w 1362"/>
                        <a:gd name="T25" fmla="*/ 548323849 h 1500"/>
                        <a:gd name="T26" fmla="*/ 548695935 w 1362"/>
                        <a:gd name="T27" fmla="*/ 548323849 h 1500"/>
                        <a:gd name="T28" fmla="*/ 548695935 w 1362"/>
                        <a:gd name="T29" fmla="*/ 548323849 h 1500"/>
                        <a:gd name="T30" fmla="*/ 548695935 w 1362"/>
                        <a:gd name="T31" fmla="*/ 548323849 h 1500"/>
                        <a:gd name="T32" fmla="*/ 548695935 w 1362"/>
                        <a:gd name="T33" fmla="*/ 548323849 h 1500"/>
                        <a:gd name="T34" fmla="*/ 548695935 w 1362"/>
                        <a:gd name="T35" fmla="*/ 548323849 h 1500"/>
                        <a:gd name="T36" fmla="*/ 548695935 w 1362"/>
                        <a:gd name="T37" fmla="*/ 548323849 h 1500"/>
                        <a:gd name="T38" fmla="*/ 548695935 w 1362"/>
                        <a:gd name="T39" fmla="*/ 548323849 h 1500"/>
                        <a:gd name="T40" fmla="*/ 548695935 w 1362"/>
                        <a:gd name="T41" fmla="*/ 548323849 h 1500"/>
                        <a:gd name="T42" fmla="*/ 548695935 w 1362"/>
                        <a:gd name="T43" fmla="*/ 548323849 h 1500"/>
                        <a:gd name="T44" fmla="*/ 548695935 w 1362"/>
                        <a:gd name="T45" fmla="*/ 548323849 h 1500"/>
                        <a:gd name="T46" fmla="*/ 548695935 w 1362"/>
                        <a:gd name="T47" fmla="*/ 548323849 h 1500"/>
                        <a:gd name="T48" fmla="*/ 548695935 w 1362"/>
                        <a:gd name="T49" fmla="*/ 548323849 h 1500"/>
                        <a:gd name="T50" fmla="*/ 548695935 w 1362"/>
                        <a:gd name="T51" fmla="*/ 548323849 h 1500"/>
                        <a:gd name="T52" fmla="*/ 548695935 w 1362"/>
                        <a:gd name="T53" fmla="*/ 548323849 h 1500"/>
                        <a:gd name="T54" fmla="*/ 548695935 w 1362"/>
                        <a:gd name="T55" fmla="*/ 548323849 h 1500"/>
                        <a:gd name="T56" fmla="*/ 548695935 w 1362"/>
                        <a:gd name="T57" fmla="*/ 548323849 h 1500"/>
                        <a:gd name="T58" fmla="*/ 548695935 w 1362"/>
                        <a:gd name="T59" fmla="*/ 548323849 h 1500"/>
                        <a:gd name="T60" fmla="*/ 548695935 w 1362"/>
                        <a:gd name="T61" fmla="*/ 548323849 h 1500"/>
                        <a:gd name="T62" fmla="*/ 548695935 w 1362"/>
                        <a:gd name="T63" fmla="*/ 548323849 h 1500"/>
                        <a:gd name="T64" fmla="*/ 548695935 w 1362"/>
                        <a:gd name="T65" fmla="*/ 548323849 h 1500"/>
                        <a:gd name="T66" fmla="*/ 548695935 w 1362"/>
                        <a:gd name="T67" fmla="*/ 548323849 h 1500"/>
                        <a:gd name="T68" fmla="*/ 548695935 w 1362"/>
                        <a:gd name="T69" fmla="*/ 548323849 h 1500"/>
                        <a:gd name="T70" fmla="*/ 548695935 w 1362"/>
                        <a:gd name="T71" fmla="*/ 548323849 h 1500"/>
                        <a:gd name="T72" fmla="*/ 548695935 w 1362"/>
                        <a:gd name="T73" fmla="*/ 548323849 h 1500"/>
                        <a:gd name="T74" fmla="*/ 548695935 w 1362"/>
                        <a:gd name="T75" fmla="*/ 548323849 h 1500"/>
                        <a:gd name="T76" fmla="*/ 548695935 w 1362"/>
                        <a:gd name="T77" fmla="*/ 548323849 h 1500"/>
                        <a:gd name="T78" fmla="*/ 548695935 w 1362"/>
                        <a:gd name="T79" fmla="*/ 548323849 h 1500"/>
                        <a:gd name="T80" fmla="*/ 548695935 w 1362"/>
                        <a:gd name="T81" fmla="*/ 548323849 h 1500"/>
                        <a:gd name="T82" fmla="*/ 548695935 w 1362"/>
                        <a:gd name="T83" fmla="*/ 548323849 h 1500"/>
                        <a:gd name="T84" fmla="*/ 548695935 w 1362"/>
                        <a:gd name="T85" fmla="*/ 548323849 h 1500"/>
                        <a:gd name="T86" fmla="*/ 548695935 w 1362"/>
                        <a:gd name="T87" fmla="*/ 548323849 h 1500"/>
                        <a:gd name="T88" fmla="*/ 548695935 w 1362"/>
                        <a:gd name="T89" fmla="*/ 548323849 h 1500"/>
                        <a:gd name="T90" fmla="*/ 548695935 w 1362"/>
                        <a:gd name="T91" fmla="*/ 548323849 h 1500"/>
                        <a:gd name="T92" fmla="*/ 548695935 w 1362"/>
                        <a:gd name="T93" fmla="*/ 548323849 h 1500"/>
                        <a:gd name="T94" fmla="*/ 548695935 w 1362"/>
                        <a:gd name="T95" fmla="*/ 548323849 h 1500"/>
                        <a:gd name="T96" fmla="*/ 548695935 w 1362"/>
                        <a:gd name="T97" fmla="*/ 548323849 h 1500"/>
                        <a:gd name="T98" fmla="*/ 548695935 w 1362"/>
                        <a:gd name="T99" fmla="*/ 548323849 h 1500"/>
                        <a:gd name="T100" fmla="*/ 548695935 w 1362"/>
                        <a:gd name="T101" fmla="*/ 548323849 h 1500"/>
                        <a:gd name="T102" fmla="*/ 548695935 w 1362"/>
                        <a:gd name="T103" fmla="*/ 548323849 h 1500"/>
                        <a:gd name="T104" fmla="*/ 548695935 w 1362"/>
                        <a:gd name="T105" fmla="*/ 548323849 h 1500"/>
                        <a:gd name="T106" fmla="*/ 548695935 w 1362"/>
                        <a:gd name="T107" fmla="*/ 548323849 h 1500"/>
                        <a:gd name="T108" fmla="*/ 548695935 w 1362"/>
                        <a:gd name="T109" fmla="*/ 548323849 h 1500"/>
                        <a:gd name="T110" fmla="*/ 548695935 w 1362"/>
                        <a:gd name="T111" fmla="*/ 548323849 h 1500"/>
                        <a:gd name="T112" fmla="*/ 548695935 w 1362"/>
                        <a:gd name="T113" fmla="*/ 548323849 h 1500"/>
                        <a:gd name="T114" fmla="*/ 548695935 w 1362"/>
                        <a:gd name="T115" fmla="*/ 548323849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rgbClr val="C0C0C0"/>
                    </a:solidFill>
                    <a:ln w="3175" algn="ctr">
                      <a:solidFill>
                        <a:schemeClr val="bg1"/>
                      </a:solidFill>
                      <a:round/>
                      <a:headEnd/>
                      <a:tailEnd/>
                    </a:ln>
                  </p:spPr>
                  <p:txBody>
                    <a:bodyPr/>
                    <a:lstStyle/>
                    <a:p>
                      <a:endParaRPr lang="es-ES"/>
                    </a:p>
                  </p:txBody>
                </p:sp>
                <p:sp>
                  <p:nvSpPr>
                    <p:cNvPr id="70855" name="Netherlands"/>
                    <p:cNvSpPr>
                      <a:spLocks/>
                    </p:cNvSpPr>
                    <p:nvPr/>
                  </p:nvSpPr>
                  <p:spPr bwMode="auto">
                    <a:xfrm>
                      <a:off x="2724" y="1215"/>
                      <a:ext cx="69" cy="54"/>
                    </a:xfrm>
                    <a:custGeom>
                      <a:avLst/>
                      <a:gdLst>
                        <a:gd name="T0" fmla="*/ 0 w 270"/>
                        <a:gd name="T1" fmla="*/ 552209789 h 210"/>
                        <a:gd name="T2" fmla="*/ 548800998 w 270"/>
                        <a:gd name="T3" fmla="*/ 552209789 h 210"/>
                        <a:gd name="T4" fmla="*/ 548800998 w 270"/>
                        <a:gd name="T5" fmla="*/ 552209789 h 210"/>
                        <a:gd name="T6" fmla="*/ 548800998 w 270"/>
                        <a:gd name="T7" fmla="*/ 552209789 h 210"/>
                        <a:gd name="T8" fmla="*/ 548800998 w 270"/>
                        <a:gd name="T9" fmla="*/ 552209789 h 210"/>
                        <a:gd name="T10" fmla="*/ 548800998 w 270"/>
                        <a:gd name="T11" fmla="*/ 552209789 h 210"/>
                        <a:gd name="T12" fmla="*/ 548800998 w 270"/>
                        <a:gd name="T13" fmla="*/ 552209789 h 210"/>
                        <a:gd name="T14" fmla="*/ 548800998 w 270"/>
                        <a:gd name="T15" fmla="*/ 552209789 h 210"/>
                        <a:gd name="T16" fmla="*/ 548800998 w 270"/>
                        <a:gd name="T17" fmla="*/ 552209789 h 210"/>
                        <a:gd name="T18" fmla="*/ 548800998 w 270"/>
                        <a:gd name="T19" fmla="*/ 552209789 h 210"/>
                        <a:gd name="T20" fmla="*/ 548800998 w 270"/>
                        <a:gd name="T21" fmla="*/ 552209789 h 210"/>
                        <a:gd name="T22" fmla="*/ 548800998 w 270"/>
                        <a:gd name="T23" fmla="*/ 552209789 h 210"/>
                        <a:gd name="T24" fmla="*/ 548800998 w 270"/>
                        <a:gd name="T25" fmla="*/ 552209789 h 210"/>
                        <a:gd name="T26" fmla="*/ 548800998 w 270"/>
                        <a:gd name="T27" fmla="*/ 552209789 h 210"/>
                        <a:gd name="T28" fmla="*/ 548800998 w 270"/>
                        <a:gd name="T29" fmla="*/ 552209789 h 210"/>
                        <a:gd name="T30" fmla="*/ 548800998 w 270"/>
                        <a:gd name="T31" fmla="*/ 552209789 h 210"/>
                        <a:gd name="T32" fmla="*/ 548800998 w 270"/>
                        <a:gd name="T33" fmla="*/ 552209789 h 210"/>
                        <a:gd name="T34" fmla="*/ 548800998 w 270"/>
                        <a:gd name="T35" fmla="*/ 552209789 h 210"/>
                        <a:gd name="T36" fmla="*/ 548800998 w 270"/>
                        <a:gd name="T37" fmla="*/ 552209789 h 210"/>
                        <a:gd name="T38" fmla="*/ 548800998 w 270"/>
                        <a:gd name="T39" fmla="*/ 552209789 h 210"/>
                        <a:gd name="T40" fmla="*/ 548800998 w 270"/>
                        <a:gd name="T41" fmla="*/ 552209789 h 210"/>
                        <a:gd name="T42" fmla="*/ 548800998 w 270"/>
                        <a:gd name="T43" fmla="*/ 552209789 h 210"/>
                        <a:gd name="T44" fmla="*/ 548800998 w 270"/>
                        <a:gd name="T45" fmla="*/ 552209789 h 210"/>
                        <a:gd name="T46" fmla="*/ 548800998 w 270"/>
                        <a:gd name="T47" fmla="*/ 552209789 h 210"/>
                        <a:gd name="T48" fmla="*/ 548800998 w 270"/>
                        <a:gd name="T49" fmla="*/ 552209789 h 210"/>
                        <a:gd name="T50" fmla="*/ 548800998 w 270"/>
                        <a:gd name="T51" fmla="*/ 552209789 h 210"/>
                        <a:gd name="T52" fmla="*/ 548800998 w 270"/>
                        <a:gd name="T53" fmla="*/ 552209789 h 210"/>
                        <a:gd name="T54" fmla="*/ 548800998 w 270"/>
                        <a:gd name="T55" fmla="*/ 552209789 h 210"/>
                        <a:gd name="T56" fmla="*/ 548800998 w 270"/>
                        <a:gd name="T57" fmla="*/ 552209789 h 210"/>
                        <a:gd name="T58" fmla="*/ 548800998 w 270"/>
                        <a:gd name="T59" fmla="*/ 0 h 210"/>
                        <a:gd name="T60" fmla="*/ 548800998 w 270"/>
                        <a:gd name="T61" fmla="*/ 552209789 h 210"/>
                        <a:gd name="T62" fmla="*/ 548800998 w 270"/>
                        <a:gd name="T63" fmla="*/ 552209789 h 210"/>
                        <a:gd name="T64" fmla="*/ 548800998 w 270"/>
                        <a:gd name="T65" fmla="*/ 552209789 h 210"/>
                        <a:gd name="T66" fmla="*/ 548800998 w 270"/>
                        <a:gd name="T67" fmla="*/ 552209789 h 210"/>
                        <a:gd name="T68" fmla="*/ 548800998 w 270"/>
                        <a:gd name="T69" fmla="*/ 552209789 h 210"/>
                        <a:gd name="T70" fmla="*/ 548800998 w 270"/>
                        <a:gd name="T71" fmla="*/ 552209789 h 210"/>
                        <a:gd name="T72" fmla="*/ 548800998 w 270"/>
                        <a:gd name="T73" fmla="*/ 552209789 h 210"/>
                        <a:gd name="T74" fmla="*/ 548800998 w 270"/>
                        <a:gd name="T75" fmla="*/ 552209789 h 210"/>
                        <a:gd name="T76" fmla="*/ 548800998 w 270"/>
                        <a:gd name="T77" fmla="*/ 552209789 h 210"/>
                        <a:gd name="T78" fmla="*/ 548800998 w 270"/>
                        <a:gd name="T79" fmla="*/ 552209789 h 210"/>
                        <a:gd name="T80" fmla="*/ 548800998 w 270"/>
                        <a:gd name="T81" fmla="*/ 552209789 h 210"/>
                        <a:gd name="T82" fmla="*/ 548800998 w 270"/>
                        <a:gd name="T83" fmla="*/ 552209789 h 210"/>
                        <a:gd name="T84" fmla="*/ 548800998 w 270"/>
                        <a:gd name="T85" fmla="*/ 552209789 h 210"/>
                        <a:gd name="T86" fmla="*/ 548800998 w 270"/>
                        <a:gd name="T87" fmla="*/ 552209789 h 210"/>
                        <a:gd name="T88" fmla="*/ 548800998 w 270"/>
                        <a:gd name="T89" fmla="*/ 552209789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C0C0C0"/>
                    </a:solidFill>
                    <a:ln w="3175" algn="ctr">
                      <a:solidFill>
                        <a:schemeClr val="bg1"/>
                      </a:solidFill>
                      <a:round/>
                      <a:headEnd/>
                      <a:tailEnd/>
                    </a:ln>
                  </p:spPr>
                  <p:txBody>
                    <a:bodyPr/>
                    <a:lstStyle/>
                    <a:p>
                      <a:endParaRPr lang="es-ES"/>
                    </a:p>
                  </p:txBody>
                </p:sp>
                <p:sp>
                  <p:nvSpPr>
                    <p:cNvPr id="70856" name="Montenegro"/>
                    <p:cNvSpPr>
                      <a:spLocks/>
                    </p:cNvSpPr>
                    <p:nvPr/>
                  </p:nvSpPr>
                  <p:spPr bwMode="auto">
                    <a:xfrm>
                      <a:off x="2973" y="1412"/>
                      <a:ext cx="29" cy="35"/>
                    </a:xfrm>
                    <a:custGeom>
                      <a:avLst/>
                      <a:gdLst>
                        <a:gd name="T0" fmla="*/ 546289423 w 114"/>
                        <a:gd name="T1" fmla="*/ 544651279 h 138"/>
                        <a:gd name="T2" fmla="*/ 546289423 w 114"/>
                        <a:gd name="T3" fmla="*/ 544651279 h 138"/>
                        <a:gd name="T4" fmla="*/ 546289423 w 114"/>
                        <a:gd name="T5" fmla="*/ 544651279 h 138"/>
                        <a:gd name="T6" fmla="*/ 546289423 w 114"/>
                        <a:gd name="T7" fmla="*/ 544651279 h 138"/>
                        <a:gd name="T8" fmla="*/ 546289423 w 114"/>
                        <a:gd name="T9" fmla="*/ 544651279 h 138"/>
                        <a:gd name="T10" fmla="*/ 546289423 w 114"/>
                        <a:gd name="T11" fmla="*/ 544651279 h 138"/>
                        <a:gd name="T12" fmla="*/ 546289423 w 114"/>
                        <a:gd name="T13" fmla="*/ 0 h 138"/>
                        <a:gd name="T14" fmla="*/ 546289423 w 114"/>
                        <a:gd name="T15" fmla="*/ 0 h 138"/>
                        <a:gd name="T16" fmla="*/ 546289423 w 114"/>
                        <a:gd name="T17" fmla="*/ 544651279 h 138"/>
                        <a:gd name="T18" fmla="*/ 546289423 w 114"/>
                        <a:gd name="T19" fmla="*/ 544651279 h 138"/>
                        <a:gd name="T20" fmla="*/ 546289423 w 114"/>
                        <a:gd name="T21" fmla="*/ 544651279 h 138"/>
                        <a:gd name="T22" fmla="*/ 546289423 w 114"/>
                        <a:gd name="T23" fmla="*/ 544651279 h 138"/>
                        <a:gd name="T24" fmla="*/ 546289423 w 114"/>
                        <a:gd name="T25" fmla="*/ 544651279 h 138"/>
                        <a:gd name="T26" fmla="*/ 546289423 w 114"/>
                        <a:gd name="T27" fmla="*/ 544651279 h 138"/>
                        <a:gd name="T28" fmla="*/ 0 w 114"/>
                        <a:gd name="T29" fmla="*/ 544651279 h 138"/>
                        <a:gd name="T30" fmla="*/ 0 w 114"/>
                        <a:gd name="T31" fmla="*/ 544651279 h 138"/>
                        <a:gd name="T32" fmla="*/ 546289423 w 114"/>
                        <a:gd name="T33" fmla="*/ 544651279 h 138"/>
                        <a:gd name="T34" fmla="*/ 546289423 w 114"/>
                        <a:gd name="T35" fmla="*/ 544651279 h 138"/>
                        <a:gd name="T36" fmla="*/ 546289423 w 114"/>
                        <a:gd name="T37" fmla="*/ 544651279 h 138"/>
                        <a:gd name="T38" fmla="*/ 546289423 w 114"/>
                        <a:gd name="T39" fmla="*/ 544651279 h 138"/>
                        <a:gd name="T40" fmla="*/ 546289423 w 114"/>
                        <a:gd name="T41" fmla="*/ 544651279 h 138"/>
                        <a:gd name="T42" fmla="*/ 546289423 w 114"/>
                        <a:gd name="T43" fmla="*/ 544651279 h 138"/>
                        <a:gd name="T44" fmla="*/ 546289423 w 114"/>
                        <a:gd name="T45" fmla="*/ 544651279 h 138"/>
                        <a:gd name="T46" fmla="*/ 546289423 w 114"/>
                        <a:gd name="T47" fmla="*/ 544651279 h 138"/>
                        <a:gd name="T48" fmla="*/ 546289423 w 114"/>
                        <a:gd name="T49" fmla="*/ 544651279 h 138"/>
                        <a:gd name="T50" fmla="*/ 546289423 w 114"/>
                        <a:gd name="T51" fmla="*/ 544651279 h 138"/>
                        <a:gd name="T52" fmla="*/ 546289423 w 114"/>
                        <a:gd name="T53" fmla="*/ 544651279 h 138"/>
                        <a:gd name="T54" fmla="*/ 546289423 w 114"/>
                        <a:gd name="T55" fmla="*/ 544651279 h 138"/>
                        <a:gd name="T56" fmla="*/ 546289423 w 114"/>
                        <a:gd name="T57" fmla="*/ 544651279 h 138"/>
                        <a:gd name="T58" fmla="*/ 546289423 w 114"/>
                        <a:gd name="T59" fmla="*/ 544651279 h 138"/>
                        <a:gd name="T60" fmla="*/ 546289423 w 114"/>
                        <a:gd name="T61" fmla="*/ 544651279 h 138"/>
                        <a:gd name="T62" fmla="*/ 546289423 w 114"/>
                        <a:gd name="T63" fmla="*/ 544651279 h 138"/>
                        <a:gd name="T64" fmla="*/ 546289423 w 114"/>
                        <a:gd name="T65" fmla="*/ 544651279 h 138"/>
                        <a:gd name="T66" fmla="*/ 546289423 w 114"/>
                        <a:gd name="T67" fmla="*/ 544651279 h 138"/>
                        <a:gd name="T68" fmla="*/ 546289423 w 114"/>
                        <a:gd name="T69" fmla="*/ 544651279 h 138"/>
                        <a:gd name="T70" fmla="*/ 546289423 w 114"/>
                        <a:gd name="T71" fmla="*/ 544651279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rgbClr val="C0C0C0"/>
                    </a:solidFill>
                    <a:ln w="3175" algn="ctr">
                      <a:solidFill>
                        <a:schemeClr val="bg1"/>
                      </a:solidFill>
                      <a:round/>
                      <a:headEnd/>
                      <a:tailEnd/>
                    </a:ln>
                  </p:spPr>
                  <p:txBody>
                    <a:bodyPr/>
                    <a:lstStyle/>
                    <a:p>
                      <a:endParaRPr lang="es-ES"/>
                    </a:p>
                  </p:txBody>
                </p:sp>
                <p:sp>
                  <p:nvSpPr>
                    <p:cNvPr id="70857" name="Moldova"/>
                    <p:cNvSpPr>
                      <a:spLocks/>
                    </p:cNvSpPr>
                    <p:nvPr/>
                  </p:nvSpPr>
                  <p:spPr bwMode="auto">
                    <a:xfrm>
                      <a:off x="3102" y="1314"/>
                      <a:ext cx="55" cy="61"/>
                    </a:xfrm>
                    <a:custGeom>
                      <a:avLst/>
                      <a:gdLst>
                        <a:gd name="T0" fmla="*/ 546812681 w 216"/>
                        <a:gd name="T1" fmla="*/ 545818492 h 240"/>
                        <a:gd name="T2" fmla="*/ 546812681 w 216"/>
                        <a:gd name="T3" fmla="*/ 545818492 h 240"/>
                        <a:gd name="T4" fmla="*/ 546812681 w 216"/>
                        <a:gd name="T5" fmla="*/ 545818492 h 240"/>
                        <a:gd name="T6" fmla="*/ 546812681 w 216"/>
                        <a:gd name="T7" fmla="*/ 545818492 h 240"/>
                        <a:gd name="T8" fmla="*/ 546812681 w 216"/>
                        <a:gd name="T9" fmla="*/ 545818492 h 240"/>
                        <a:gd name="T10" fmla="*/ 546812681 w 216"/>
                        <a:gd name="T11" fmla="*/ 545818492 h 240"/>
                        <a:gd name="T12" fmla="*/ 546812681 w 216"/>
                        <a:gd name="T13" fmla="*/ 545818492 h 240"/>
                        <a:gd name="T14" fmla="*/ 546812681 w 216"/>
                        <a:gd name="T15" fmla="*/ 545818492 h 240"/>
                        <a:gd name="T16" fmla="*/ 546812681 w 216"/>
                        <a:gd name="T17" fmla="*/ 545818492 h 240"/>
                        <a:gd name="T18" fmla="*/ 546812681 w 216"/>
                        <a:gd name="T19" fmla="*/ 545818492 h 240"/>
                        <a:gd name="T20" fmla="*/ 546812681 w 216"/>
                        <a:gd name="T21" fmla="*/ 545818492 h 240"/>
                        <a:gd name="T22" fmla="*/ 546812681 w 216"/>
                        <a:gd name="T23" fmla="*/ 545818492 h 240"/>
                        <a:gd name="T24" fmla="*/ 546812681 w 216"/>
                        <a:gd name="T25" fmla="*/ 545818492 h 240"/>
                        <a:gd name="T26" fmla="*/ 546812681 w 216"/>
                        <a:gd name="T27" fmla="*/ 545818492 h 240"/>
                        <a:gd name="T28" fmla="*/ 546812681 w 216"/>
                        <a:gd name="T29" fmla="*/ 545818492 h 240"/>
                        <a:gd name="T30" fmla="*/ 546812681 w 216"/>
                        <a:gd name="T31" fmla="*/ 545818492 h 240"/>
                        <a:gd name="T32" fmla="*/ 546812681 w 216"/>
                        <a:gd name="T33" fmla="*/ 545818492 h 240"/>
                        <a:gd name="T34" fmla="*/ 546812681 w 216"/>
                        <a:gd name="T35" fmla="*/ 545818492 h 240"/>
                        <a:gd name="T36" fmla="*/ 546812681 w 216"/>
                        <a:gd name="T37" fmla="*/ 545818492 h 240"/>
                        <a:gd name="T38" fmla="*/ 546812681 w 216"/>
                        <a:gd name="T39" fmla="*/ 545818492 h 240"/>
                        <a:gd name="T40" fmla="*/ 546812681 w 216"/>
                        <a:gd name="T41" fmla="*/ 545818492 h 240"/>
                        <a:gd name="T42" fmla="*/ 546812681 w 216"/>
                        <a:gd name="T43" fmla="*/ 545818492 h 240"/>
                        <a:gd name="T44" fmla="*/ 546812681 w 216"/>
                        <a:gd name="T45" fmla="*/ 545818492 h 240"/>
                        <a:gd name="T46" fmla="*/ 546812681 w 216"/>
                        <a:gd name="T47" fmla="*/ 545818492 h 240"/>
                        <a:gd name="T48" fmla="*/ 546812681 w 216"/>
                        <a:gd name="T49" fmla="*/ 545818492 h 240"/>
                        <a:gd name="T50" fmla="*/ 546812681 w 216"/>
                        <a:gd name="T51" fmla="*/ 545818492 h 240"/>
                        <a:gd name="T52" fmla="*/ 546812681 w 216"/>
                        <a:gd name="T53" fmla="*/ 545818492 h 240"/>
                        <a:gd name="T54" fmla="*/ 546812681 w 216"/>
                        <a:gd name="T55" fmla="*/ 545818492 h 240"/>
                        <a:gd name="T56" fmla="*/ 546812681 w 216"/>
                        <a:gd name="T57" fmla="*/ 545818492 h 240"/>
                        <a:gd name="T58" fmla="*/ 546812681 w 216"/>
                        <a:gd name="T59" fmla="*/ 545818492 h 240"/>
                        <a:gd name="T60" fmla="*/ 546812681 w 216"/>
                        <a:gd name="T61" fmla="*/ 0 h 240"/>
                        <a:gd name="T62" fmla="*/ 546812681 w 216"/>
                        <a:gd name="T63" fmla="*/ 545818492 h 240"/>
                        <a:gd name="T64" fmla="*/ 546812681 w 216"/>
                        <a:gd name="T65" fmla="*/ 545818492 h 240"/>
                        <a:gd name="T66" fmla="*/ 546812681 w 216"/>
                        <a:gd name="T67" fmla="*/ 545818492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rgbClr val="C0C0C0"/>
                    </a:solidFill>
                    <a:ln w="3175" algn="ctr">
                      <a:solidFill>
                        <a:schemeClr val="bg1"/>
                      </a:solidFill>
                      <a:round/>
                      <a:headEnd/>
                      <a:tailEnd/>
                    </a:ln>
                  </p:spPr>
                  <p:txBody>
                    <a:bodyPr/>
                    <a:lstStyle/>
                    <a:p>
                      <a:endParaRPr lang="es-ES"/>
                    </a:p>
                  </p:txBody>
                </p:sp>
                <p:sp>
                  <p:nvSpPr>
                    <p:cNvPr id="70858" name="Malta"/>
                    <p:cNvSpPr>
                      <a:spLocks/>
                    </p:cNvSpPr>
                    <p:nvPr/>
                  </p:nvSpPr>
                  <p:spPr bwMode="auto">
                    <a:xfrm>
                      <a:off x="2905" y="1564"/>
                      <a:ext cx="8" cy="7"/>
                    </a:xfrm>
                    <a:custGeom>
                      <a:avLst/>
                      <a:gdLst>
                        <a:gd name="T0" fmla="*/ 572662024 w 30"/>
                        <a:gd name="T1" fmla="*/ 501079271 h 30"/>
                        <a:gd name="T2" fmla="*/ 572662024 w 30"/>
                        <a:gd name="T3" fmla="*/ 501079271 h 30"/>
                        <a:gd name="T4" fmla="*/ 572662024 w 30"/>
                        <a:gd name="T5" fmla="*/ 501079271 h 30"/>
                        <a:gd name="T6" fmla="*/ 572662024 w 30"/>
                        <a:gd name="T7" fmla="*/ 0 h 30"/>
                        <a:gd name="T8" fmla="*/ 572662024 w 30"/>
                        <a:gd name="T9" fmla="*/ 0 h 30"/>
                        <a:gd name="T10" fmla="*/ 0 w 30"/>
                        <a:gd name="T11" fmla="*/ 501079271 h 30"/>
                        <a:gd name="T12" fmla="*/ 0 w 30"/>
                        <a:gd name="T13" fmla="*/ 501079271 h 30"/>
                        <a:gd name="T14" fmla="*/ 572662024 w 30"/>
                        <a:gd name="T15" fmla="*/ 501079271 h 30"/>
                        <a:gd name="T16" fmla="*/ 572662024 w 30"/>
                        <a:gd name="T17" fmla="*/ 501079271 h 30"/>
                        <a:gd name="T18" fmla="*/ 572662024 w 30"/>
                        <a:gd name="T19" fmla="*/ 501079271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rgbClr val="C0C0C0"/>
                    </a:solidFill>
                    <a:ln w="3175" algn="ctr">
                      <a:solidFill>
                        <a:schemeClr val="bg1"/>
                      </a:solidFill>
                      <a:round/>
                      <a:headEnd/>
                      <a:tailEnd/>
                    </a:ln>
                  </p:spPr>
                  <p:txBody>
                    <a:bodyPr/>
                    <a:lstStyle/>
                    <a:p>
                      <a:endParaRPr lang="es-ES"/>
                    </a:p>
                  </p:txBody>
                </p:sp>
                <p:sp>
                  <p:nvSpPr>
                    <p:cNvPr id="70859" name="Macedonia"/>
                    <p:cNvSpPr>
                      <a:spLocks/>
                    </p:cNvSpPr>
                    <p:nvPr/>
                  </p:nvSpPr>
                  <p:spPr bwMode="auto">
                    <a:xfrm>
                      <a:off x="3009" y="1436"/>
                      <a:ext cx="42" cy="33"/>
                    </a:xfrm>
                    <a:custGeom>
                      <a:avLst/>
                      <a:gdLst>
                        <a:gd name="T0" fmla="*/ 556754677 w 162"/>
                        <a:gd name="T1" fmla="*/ 562435923 h 126"/>
                        <a:gd name="T2" fmla="*/ 556754677 w 162"/>
                        <a:gd name="T3" fmla="*/ 562435923 h 126"/>
                        <a:gd name="T4" fmla="*/ 556754677 w 162"/>
                        <a:gd name="T5" fmla="*/ 562435923 h 126"/>
                        <a:gd name="T6" fmla="*/ 556754677 w 162"/>
                        <a:gd name="T7" fmla="*/ 562435923 h 126"/>
                        <a:gd name="T8" fmla="*/ 556754677 w 162"/>
                        <a:gd name="T9" fmla="*/ 0 h 126"/>
                        <a:gd name="T10" fmla="*/ 556754677 w 162"/>
                        <a:gd name="T11" fmla="*/ 562435923 h 126"/>
                        <a:gd name="T12" fmla="*/ 556754677 w 162"/>
                        <a:gd name="T13" fmla="*/ 562435923 h 126"/>
                        <a:gd name="T14" fmla="*/ 556754677 w 162"/>
                        <a:gd name="T15" fmla="*/ 562435923 h 126"/>
                        <a:gd name="T16" fmla="*/ 556754677 w 162"/>
                        <a:gd name="T17" fmla="*/ 562435923 h 126"/>
                        <a:gd name="T18" fmla="*/ 556754677 w 162"/>
                        <a:gd name="T19" fmla="*/ 562435923 h 126"/>
                        <a:gd name="T20" fmla="*/ 556754677 w 162"/>
                        <a:gd name="T21" fmla="*/ 562435923 h 126"/>
                        <a:gd name="T22" fmla="*/ 0 w 162"/>
                        <a:gd name="T23" fmla="*/ 562435923 h 126"/>
                        <a:gd name="T24" fmla="*/ 0 w 162"/>
                        <a:gd name="T25" fmla="*/ 562435923 h 126"/>
                        <a:gd name="T26" fmla="*/ 556754677 w 162"/>
                        <a:gd name="T27" fmla="*/ 562435923 h 126"/>
                        <a:gd name="T28" fmla="*/ 556754677 w 162"/>
                        <a:gd name="T29" fmla="*/ 562435923 h 126"/>
                        <a:gd name="T30" fmla="*/ 556754677 w 162"/>
                        <a:gd name="T31" fmla="*/ 562435923 h 126"/>
                        <a:gd name="T32" fmla="*/ 556754677 w 162"/>
                        <a:gd name="T33" fmla="*/ 562435923 h 126"/>
                        <a:gd name="T34" fmla="*/ 556754677 w 162"/>
                        <a:gd name="T35" fmla="*/ 562435923 h 126"/>
                        <a:gd name="T36" fmla="*/ 556754677 w 162"/>
                        <a:gd name="T37" fmla="*/ 562435923 h 126"/>
                        <a:gd name="T38" fmla="*/ 556754677 w 162"/>
                        <a:gd name="T39" fmla="*/ 562435923 h 126"/>
                        <a:gd name="T40" fmla="*/ 556754677 w 162"/>
                        <a:gd name="T41" fmla="*/ 562435923 h 126"/>
                        <a:gd name="T42" fmla="*/ 556754677 w 162"/>
                        <a:gd name="T43" fmla="*/ 562435923 h 126"/>
                        <a:gd name="T44" fmla="*/ 556754677 w 162"/>
                        <a:gd name="T45" fmla="*/ 562435923 h 126"/>
                        <a:gd name="T46" fmla="*/ 556754677 w 162"/>
                        <a:gd name="T47" fmla="*/ 562435923 h 126"/>
                        <a:gd name="T48" fmla="*/ 556754677 w 162"/>
                        <a:gd name="T49" fmla="*/ 562435923 h 126"/>
                        <a:gd name="T50" fmla="*/ 556754677 w 162"/>
                        <a:gd name="T51" fmla="*/ 562435923 h 126"/>
                        <a:gd name="T52" fmla="*/ 556754677 w 162"/>
                        <a:gd name="T53" fmla="*/ 562435923 h 126"/>
                        <a:gd name="T54" fmla="*/ 556754677 w 162"/>
                        <a:gd name="T55" fmla="*/ 562435923 h 126"/>
                        <a:gd name="T56" fmla="*/ 556754677 w 162"/>
                        <a:gd name="T57" fmla="*/ 562435923 h 126"/>
                        <a:gd name="T58" fmla="*/ 556754677 w 162"/>
                        <a:gd name="T59" fmla="*/ 562435923 h 126"/>
                        <a:gd name="T60" fmla="*/ 556754677 w 162"/>
                        <a:gd name="T61" fmla="*/ 562435923 h 126"/>
                        <a:gd name="T62" fmla="*/ 556754677 w 162"/>
                        <a:gd name="T63" fmla="*/ 562435923 h 126"/>
                        <a:gd name="T64" fmla="*/ 556754677 w 162"/>
                        <a:gd name="T65" fmla="*/ 562435923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rgbClr val="C0C0C0"/>
                    </a:solidFill>
                    <a:ln w="3175" algn="ctr">
                      <a:solidFill>
                        <a:schemeClr val="bg1"/>
                      </a:solidFill>
                      <a:round/>
                      <a:headEnd/>
                      <a:tailEnd/>
                    </a:ln>
                  </p:spPr>
                  <p:txBody>
                    <a:bodyPr/>
                    <a:lstStyle/>
                    <a:p>
                      <a:endParaRPr lang="es-ES"/>
                    </a:p>
                  </p:txBody>
                </p:sp>
                <p:sp>
                  <p:nvSpPr>
                    <p:cNvPr id="70860" name="Luxembourg"/>
                    <p:cNvSpPr>
                      <a:spLocks/>
                    </p:cNvSpPr>
                    <p:nvPr/>
                  </p:nvSpPr>
                  <p:spPr bwMode="auto">
                    <a:xfrm>
                      <a:off x="2766" y="1281"/>
                      <a:ext cx="13" cy="11"/>
                    </a:xfrm>
                    <a:custGeom>
                      <a:avLst/>
                      <a:gdLst>
                        <a:gd name="T0" fmla="*/ 516986535 w 54"/>
                        <a:gd name="T1" fmla="*/ 562435855 h 42"/>
                        <a:gd name="T2" fmla="*/ 516986535 w 54"/>
                        <a:gd name="T3" fmla="*/ 562435855 h 42"/>
                        <a:gd name="T4" fmla="*/ 516986535 w 54"/>
                        <a:gd name="T5" fmla="*/ 562435855 h 42"/>
                        <a:gd name="T6" fmla="*/ 516986535 w 54"/>
                        <a:gd name="T7" fmla="*/ 562435855 h 42"/>
                        <a:gd name="T8" fmla="*/ 516986535 w 54"/>
                        <a:gd name="T9" fmla="*/ 562435855 h 42"/>
                        <a:gd name="T10" fmla="*/ 516986535 w 54"/>
                        <a:gd name="T11" fmla="*/ 562435855 h 42"/>
                        <a:gd name="T12" fmla="*/ 516986535 w 54"/>
                        <a:gd name="T13" fmla="*/ 562435855 h 42"/>
                        <a:gd name="T14" fmla="*/ 516986535 w 54"/>
                        <a:gd name="T15" fmla="*/ 562435855 h 42"/>
                        <a:gd name="T16" fmla="*/ 516986535 w 54"/>
                        <a:gd name="T17" fmla="*/ 0 h 42"/>
                        <a:gd name="T18" fmla="*/ 516986535 w 54"/>
                        <a:gd name="T19" fmla="*/ 0 h 42"/>
                        <a:gd name="T20" fmla="*/ 516986535 w 54"/>
                        <a:gd name="T21" fmla="*/ 562435855 h 42"/>
                        <a:gd name="T22" fmla="*/ 516986535 w 54"/>
                        <a:gd name="T23" fmla="*/ 562435855 h 42"/>
                        <a:gd name="T24" fmla="*/ 0 w 54"/>
                        <a:gd name="T25" fmla="*/ 562435855 h 42"/>
                        <a:gd name="T26" fmla="*/ 0 w 54"/>
                        <a:gd name="T27" fmla="*/ 562435855 h 42"/>
                        <a:gd name="T28" fmla="*/ 516986535 w 54"/>
                        <a:gd name="T29" fmla="*/ 562435855 h 42"/>
                        <a:gd name="T30" fmla="*/ 516986535 w 54"/>
                        <a:gd name="T31" fmla="*/ 562435855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rgbClr val="C0C0C0"/>
                    </a:solidFill>
                    <a:ln w="3175" algn="ctr">
                      <a:solidFill>
                        <a:schemeClr val="bg1"/>
                      </a:solidFill>
                      <a:round/>
                      <a:headEnd/>
                      <a:tailEnd/>
                    </a:ln>
                  </p:spPr>
                  <p:txBody>
                    <a:bodyPr/>
                    <a:lstStyle/>
                    <a:p>
                      <a:endParaRPr lang="es-ES"/>
                    </a:p>
                  </p:txBody>
                </p:sp>
                <p:sp>
                  <p:nvSpPr>
                    <p:cNvPr id="70861" name="Lithuania"/>
                    <p:cNvSpPr>
                      <a:spLocks/>
                    </p:cNvSpPr>
                    <p:nvPr/>
                  </p:nvSpPr>
                  <p:spPr bwMode="auto">
                    <a:xfrm>
                      <a:off x="3002" y="1156"/>
                      <a:ext cx="87" cy="50"/>
                    </a:xfrm>
                    <a:custGeom>
                      <a:avLst/>
                      <a:gdLst>
                        <a:gd name="T0" fmla="*/ 546289375 w 342"/>
                        <a:gd name="T1" fmla="*/ 542293554 h 198"/>
                        <a:gd name="T2" fmla="*/ 546289375 w 342"/>
                        <a:gd name="T3" fmla="*/ 542293554 h 198"/>
                        <a:gd name="T4" fmla="*/ 546289375 w 342"/>
                        <a:gd name="T5" fmla="*/ 542293554 h 198"/>
                        <a:gd name="T6" fmla="*/ 546289375 w 342"/>
                        <a:gd name="T7" fmla="*/ 542293554 h 198"/>
                        <a:gd name="T8" fmla="*/ 546289375 w 342"/>
                        <a:gd name="T9" fmla="*/ 542293554 h 198"/>
                        <a:gd name="T10" fmla="*/ 546289375 w 342"/>
                        <a:gd name="T11" fmla="*/ 542293554 h 198"/>
                        <a:gd name="T12" fmla="*/ 546289375 w 342"/>
                        <a:gd name="T13" fmla="*/ 542293554 h 198"/>
                        <a:gd name="T14" fmla="*/ 546289375 w 342"/>
                        <a:gd name="T15" fmla="*/ 542293554 h 198"/>
                        <a:gd name="T16" fmla="*/ 546289375 w 342"/>
                        <a:gd name="T17" fmla="*/ 542293554 h 198"/>
                        <a:gd name="T18" fmla="*/ 546289375 w 342"/>
                        <a:gd name="T19" fmla="*/ 542293554 h 198"/>
                        <a:gd name="T20" fmla="*/ 546289375 w 342"/>
                        <a:gd name="T21" fmla="*/ 542293554 h 198"/>
                        <a:gd name="T22" fmla="*/ 546289375 w 342"/>
                        <a:gd name="T23" fmla="*/ 542293554 h 198"/>
                        <a:gd name="T24" fmla="*/ 546289375 w 342"/>
                        <a:gd name="T25" fmla="*/ 0 h 198"/>
                        <a:gd name="T26" fmla="*/ 546289375 w 342"/>
                        <a:gd name="T27" fmla="*/ 542293554 h 198"/>
                        <a:gd name="T28" fmla="*/ 0 w 342"/>
                        <a:gd name="T29" fmla="*/ 542293554 h 198"/>
                        <a:gd name="T30" fmla="*/ 546289375 w 342"/>
                        <a:gd name="T31" fmla="*/ 542293554 h 198"/>
                        <a:gd name="T32" fmla="*/ 546289375 w 342"/>
                        <a:gd name="T33" fmla="*/ 542293554 h 198"/>
                        <a:gd name="T34" fmla="*/ 546289375 w 342"/>
                        <a:gd name="T35" fmla="*/ 542293554 h 198"/>
                        <a:gd name="T36" fmla="*/ 546289375 w 342"/>
                        <a:gd name="T37" fmla="*/ 542293554 h 198"/>
                        <a:gd name="T38" fmla="*/ 546289375 w 342"/>
                        <a:gd name="T39" fmla="*/ 542293554 h 198"/>
                        <a:gd name="T40" fmla="*/ 546289375 w 342"/>
                        <a:gd name="T41" fmla="*/ 542293554 h 198"/>
                        <a:gd name="T42" fmla="*/ 546289375 w 342"/>
                        <a:gd name="T43" fmla="*/ 542293554 h 198"/>
                        <a:gd name="T44" fmla="*/ 546289375 w 342"/>
                        <a:gd name="T45" fmla="*/ 542293554 h 198"/>
                        <a:gd name="T46" fmla="*/ 546289375 w 342"/>
                        <a:gd name="T47" fmla="*/ 542293554 h 198"/>
                        <a:gd name="T48" fmla="*/ 546289375 w 342"/>
                        <a:gd name="T49" fmla="*/ 542293554 h 198"/>
                        <a:gd name="T50" fmla="*/ 546289375 w 342"/>
                        <a:gd name="T51" fmla="*/ 542293554 h 198"/>
                        <a:gd name="T52" fmla="*/ 546289375 w 342"/>
                        <a:gd name="T53" fmla="*/ 542293554 h 198"/>
                        <a:gd name="T54" fmla="*/ 546289375 w 342"/>
                        <a:gd name="T55" fmla="*/ 542293554 h 198"/>
                        <a:gd name="T56" fmla="*/ 546289375 w 342"/>
                        <a:gd name="T57" fmla="*/ 542293554 h 198"/>
                        <a:gd name="T58" fmla="*/ 546289375 w 342"/>
                        <a:gd name="T59" fmla="*/ 542293554 h 198"/>
                        <a:gd name="T60" fmla="*/ 546289375 w 342"/>
                        <a:gd name="T61" fmla="*/ 542293554 h 198"/>
                        <a:gd name="T62" fmla="*/ 546289375 w 342"/>
                        <a:gd name="T63" fmla="*/ 542293554 h 198"/>
                        <a:gd name="T64" fmla="*/ 546289375 w 342"/>
                        <a:gd name="T65" fmla="*/ 542293554 h 198"/>
                        <a:gd name="T66" fmla="*/ 546289375 w 342"/>
                        <a:gd name="T67" fmla="*/ 542293554 h 198"/>
                        <a:gd name="T68" fmla="*/ 546289375 w 342"/>
                        <a:gd name="T69" fmla="*/ 542293554 h 198"/>
                        <a:gd name="T70" fmla="*/ 546289375 w 342"/>
                        <a:gd name="T71" fmla="*/ 542293554 h 198"/>
                        <a:gd name="T72" fmla="*/ 546289375 w 342"/>
                        <a:gd name="T73" fmla="*/ 542293554 h 198"/>
                        <a:gd name="T74" fmla="*/ 546289375 w 342"/>
                        <a:gd name="T75" fmla="*/ 542293554 h 198"/>
                        <a:gd name="T76" fmla="*/ 546289375 w 342"/>
                        <a:gd name="T77" fmla="*/ 542293554 h 198"/>
                        <a:gd name="T78" fmla="*/ 546289375 w 342"/>
                        <a:gd name="T79" fmla="*/ 542293554 h 198"/>
                        <a:gd name="T80" fmla="*/ 546289375 w 342"/>
                        <a:gd name="T81" fmla="*/ 542293554 h 198"/>
                        <a:gd name="T82" fmla="*/ 546289375 w 342"/>
                        <a:gd name="T83" fmla="*/ 542293554 h 198"/>
                        <a:gd name="T84" fmla="*/ 546289375 w 342"/>
                        <a:gd name="T85" fmla="*/ 542293554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rgbClr val="C0C0C0"/>
                    </a:solidFill>
                    <a:ln w="3175" algn="ctr">
                      <a:solidFill>
                        <a:schemeClr val="bg1"/>
                      </a:solidFill>
                      <a:round/>
                      <a:headEnd/>
                      <a:tailEnd/>
                    </a:ln>
                  </p:spPr>
                  <p:txBody>
                    <a:bodyPr/>
                    <a:lstStyle/>
                    <a:p>
                      <a:endParaRPr lang="es-ES"/>
                    </a:p>
                  </p:txBody>
                </p:sp>
                <p:sp>
                  <p:nvSpPr>
                    <p:cNvPr id="70862" name="Liechtenstein"/>
                    <p:cNvSpPr>
                      <a:spLocks/>
                    </p:cNvSpPr>
                    <p:nvPr/>
                  </p:nvSpPr>
                  <p:spPr bwMode="auto">
                    <a:xfrm>
                      <a:off x="2824" y="1337"/>
                      <a:ext cx="4" cy="6"/>
                    </a:xfrm>
                    <a:custGeom>
                      <a:avLst/>
                      <a:gdLst>
                        <a:gd name="T0" fmla="*/ 477218272 w 18"/>
                        <a:gd name="T1" fmla="*/ 0 h 24"/>
                        <a:gd name="T2" fmla="*/ 477218272 w 18"/>
                        <a:gd name="T3" fmla="*/ 536870613 h 24"/>
                        <a:gd name="T4" fmla="*/ 0 w 18"/>
                        <a:gd name="T5" fmla="*/ 536870613 h 24"/>
                        <a:gd name="T6" fmla="*/ 0 w 18"/>
                        <a:gd name="T7" fmla="*/ 536870613 h 24"/>
                        <a:gd name="T8" fmla="*/ 477218272 w 18"/>
                        <a:gd name="T9" fmla="*/ 536870613 h 24"/>
                        <a:gd name="T10" fmla="*/ 477218272 w 18"/>
                        <a:gd name="T11" fmla="*/ 0 h 24"/>
                        <a:gd name="T12" fmla="*/ 477218272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rgbClr val="C0C0C0"/>
                    </a:solidFill>
                    <a:ln w="3175" algn="ctr">
                      <a:solidFill>
                        <a:schemeClr val="bg1"/>
                      </a:solidFill>
                      <a:round/>
                      <a:headEnd/>
                      <a:tailEnd/>
                    </a:ln>
                  </p:spPr>
                  <p:txBody>
                    <a:bodyPr/>
                    <a:lstStyle/>
                    <a:p>
                      <a:endParaRPr lang="es-ES"/>
                    </a:p>
                  </p:txBody>
                </p:sp>
                <p:sp>
                  <p:nvSpPr>
                    <p:cNvPr id="70863" name="Latvia"/>
                    <p:cNvSpPr>
                      <a:spLocks/>
                    </p:cNvSpPr>
                    <p:nvPr/>
                  </p:nvSpPr>
                  <p:spPr bwMode="auto">
                    <a:xfrm>
                      <a:off x="3000" y="1125"/>
                      <a:ext cx="109" cy="46"/>
                    </a:xfrm>
                    <a:custGeom>
                      <a:avLst/>
                      <a:gdLst>
                        <a:gd name="T0" fmla="*/ 549473227 w 426"/>
                        <a:gd name="T1" fmla="*/ 548801060 h 180"/>
                        <a:gd name="T2" fmla="*/ 549473227 w 426"/>
                        <a:gd name="T3" fmla="*/ 548801060 h 180"/>
                        <a:gd name="T4" fmla="*/ 549473227 w 426"/>
                        <a:gd name="T5" fmla="*/ 548801060 h 180"/>
                        <a:gd name="T6" fmla="*/ 549473227 w 426"/>
                        <a:gd name="T7" fmla="*/ 548801060 h 180"/>
                        <a:gd name="T8" fmla="*/ 549473227 w 426"/>
                        <a:gd name="T9" fmla="*/ 548801060 h 180"/>
                        <a:gd name="T10" fmla="*/ 549473227 w 426"/>
                        <a:gd name="T11" fmla="*/ 548801060 h 180"/>
                        <a:gd name="T12" fmla="*/ 549473227 w 426"/>
                        <a:gd name="T13" fmla="*/ 548801060 h 180"/>
                        <a:gd name="T14" fmla="*/ 549473227 w 426"/>
                        <a:gd name="T15" fmla="*/ 548801060 h 180"/>
                        <a:gd name="T16" fmla="*/ 549473227 w 426"/>
                        <a:gd name="T17" fmla="*/ 548801060 h 180"/>
                        <a:gd name="T18" fmla="*/ 549473227 w 426"/>
                        <a:gd name="T19" fmla="*/ 548801060 h 180"/>
                        <a:gd name="T20" fmla="*/ 549473227 w 426"/>
                        <a:gd name="T21" fmla="*/ 548801060 h 180"/>
                        <a:gd name="T22" fmla="*/ 549473227 w 426"/>
                        <a:gd name="T23" fmla="*/ 548801060 h 180"/>
                        <a:gd name="T24" fmla="*/ 549473227 w 426"/>
                        <a:gd name="T25" fmla="*/ 548801060 h 180"/>
                        <a:gd name="T26" fmla="*/ 549473227 w 426"/>
                        <a:gd name="T27" fmla="*/ 548801060 h 180"/>
                        <a:gd name="T28" fmla="*/ 549473227 w 426"/>
                        <a:gd name="T29" fmla="*/ 548801060 h 180"/>
                        <a:gd name="T30" fmla="*/ 549473227 w 426"/>
                        <a:gd name="T31" fmla="*/ 548801060 h 180"/>
                        <a:gd name="T32" fmla="*/ 549473227 w 426"/>
                        <a:gd name="T33" fmla="*/ 548801060 h 180"/>
                        <a:gd name="T34" fmla="*/ 549473227 w 426"/>
                        <a:gd name="T35" fmla="*/ 548801060 h 180"/>
                        <a:gd name="T36" fmla="*/ 549473227 w 426"/>
                        <a:gd name="T37" fmla="*/ 548801060 h 180"/>
                        <a:gd name="T38" fmla="*/ 549473227 w 426"/>
                        <a:gd name="T39" fmla="*/ 548801060 h 180"/>
                        <a:gd name="T40" fmla="*/ 549473227 w 426"/>
                        <a:gd name="T41" fmla="*/ 548801060 h 180"/>
                        <a:gd name="T42" fmla="*/ 549473227 w 426"/>
                        <a:gd name="T43" fmla="*/ 548801060 h 180"/>
                        <a:gd name="T44" fmla="*/ 549473227 w 426"/>
                        <a:gd name="T45" fmla="*/ 548801060 h 180"/>
                        <a:gd name="T46" fmla="*/ 549473227 w 426"/>
                        <a:gd name="T47" fmla="*/ 548801060 h 180"/>
                        <a:gd name="T48" fmla="*/ 549473227 w 426"/>
                        <a:gd name="T49" fmla="*/ 548801060 h 180"/>
                        <a:gd name="T50" fmla="*/ 549473227 w 426"/>
                        <a:gd name="T51" fmla="*/ 548801060 h 180"/>
                        <a:gd name="T52" fmla="*/ 549473227 w 426"/>
                        <a:gd name="T53" fmla="*/ 548801060 h 180"/>
                        <a:gd name="T54" fmla="*/ 549473227 w 426"/>
                        <a:gd name="T55" fmla="*/ 548801060 h 180"/>
                        <a:gd name="T56" fmla="*/ 549473227 w 426"/>
                        <a:gd name="T57" fmla="*/ 548801060 h 180"/>
                        <a:gd name="T58" fmla="*/ 549473227 w 426"/>
                        <a:gd name="T59" fmla="*/ 548801060 h 180"/>
                        <a:gd name="T60" fmla="*/ 549473227 w 426"/>
                        <a:gd name="T61" fmla="*/ 0 h 180"/>
                        <a:gd name="T62" fmla="*/ 549473227 w 426"/>
                        <a:gd name="T63" fmla="*/ 548801060 h 180"/>
                        <a:gd name="T64" fmla="*/ 549473227 w 426"/>
                        <a:gd name="T65" fmla="*/ 548801060 h 180"/>
                        <a:gd name="T66" fmla="*/ 549473227 w 426"/>
                        <a:gd name="T67" fmla="*/ 548801060 h 180"/>
                        <a:gd name="T68" fmla="*/ 549473227 w 426"/>
                        <a:gd name="T69" fmla="*/ 548801060 h 180"/>
                        <a:gd name="T70" fmla="*/ 549473227 w 426"/>
                        <a:gd name="T71" fmla="*/ 548801060 h 180"/>
                        <a:gd name="T72" fmla="*/ 549473227 w 426"/>
                        <a:gd name="T73" fmla="*/ 548801060 h 180"/>
                        <a:gd name="T74" fmla="*/ 549473227 w 426"/>
                        <a:gd name="T75" fmla="*/ 548801060 h 180"/>
                        <a:gd name="T76" fmla="*/ 549473227 w 426"/>
                        <a:gd name="T77" fmla="*/ 548801060 h 180"/>
                        <a:gd name="T78" fmla="*/ 549473227 w 426"/>
                        <a:gd name="T79" fmla="*/ 548801060 h 180"/>
                        <a:gd name="T80" fmla="*/ 549473227 w 426"/>
                        <a:gd name="T81" fmla="*/ 548801060 h 180"/>
                        <a:gd name="T82" fmla="*/ 549473227 w 426"/>
                        <a:gd name="T83" fmla="*/ 548801060 h 180"/>
                        <a:gd name="T84" fmla="*/ 0 w 426"/>
                        <a:gd name="T85" fmla="*/ 548801060 h 180"/>
                        <a:gd name="T86" fmla="*/ 549473227 w 426"/>
                        <a:gd name="T87" fmla="*/ 548801060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rgbClr val="C0C0C0"/>
                    </a:solidFill>
                    <a:ln w="3175" algn="ctr">
                      <a:solidFill>
                        <a:schemeClr val="bg1"/>
                      </a:solidFill>
                      <a:round/>
                      <a:headEnd/>
                      <a:tailEnd/>
                    </a:ln>
                  </p:spPr>
                  <p:txBody>
                    <a:bodyPr/>
                    <a:lstStyle/>
                    <a:p>
                      <a:endParaRPr lang="es-ES"/>
                    </a:p>
                  </p:txBody>
                </p:sp>
                <p:sp>
                  <p:nvSpPr>
                    <p:cNvPr id="70864" name="Italy"/>
                    <p:cNvSpPr>
                      <a:spLocks noEditPoints="1"/>
                    </p:cNvSpPr>
                    <p:nvPr/>
                  </p:nvSpPr>
                  <p:spPr bwMode="auto">
                    <a:xfrm>
                      <a:off x="2778" y="1341"/>
                      <a:ext cx="199" cy="212"/>
                    </a:xfrm>
                    <a:custGeom>
                      <a:avLst/>
                      <a:gdLst>
                        <a:gd name="T0" fmla="*/ 547883347 w 780"/>
                        <a:gd name="T1" fmla="*/ 549838515 h 828"/>
                        <a:gd name="T2" fmla="*/ 547883347 w 780"/>
                        <a:gd name="T3" fmla="*/ 549838515 h 828"/>
                        <a:gd name="T4" fmla="*/ 547883347 w 780"/>
                        <a:gd name="T5" fmla="*/ 549838515 h 828"/>
                        <a:gd name="T6" fmla="*/ 547883347 w 780"/>
                        <a:gd name="T7" fmla="*/ 549838515 h 828"/>
                        <a:gd name="T8" fmla="*/ 547883347 w 780"/>
                        <a:gd name="T9" fmla="*/ 549838515 h 828"/>
                        <a:gd name="T10" fmla="*/ 547883347 w 780"/>
                        <a:gd name="T11" fmla="*/ 549838515 h 828"/>
                        <a:gd name="T12" fmla="*/ 547883347 w 780"/>
                        <a:gd name="T13" fmla="*/ 549838515 h 828"/>
                        <a:gd name="T14" fmla="*/ 547883347 w 780"/>
                        <a:gd name="T15" fmla="*/ 549838515 h 828"/>
                        <a:gd name="T16" fmla="*/ 547883347 w 780"/>
                        <a:gd name="T17" fmla="*/ 549838515 h 828"/>
                        <a:gd name="T18" fmla="*/ 547883347 w 780"/>
                        <a:gd name="T19" fmla="*/ 549838515 h 828"/>
                        <a:gd name="T20" fmla="*/ 547883347 w 780"/>
                        <a:gd name="T21" fmla="*/ 549838515 h 828"/>
                        <a:gd name="T22" fmla="*/ 547883347 w 780"/>
                        <a:gd name="T23" fmla="*/ 549838515 h 828"/>
                        <a:gd name="T24" fmla="*/ 547883347 w 780"/>
                        <a:gd name="T25" fmla="*/ 549838515 h 828"/>
                        <a:gd name="T26" fmla="*/ 547883347 w 780"/>
                        <a:gd name="T27" fmla="*/ 549838515 h 828"/>
                        <a:gd name="T28" fmla="*/ 547883347 w 780"/>
                        <a:gd name="T29" fmla="*/ 549838515 h 828"/>
                        <a:gd name="T30" fmla="*/ 547883347 w 780"/>
                        <a:gd name="T31" fmla="*/ 549838515 h 828"/>
                        <a:gd name="T32" fmla="*/ 547883347 w 780"/>
                        <a:gd name="T33" fmla="*/ 549838515 h 828"/>
                        <a:gd name="T34" fmla="*/ 547883347 w 780"/>
                        <a:gd name="T35" fmla="*/ 549838515 h 828"/>
                        <a:gd name="T36" fmla="*/ 547883347 w 780"/>
                        <a:gd name="T37" fmla="*/ 549838515 h 828"/>
                        <a:gd name="T38" fmla="*/ 547883347 w 780"/>
                        <a:gd name="T39" fmla="*/ 549838515 h 828"/>
                        <a:gd name="T40" fmla="*/ 547883347 w 780"/>
                        <a:gd name="T41" fmla="*/ 549838515 h 828"/>
                        <a:gd name="T42" fmla="*/ 547883347 w 780"/>
                        <a:gd name="T43" fmla="*/ 549838515 h 828"/>
                        <a:gd name="T44" fmla="*/ 547883347 w 780"/>
                        <a:gd name="T45" fmla="*/ 549838515 h 828"/>
                        <a:gd name="T46" fmla="*/ 547883347 w 780"/>
                        <a:gd name="T47" fmla="*/ 549838515 h 828"/>
                        <a:gd name="T48" fmla="*/ 547883347 w 780"/>
                        <a:gd name="T49" fmla="*/ 549838515 h 828"/>
                        <a:gd name="T50" fmla="*/ 547883347 w 780"/>
                        <a:gd name="T51" fmla="*/ 549838515 h 828"/>
                        <a:gd name="T52" fmla="*/ 547883347 w 780"/>
                        <a:gd name="T53" fmla="*/ 549838515 h 828"/>
                        <a:gd name="T54" fmla="*/ 547883347 w 780"/>
                        <a:gd name="T55" fmla="*/ 549838515 h 828"/>
                        <a:gd name="T56" fmla="*/ 547883347 w 780"/>
                        <a:gd name="T57" fmla="*/ 549838515 h 828"/>
                        <a:gd name="T58" fmla="*/ 547883347 w 780"/>
                        <a:gd name="T59" fmla="*/ 549838515 h 828"/>
                        <a:gd name="T60" fmla="*/ 547883347 w 780"/>
                        <a:gd name="T61" fmla="*/ 549838515 h 828"/>
                        <a:gd name="T62" fmla="*/ 547883347 w 780"/>
                        <a:gd name="T63" fmla="*/ 549838515 h 828"/>
                        <a:gd name="T64" fmla="*/ 547883347 w 780"/>
                        <a:gd name="T65" fmla="*/ 549838515 h 828"/>
                        <a:gd name="T66" fmla="*/ 547883347 w 780"/>
                        <a:gd name="T67" fmla="*/ 549838515 h 828"/>
                        <a:gd name="T68" fmla="*/ 547883347 w 780"/>
                        <a:gd name="T69" fmla="*/ 549838515 h 828"/>
                        <a:gd name="T70" fmla="*/ 547883347 w 780"/>
                        <a:gd name="T71" fmla="*/ 549838515 h 828"/>
                        <a:gd name="T72" fmla="*/ 547883347 w 780"/>
                        <a:gd name="T73" fmla="*/ 549838515 h 828"/>
                        <a:gd name="T74" fmla="*/ 547883347 w 780"/>
                        <a:gd name="T75" fmla="*/ 549838515 h 828"/>
                        <a:gd name="T76" fmla="*/ 547883347 w 780"/>
                        <a:gd name="T77" fmla="*/ 549838515 h 828"/>
                        <a:gd name="T78" fmla="*/ 547883347 w 780"/>
                        <a:gd name="T79" fmla="*/ 549838515 h 828"/>
                        <a:gd name="T80" fmla="*/ 547883347 w 780"/>
                        <a:gd name="T81" fmla="*/ 549838515 h 828"/>
                        <a:gd name="T82" fmla="*/ 547883347 w 780"/>
                        <a:gd name="T83" fmla="*/ 549838515 h 828"/>
                        <a:gd name="T84" fmla="*/ 547883347 w 780"/>
                        <a:gd name="T85" fmla="*/ 549838515 h 828"/>
                        <a:gd name="T86" fmla="*/ 547883347 w 780"/>
                        <a:gd name="T87" fmla="*/ 549838515 h 828"/>
                        <a:gd name="T88" fmla="*/ 547883347 w 780"/>
                        <a:gd name="T89" fmla="*/ 549838515 h 828"/>
                        <a:gd name="T90" fmla="*/ 547883347 w 780"/>
                        <a:gd name="T91" fmla="*/ 549838515 h 828"/>
                        <a:gd name="T92" fmla="*/ 547883347 w 780"/>
                        <a:gd name="T93" fmla="*/ 549838515 h 828"/>
                        <a:gd name="T94" fmla="*/ 547883347 w 780"/>
                        <a:gd name="T95" fmla="*/ 549838515 h 828"/>
                        <a:gd name="T96" fmla="*/ 547883347 w 780"/>
                        <a:gd name="T97" fmla="*/ 549838515 h 828"/>
                        <a:gd name="T98" fmla="*/ 547883347 w 780"/>
                        <a:gd name="T99" fmla="*/ 549838515 h 828"/>
                        <a:gd name="T100" fmla="*/ 547883347 w 780"/>
                        <a:gd name="T101" fmla="*/ 549838515 h 828"/>
                        <a:gd name="T102" fmla="*/ 547883347 w 780"/>
                        <a:gd name="T103" fmla="*/ 549838515 h 828"/>
                        <a:gd name="T104" fmla="*/ 547883347 w 780"/>
                        <a:gd name="T105" fmla="*/ 549838515 h 828"/>
                        <a:gd name="T106" fmla="*/ 547883347 w 780"/>
                        <a:gd name="T107" fmla="*/ 549838515 h 828"/>
                        <a:gd name="T108" fmla="*/ 547883347 w 780"/>
                        <a:gd name="T109" fmla="*/ 549838515 h 828"/>
                        <a:gd name="T110" fmla="*/ 547883347 w 780"/>
                        <a:gd name="T111" fmla="*/ 549838515 h 828"/>
                        <a:gd name="T112" fmla="*/ 547883347 w 780"/>
                        <a:gd name="T113" fmla="*/ 549838515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rgbClr val="C0C0C0"/>
                    </a:solidFill>
                    <a:ln w="3175" algn="ctr">
                      <a:solidFill>
                        <a:schemeClr val="bg1"/>
                      </a:solidFill>
                      <a:round/>
                      <a:headEnd/>
                      <a:tailEnd/>
                    </a:ln>
                  </p:spPr>
                  <p:txBody>
                    <a:bodyPr/>
                    <a:lstStyle/>
                    <a:p>
                      <a:endParaRPr lang="es-ES"/>
                    </a:p>
                  </p:txBody>
                </p:sp>
                <p:sp>
                  <p:nvSpPr>
                    <p:cNvPr id="70865" name="Ireland"/>
                    <p:cNvSpPr>
                      <a:spLocks/>
                    </p:cNvSpPr>
                    <p:nvPr/>
                  </p:nvSpPr>
                  <p:spPr bwMode="auto">
                    <a:xfrm>
                      <a:off x="2517" y="1179"/>
                      <a:ext cx="72" cy="76"/>
                    </a:xfrm>
                    <a:custGeom>
                      <a:avLst/>
                      <a:gdLst>
                        <a:gd name="T0" fmla="*/ 548293329 w 282"/>
                        <a:gd name="T1" fmla="*/ 544028840 h 300"/>
                        <a:gd name="T2" fmla="*/ 548293329 w 282"/>
                        <a:gd name="T3" fmla="*/ 544028840 h 300"/>
                        <a:gd name="T4" fmla="*/ 548293329 w 282"/>
                        <a:gd name="T5" fmla="*/ 544028840 h 300"/>
                        <a:gd name="T6" fmla="*/ 548293329 w 282"/>
                        <a:gd name="T7" fmla="*/ 544028840 h 300"/>
                        <a:gd name="T8" fmla="*/ 548293329 w 282"/>
                        <a:gd name="T9" fmla="*/ 544028840 h 300"/>
                        <a:gd name="T10" fmla="*/ 548293329 w 282"/>
                        <a:gd name="T11" fmla="*/ 544028840 h 300"/>
                        <a:gd name="T12" fmla="*/ 548293329 w 282"/>
                        <a:gd name="T13" fmla="*/ 544028840 h 300"/>
                        <a:gd name="T14" fmla="*/ 548293329 w 282"/>
                        <a:gd name="T15" fmla="*/ 544028840 h 300"/>
                        <a:gd name="T16" fmla="*/ 548293329 w 282"/>
                        <a:gd name="T17" fmla="*/ 544028840 h 300"/>
                        <a:gd name="T18" fmla="*/ 548293329 w 282"/>
                        <a:gd name="T19" fmla="*/ 544028840 h 300"/>
                        <a:gd name="T20" fmla="*/ 548293329 w 282"/>
                        <a:gd name="T21" fmla="*/ 544028840 h 300"/>
                        <a:gd name="T22" fmla="*/ 548293329 w 282"/>
                        <a:gd name="T23" fmla="*/ 544028840 h 300"/>
                        <a:gd name="T24" fmla="*/ 548293329 w 282"/>
                        <a:gd name="T25" fmla="*/ 0 h 300"/>
                        <a:gd name="T26" fmla="*/ 548293329 w 282"/>
                        <a:gd name="T27" fmla="*/ 544028840 h 300"/>
                        <a:gd name="T28" fmla="*/ 548293329 w 282"/>
                        <a:gd name="T29" fmla="*/ 544028840 h 300"/>
                        <a:gd name="T30" fmla="*/ 548293329 w 282"/>
                        <a:gd name="T31" fmla="*/ 544028840 h 300"/>
                        <a:gd name="T32" fmla="*/ 548293329 w 282"/>
                        <a:gd name="T33" fmla="*/ 544028840 h 300"/>
                        <a:gd name="T34" fmla="*/ 548293329 w 282"/>
                        <a:gd name="T35" fmla="*/ 544028840 h 300"/>
                        <a:gd name="T36" fmla="*/ 548293329 w 282"/>
                        <a:gd name="T37" fmla="*/ 544028840 h 300"/>
                        <a:gd name="T38" fmla="*/ 548293329 w 282"/>
                        <a:gd name="T39" fmla="*/ 544028840 h 300"/>
                        <a:gd name="T40" fmla="*/ 548293329 w 282"/>
                        <a:gd name="T41" fmla="*/ 544028840 h 300"/>
                        <a:gd name="T42" fmla="*/ 548293329 w 282"/>
                        <a:gd name="T43" fmla="*/ 544028840 h 300"/>
                        <a:gd name="T44" fmla="*/ 548293329 w 282"/>
                        <a:gd name="T45" fmla="*/ 544028840 h 300"/>
                        <a:gd name="T46" fmla="*/ 548293329 w 282"/>
                        <a:gd name="T47" fmla="*/ 544028840 h 300"/>
                        <a:gd name="T48" fmla="*/ 548293329 w 282"/>
                        <a:gd name="T49" fmla="*/ 544028840 h 300"/>
                        <a:gd name="T50" fmla="*/ 548293329 w 282"/>
                        <a:gd name="T51" fmla="*/ 544028840 h 300"/>
                        <a:gd name="T52" fmla="*/ 548293329 w 282"/>
                        <a:gd name="T53" fmla="*/ 544028840 h 300"/>
                        <a:gd name="T54" fmla="*/ 548293329 w 282"/>
                        <a:gd name="T55" fmla="*/ 544028840 h 300"/>
                        <a:gd name="T56" fmla="*/ 548293329 w 282"/>
                        <a:gd name="T57" fmla="*/ 544028840 h 300"/>
                        <a:gd name="T58" fmla="*/ 548293329 w 282"/>
                        <a:gd name="T59" fmla="*/ 544028840 h 300"/>
                        <a:gd name="T60" fmla="*/ 548293329 w 282"/>
                        <a:gd name="T61" fmla="*/ 544028840 h 300"/>
                        <a:gd name="T62" fmla="*/ 548293329 w 282"/>
                        <a:gd name="T63" fmla="*/ 544028840 h 300"/>
                        <a:gd name="T64" fmla="*/ 548293329 w 282"/>
                        <a:gd name="T65" fmla="*/ 544028840 h 300"/>
                        <a:gd name="T66" fmla="*/ 548293329 w 282"/>
                        <a:gd name="T67" fmla="*/ 544028840 h 300"/>
                        <a:gd name="T68" fmla="*/ 548293329 w 282"/>
                        <a:gd name="T69" fmla="*/ 544028840 h 300"/>
                        <a:gd name="T70" fmla="*/ 548293329 w 282"/>
                        <a:gd name="T71" fmla="*/ 544028840 h 300"/>
                        <a:gd name="T72" fmla="*/ 548293329 w 282"/>
                        <a:gd name="T73" fmla="*/ 544028840 h 300"/>
                        <a:gd name="T74" fmla="*/ 548293329 w 282"/>
                        <a:gd name="T75" fmla="*/ 544028840 h 300"/>
                        <a:gd name="T76" fmla="*/ 548293329 w 282"/>
                        <a:gd name="T77" fmla="*/ 544028840 h 300"/>
                        <a:gd name="T78" fmla="*/ 548293329 w 282"/>
                        <a:gd name="T79" fmla="*/ 544028840 h 300"/>
                        <a:gd name="T80" fmla="*/ 0 w 282"/>
                        <a:gd name="T81" fmla="*/ 544028840 h 300"/>
                        <a:gd name="T82" fmla="*/ 548293329 w 282"/>
                        <a:gd name="T83" fmla="*/ 544028840 h 300"/>
                        <a:gd name="T84" fmla="*/ 548293329 w 282"/>
                        <a:gd name="T85" fmla="*/ 544028840 h 300"/>
                        <a:gd name="T86" fmla="*/ 548293329 w 282"/>
                        <a:gd name="T87" fmla="*/ 544028840 h 300"/>
                        <a:gd name="T88" fmla="*/ 548293329 w 282"/>
                        <a:gd name="T89" fmla="*/ 544028840 h 300"/>
                        <a:gd name="T90" fmla="*/ 548293329 w 282"/>
                        <a:gd name="T91" fmla="*/ 544028840 h 300"/>
                        <a:gd name="T92" fmla="*/ 548293329 w 282"/>
                        <a:gd name="T93" fmla="*/ 544028840 h 300"/>
                        <a:gd name="T94" fmla="*/ 548293329 w 282"/>
                        <a:gd name="T95" fmla="*/ 544028840 h 300"/>
                        <a:gd name="T96" fmla="*/ 548293329 w 282"/>
                        <a:gd name="T97" fmla="*/ 544028840 h 300"/>
                        <a:gd name="T98" fmla="*/ 548293329 w 282"/>
                        <a:gd name="T99" fmla="*/ 544028840 h 300"/>
                        <a:gd name="T100" fmla="*/ 548293329 w 282"/>
                        <a:gd name="T101" fmla="*/ 544028840 h 300"/>
                        <a:gd name="T102" fmla="*/ 548293329 w 282"/>
                        <a:gd name="T103" fmla="*/ 544028840 h 300"/>
                        <a:gd name="T104" fmla="*/ 548293329 w 282"/>
                        <a:gd name="T105" fmla="*/ 544028840 h 300"/>
                        <a:gd name="T106" fmla="*/ 548293329 w 282"/>
                        <a:gd name="T107" fmla="*/ 544028840 h 300"/>
                        <a:gd name="T108" fmla="*/ 548293329 w 282"/>
                        <a:gd name="T109" fmla="*/ 544028840 h 300"/>
                        <a:gd name="T110" fmla="*/ 548293329 w 282"/>
                        <a:gd name="T111" fmla="*/ 544028840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C0C0C0"/>
                    </a:solidFill>
                    <a:ln w="3175" algn="ctr">
                      <a:solidFill>
                        <a:schemeClr val="bg1"/>
                      </a:solidFill>
                      <a:round/>
                      <a:headEnd/>
                      <a:tailEnd/>
                    </a:ln>
                  </p:spPr>
                  <p:txBody>
                    <a:bodyPr/>
                    <a:lstStyle/>
                    <a:p>
                      <a:endParaRPr lang="es-ES"/>
                    </a:p>
                  </p:txBody>
                </p:sp>
                <p:sp>
                  <p:nvSpPr>
                    <p:cNvPr id="70866" name="Iceland"/>
                    <p:cNvSpPr>
                      <a:spLocks/>
                    </p:cNvSpPr>
                    <p:nvPr/>
                  </p:nvSpPr>
                  <p:spPr bwMode="auto">
                    <a:xfrm>
                      <a:off x="2363" y="968"/>
                      <a:ext cx="146" cy="57"/>
                    </a:xfrm>
                    <a:custGeom>
                      <a:avLst/>
                      <a:gdLst>
                        <a:gd name="T0" fmla="*/ 550056848 w 570"/>
                        <a:gd name="T1" fmla="*/ 551380654 h 222"/>
                        <a:gd name="T2" fmla="*/ 550056848 w 570"/>
                        <a:gd name="T3" fmla="*/ 551380654 h 222"/>
                        <a:gd name="T4" fmla="*/ 550056848 w 570"/>
                        <a:gd name="T5" fmla="*/ 551380654 h 222"/>
                        <a:gd name="T6" fmla="*/ 550056848 w 570"/>
                        <a:gd name="T7" fmla="*/ 551380654 h 222"/>
                        <a:gd name="T8" fmla="*/ 550056848 w 570"/>
                        <a:gd name="T9" fmla="*/ 551380654 h 222"/>
                        <a:gd name="T10" fmla="*/ 550056848 w 570"/>
                        <a:gd name="T11" fmla="*/ 551380654 h 222"/>
                        <a:gd name="T12" fmla="*/ 550056848 w 570"/>
                        <a:gd name="T13" fmla="*/ 551380654 h 222"/>
                        <a:gd name="T14" fmla="*/ 550056848 w 570"/>
                        <a:gd name="T15" fmla="*/ 551380654 h 222"/>
                        <a:gd name="T16" fmla="*/ 550056848 w 570"/>
                        <a:gd name="T17" fmla="*/ 551380654 h 222"/>
                        <a:gd name="T18" fmla="*/ 550056848 w 570"/>
                        <a:gd name="T19" fmla="*/ 551380654 h 222"/>
                        <a:gd name="T20" fmla="*/ 550056848 w 570"/>
                        <a:gd name="T21" fmla="*/ 551380654 h 222"/>
                        <a:gd name="T22" fmla="*/ 550056848 w 570"/>
                        <a:gd name="T23" fmla="*/ 551380654 h 222"/>
                        <a:gd name="T24" fmla="*/ 550056848 w 570"/>
                        <a:gd name="T25" fmla="*/ 551380654 h 222"/>
                        <a:gd name="T26" fmla="*/ 550056848 w 570"/>
                        <a:gd name="T27" fmla="*/ 551380654 h 222"/>
                        <a:gd name="T28" fmla="*/ 550056848 w 570"/>
                        <a:gd name="T29" fmla="*/ 551380654 h 222"/>
                        <a:gd name="T30" fmla="*/ 550056848 w 570"/>
                        <a:gd name="T31" fmla="*/ 551380654 h 222"/>
                        <a:gd name="T32" fmla="*/ 550056848 w 570"/>
                        <a:gd name="T33" fmla="*/ 551380654 h 222"/>
                        <a:gd name="T34" fmla="*/ 550056848 w 570"/>
                        <a:gd name="T35" fmla="*/ 551380654 h 222"/>
                        <a:gd name="T36" fmla="*/ 550056848 w 570"/>
                        <a:gd name="T37" fmla="*/ 551380654 h 222"/>
                        <a:gd name="T38" fmla="*/ 550056848 w 570"/>
                        <a:gd name="T39" fmla="*/ 551380654 h 222"/>
                        <a:gd name="T40" fmla="*/ 550056848 w 570"/>
                        <a:gd name="T41" fmla="*/ 551380654 h 222"/>
                        <a:gd name="T42" fmla="*/ 550056848 w 570"/>
                        <a:gd name="T43" fmla="*/ 551380654 h 222"/>
                        <a:gd name="T44" fmla="*/ 550056848 w 570"/>
                        <a:gd name="T45" fmla="*/ 551380654 h 222"/>
                        <a:gd name="T46" fmla="*/ 550056848 w 570"/>
                        <a:gd name="T47" fmla="*/ 551380654 h 222"/>
                        <a:gd name="T48" fmla="*/ 550056848 w 570"/>
                        <a:gd name="T49" fmla="*/ 551380654 h 222"/>
                        <a:gd name="T50" fmla="*/ 550056848 w 570"/>
                        <a:gd name="T51" fmla="*/ 551380654 h 222"/>
                        <a:gd name="T52" fmla="*/ 550056848 w 570"/>
                        <a:gd name="T53" fmla="*/ 551380654 h 222"/>
                        <a:gd name="T54" fmla="*/ 550056848 w 570"/>
                        <a:gd name="T55" fmla="*/ 551380654 h 222"/>
                        <a:gd name="T56" fmla="*/ 550056848 w 570"/>
                        <a:gd name="T57" fmla="*/ 551380654 h 222"/>
                        <a:gd name="T58" fmla="*/ 550056848 w 570"/>
                        <a:gd name="T59" fmla="*/ 551380654 h 222"/>
                        <a:gd name="T60" fmla="*/ 550056848 w 570"/>
                        <a:gd name="T61" fmla="*/ 551380654 h 222"/>
                        <a:gd name="T62" fmla="*/ 550056848 w 570"/>
                        <a:gd name="T63" fmla="*/ 551380654 h 222"/>
                        <a:gd name="T64" fmla="*/ 550056848 w 570"/>
                        <a:gd name="T65" fmla="*/ 551380654 h 222"/>
                        <a:gd name="T66" fmla="*/ 0 w 570"/>
                        <a:gd name="T67" fmla="*/ 551380654 h 222"/>
                        <a:gd name="T68" fmla="*/ 550056848 w 570"/>
                        <a:gd name="T69" fmla="*/ 551380654 h 222"/>
                        <a:gd name="T70" fmla="*/ 550056848 w 570"/>
                        <a:gd name="T71" fmla="*/ 551380654 h 222"/>
                        <a:gd name="T72" fmla="*/ 550056848 w 570"/>
                        <a:gd name="T73" fmla="*/ 551380654 h 222"/>
                        <a:gd name="T74" fmla="*/ 550056848 w 570"/>
                        <a:gd name="T75" fmla="*/ 551380654 h 222"/>
                        <a:gd name="T76" fmla="*/ 550056848 w 570"/>
                        <a:gd name="T77" fmla="*/ 551380654 h 222"/>
                        <a:gd name="T78" fmla="*/ 550056848 w 570"/>
                        <a:gd name="T79" fmla="*/ 551380654 h 222"/>
                        <a:gd name="T80" fmla="*/ 550056848 w 570"/>
                        <a:gd name="T81" fmla="*/ 551380654 h 222"/>
                        <a:gd name="T82" fmla="*/ 550056848 w 570"/>
                        <a:gd name="T83" fmla="*/ 551380654 h 222"/>
                        <a:gd name="T84" fmla="*/ 550056848 w 570"/>
                        <a:gd name="T85" fmla="*/ 551380654 h 222"/>
                        <a:gd name="T86" fmla="*/ 550056848 w 570"/>
                        <a:gd name="T87" fmla="*/ 551380654 h 222"/>
                        <a:gd name="T88" fmla="*/ 550056848 w 570"/>
                        <a:gd name="T89" fmla="*/ 551380654 h 222"/>
                        <a:gd name="T90" fmla="*/ 550056848 w 570"/>
                        <a:gd name="T91" fmla="*/ 551380654 h 222"/>
                        <a:gd name="T92" fmla="*/ 550056848 w 570"/>
                        <a:gd name="T93" fmla="*/ 551380654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rgbClr val="C0C0C0"/>
                    </a:solidFill>
                    <a:ln w="3175" algn="ctr">
                      <a:solidFill>
                        <a:schemeClr val="bg1"/>
                      </a:solidFill>
                      <a:round/>
                      <a:headEnd/>
                      <a:tailEnd/>
                    </a:ln>
                  </p:spPr>
                  <p:txBody>
                    <a:bodyPr/>
                    <a:lstStyle/>
                    <a:p>
                      <a:endParaRPr lang="es-ES"/>
                    </a:p>
                  </p:txBody>
                </p:sp>
                <p:sp>
                  <p:nvSpPr>
                    <p:cNvPr id="70867" name="Hungary"/>
                    <p:cNvSpPr>
                      <a:spLocks/>
                    </p:cNvSpPr>
                    <p:nvPr/>
                  </p:nvSpPr>
                  <p:spPr bwMode="auto">
                    <a:xfrm>
                      <a:off x="2934" y="1312"/>
                      <a:ext cx="109" cy="57"/>
                    </a:xfrm>
                    <a:custGeom>
                      <a:avLst/>
                      <a:gdLst>
                        <a:gd name="T0" fmla="*/ 549473227 w 426"/>
                        <a:gd name="T1" fmla="*/ 551380654 h 222"/>
                        <a:gd name="T2" fmla="*/ 549473227 w 426"/>
                        <a:gd name="T3" fmla="*/ 551380654 h 222"/>
                        <a:gd name="T4" fmla="*/ 549473227 w 426"/>
                        <a:gd name="T5" fmla="*/ 551380654 h 222"/>
                        <a:gd name="T6" fmla="*/ 0 w 426"/>
                        <a:gd name="T7" fmla="*/ 551380654 h 222"/>
                        <a:gd name="T8" fmla="*/ 549473227 w 426"/>
                        <a:gd name="T9" fmla="*/ 551380654 h 222"/>
                        <a:gd name="T10" fmla="*/ 549473227 w 426"/>
                        <a:gd name="T11" fmla="*/ 551380654 h 222"/>
                        <a:gd name="T12" fmla="*/ 549473227 w 426"/>
                        <a:gd name="T13" fmla="*/ 551380654 h 222"/>
                        <a:gd name="T14" fmla="*/ 549473227 w 426"/>
                        <a:gd name="T15" fmla="*/ 551380654 h 222"/>
                        <a:gd name="T16" fmla="*/ 549473227 w 426"/>
                        <a:gd name="T17" fmla="*/ 551380654 h 222"/>
                        <a:gd name="T18" fmla="*/ 549473227 w 426"/>
                        <a:gd name="T19" fmla="*/ 551380654 h 222"/>
                        <a:gd name="T20" fmla="*/ 549473227 w 426"/>
                        <a:gd name="T21" fmla="*/ 551380654 h 222"/>
                        <a:gd name="T22" fmla="*/ 549473227 w 426"/>
                        <a:gd name="T23" fmla="*/ 551380654 h 222"/>
                        <a:gd name="T24" fmla="*/ 549473227 w 426"/>
                        <a:gd name="T25" fmla="*/ 551380654 h 222"/>
                        <a:gd name="T26" fmla="*/ 549473227 w 426"/>
                        <a:gd name="T27" fmla="*/ 551380654 h 222"/>
                        <a:gd name="T28" fmla="*/ 549473227 w 426"/>
                        <a:gd name="T29" fmla="*/ 551380654 h 222"/>
                        <a:gd name="T30" fmla="*/ 549473227 w 426"/>
                        <a:gd name="T31" fmla="*/ 551380654 h 222"/>
                        <a:gd name="T32" fmla="*/ 549473227 w 426"/>
                        <a:gd name="T33" fmla="*/ 551380654 h 222"/>
                        <a:gd name="T34" fmla="*/ 549473227 w 426"/>
                        <a:gd name="T35" fmla="*/ 551380654 h 222"/>
                        <a:gd name="T36" fmla="*/ 549473227 w 426"/>
                        <a:gd name="T37" fmla="*/ 551380654 h 222"/>
                        <a:gd name="T38" fmla="*/ 549473227 w 426"/>
                        <a:gd name="T39" fmla="*/ 551380654 h 222"/>
                        <a:gd name="T40" fmla="*/ 549473227 w 426"/>
                        <a:gd name="T41" fmla="*/ 551380654 h 222"/>
                        <a:gd name="T42" fmla="*/ 549473227 w 426"/>
                        <a:gd name="T43" fmla="*/ 551380654 h 222"/>
                        <a:gd name="T44" fmla="*/ 549473227 w 426"/>
                        <a:gd name="T45" fmla="*/ 551380654 h 222"/>
                        <a:gd name="T46" fmla="*/ 549473227 w 426"/>
                        <a:gd name="T47" fmla="*/ 551380654 h 222"/>
                        <a:gd name="T48" fmla="*/ 549473227 w 426"/>
                        <a:gd name="T49" fmla="*/ 0 h 222"/>
                        <a:gd name="T50" fmla="*/ 549473227 w 426"/>
                        <a:gd name="T51" fmla="*/ 551380654 h 222"/>
                        <a:gd name="T52" fmla="*/ 549473227 w 426"/>
                        <a:gd name="T53" fmla="*/ 0 h 222"/>
                        <a:gd name="T54" fmla="*/ 549473227 w 426"/>
                        <a:gd name="T55" fmla="*/ 551380654 h 222"/>
                        <a:gd name="T56" fmla="*/ 549473227 w 426"/>
                        <a:gd name="T57" fmla="*/ 551380654 h 222"/>
                        <a:gd name="T58" fmla="*/ 549473227 w 426"/>
                        <a:gd name="T59" fmla="*/ 551380654 h 222"/>
                        <a:gd name="T60" fmla="*/ 549473227 w 426"/>
                        <a:gd name="T61" fmla="*/ 551380654 h 222"/>
                        <a:gd name="T62" fmla="*/ 549473227 w 426"/>
                        <a:gd name="T63" fmla="*/ 551380654 h 222"/>
                        <a:gd name="T64" fmla="*/ 549473227 w 426"/>
                        <a:gd name="T65" fmla="*/ 551380654 h 222"/>
                        <a:gd name="T66" fmla="*/ 549473227 w 426"/>
                        <a:gd name="T67" fmla="*/ 551380654 h 222"/>
                        <a:gd name="T68" fmla="*/ 549473227 w 426"/>
                        <a:gd name="T69" fmla="*/ 551380654 h 222"/>
                        <a:gd name="T70" fmla="*/ 549473227 w 426"/>
                        <a:gd name="T71" fmla="*/ 551380654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rgbClr val="C0C0C0"/>
                    </a:solidFill>
                    <a:ln w="3175" algn="ctr">
                      <a:solidFill>
                        <a:schemeClr val="bg1"/>
                      </a:solidFill>
                      <a:round/>
                      <a:headEnd/>
                      <a:tailEnd/>
                    </a:ln>
                  </p:spPr>
                  <p:txBody>
                    <a:bodyPr/>
                    <a:lstStyle/>
                    <a:p>
                      <a:endParaRPr lang="es-ES"/>
                    </a:p>
                  </p:txBody>
                </p:sp>
                <p:sp>
                  <p:nvSpPr>
                    <p:cNvPr id="70868" name="Greece"/>
                    <p:cNvSpPr>
                      <a:spLocks noEditPoints="1"/>
                    </p:cNvSpPr>
                    <p:nvPr/>
                  </p:nvSpPr>
                  <p:spPr bwMode="auto">
                    <a:xfrm>
                      <a:off x="3008" y="1450"/>
                      <a:ext cx="136" cy="141"/>
                    </a:xfrm>
                    <a:custGeom>
                      <a:avLst/>
                      <a:gdLst>
                        <a:gd name="T0" fmla="*/ 0 w 534"/>
                        <a:gd name="T1" fmla="*/ 548541645 h 552"/>
                        <a:gd name="T2" fmla="*/ 546924294 w 534"/>
                        <a:gd name="T3" fmla="*/ 548541645 h 552"/>
                        <a:gd name="T4" fmla="*/ 546924294 w 534"/>
                        <a:gd name="T5" fmla="*/ 548541645 h 552"/>
                        <a:gd name="T6" fmla="*/ 546924294 w 534"/>
                        <a:gd name="T7" fmla="*/ 548541645 h 552"/>
                        <a:gd name="T8" fmla="*/ 546924294 w 534"/>
                        <a:gd name="T9" fmla="*/ 548541645 h 552"/>
                        <a:gd name="T10" fmla="*/ 546924294 w 534"/>
                        <a:gd name="T11" fmla="*/ 548541645 h 552"/>
                        <a:gd name="T12" fmla="*/ 546924294 w 534"/>
                        <a:gd name="T13" fmla="*/ 548541645 h 552"/>
                        <a:gd name="T14" fmla="*/ 546924294 w 534"/>
                        <a:gd name="T15" fmla="*/ 548541645 h 552"/>
                        <a:gd name="T16" fmla="*/ 546924294 w 534"/>
                        <a:gd name="T17" fmla="*/ 548541645 h 552"/>
                        <a:gd name="T18" fmla="*/ 546924294 w 534"/>
                        <a:gd name="T19" fmla="*/ 548541645 h 552"/>
                        <a:gd name="T20" fmla="*/ 546924294 w 534"/>
                        <a:gd name="T21" fmla="*/ 548541645 h 552"/>
                        <a:gd name="T22" fmla="*/ 546924294 w 534"/>
                        <a:gd name="T23" fmla="*/ 548541645 h 552"/>
                        <a:gd name="T24" fmla="*/ 546924294 w 534"/>
                        <a:gd name="T25" fmla="*/ 548541645 h 552"/>
                        <a:gd name="T26" fmla="*/ 546924294 w 534"/>
                        <a:gd name="T27" fmla="*/ 548541645 h 552"/>
                        <a:gd name="T28" fmla="*/ 546924294 w 534"/>
                        <a:gd name="T29" fmla="*/ 548541645 h 552"/>
                        <a:gd name="T30" fmla="*/ 546924294 w 534"/>
                        <a:gd name="T31" fmla="*/ 548541645 h 552"/>
                        <a:gd name="T32" fmla="*/ 546924294 w 534"/>
                        <a:gd name="T33" fmla="*/ 548541645 h 552"/>
                        <a:gd name="T34" fmla="*/ 546924294 w 534"/>
                        <a:gd name="T35" fmla="*/ 548541645 h 552"/>
                        <a:gd name="T36" fmla="*/ 546924294 w 534"/>
                        <a:gd name="T37" fmla="*/ 548541645 h 552"/>
                        <a:gd name="T38" fmla="*/ 546924294 w 534"/>
                        <a:gd name="T39" fmla="*/ 548541645 h 552"/>
                        <a:gd name="T40" fmla="*/ 546924294 w 534"/>
                        <a:gd name="T41" fmla="*/ 548541645 h 552"/>
                        <a:gd name="T42" fmla="*/ 546924294 w 534"/>
                        <a:gd name="T43" fmla="*/ 548541645 h 552"/>
                        <a:gd name="T44" fmla="*/ 546924294 w 534"/>
                        <a:gd name="T45" fmla="*/ 548541645 h 552"/>
                        <a:gd name="T46" fmla="*/ 546924294 w 534"/>
                        <a:gd name="T47" fmla="*/ 548541645 h 552"/>
                        <a:gd name="T48" fmla="*/ 546924294 w 534"/>
                        <a:gd name="T49" fmla="*/ 548541645 h 552"/>
                        <a:gd name="T50" fmla="*/ 546924294 w 534"/>
                        <a:gd name="T51" fmla="*/ 548541645 h 552"/>
                        <a:gd name="T52" fmla="*/ 546924294 w 534"/>
                        <a:gd name="T53" fmla="*/ 548541645 h 552"/>
                        <a:gd name="T54" fmla="*/ 546924294 w 534"/>
                        <a:gd name="T55" fmla="*/ 548541645 h 552"/>
                        <a:gd name="T56" fmla="*/ 546924294 w 534"/>
                        <a:gd name="T57" fmla="*/ 548541645 h 552"/>
                        <a:gd name="T58" fmla="*/ 546924294 w 534"/>
                        <a:gd name="T59" fmla="*/ 548541645 h 552"/>
                        <a:gd name="T60" fmla="*/ 546924294 w 534"/>
                        <a:gd name="T61" fmla="*/ 548541645 h 552"/>
                        <a:gd name="T62" fmla="*/ 546924294 w 534"/>
                        <a:gd name="T63" fmla="*/ 548541645 h 552"/>
                        <a:gd name="T64" fmla="*/ 546924294 w 534"/>
                        <a:gd name="T65" fmla="*/ 548541645 h 552"/>
                        <a:gd name="T66" fmla="*/ 546924294 w 534"/>
                        <a:gd name="T67" fmla="*/ 548541645 h 552"/>
                        <a:gd name="T68" fmla="*/ 546924294 w 534"/>
                        <a:gd name="T69" fmla="*/ 548541645 h 552"/>
                        <a:gd name="T70" fmla="*/ 546924294 w 534"/>
                        <a:gd name="T71" fmla="*/ 548541645 h 552"/>
                        <a:gd name="T72" fmla="*/ 546924294 w 534"/>
                        <a:gd name="T73" fmla="*/ 548541645 h 552"/>
                        <a:gd name="T74" fmla="*/ 546924294 w 534"/>
                        <a:gd name="T75" fmla="*/ 548541645 h 552"/>
                        <a:gd name="T76" fmla="*/ 546924294 w 534"/>
                        <a:gd name="T77" fmla="*/ 548541645 h 552"/>
                        <a:gd name="T78" fmla="*/ 546924294 w 534"/>
                        <a:gd name="T79" fmla="*/ 548541645 h 552"/>
                        <a:gd name="T80" fmla="*/ 546924294 w 534"/>
                        <a:gd name="T81" fmla="*/ 548541645 h 552"/>
                        <a:gd name="T82" fmla="*/ 546924294 w 534"/>
                        <a:gd name="T83" fmla="*/ 548541645 h 552"/>
                        <a:gd name="T84" fmla="*/ 546924294 w 534"/>
                        <a:gd name="T85" fmla="*/ 548541645 h 552"/>
                        <a:gd name="T86" fmla="*/ 546924294 w 534"/>
                        <a:gd name="T87" fmla="*/ 548541645 h 552"/>
                        <a:gd name="T88" fmla="*/ 546924294 w 534"/>
                        <a:gd name="T89" fmla="*/ 548541645 h 552"/>
                        <a:gd name="T90" fmla="*/ 546924294 w 534"/>
                        <a:gd name="T91" fmla="*/ 548541645 h 552"/>
                        <a:gd name="T92" fmla="*/ 546924294 w 534"/>
                        <a:gd name="T93" fmla="*/ 548541645 h 552"/>
                        <a:gd name="T94" fmla="*/ 546924294 w 534"/>
                        <a:gd name="T95" fmla="*/ 548541645 h 552"/>
                        <a:gd name="T96" fmla="*/ 546924294 w 534"/>
                        <a:gd name="T97" fmla="*/ 548541645 h 552"/>
                        <a:gd name="T98" fmla="*/ 546924294 w 534"/>
                        <a:gd name="T99" fmla="*/ 548541645 h 552"/>
                        <a:gd name="T100" fmla="*/ 546924294 w 534"/>
                        <a:gd name="T101" fmla="*/ 548541645 h 552"/>
                        <a:gd name="T102" fmla="*/ 546924294 w 534"/>
                        <a:gd name="T103" fmla="*/ 548541645 h 552"/>
                        <a:gd name="T104" fmla="*/ 546924294 w 534"/>
                        <a:gd name="T105" fmla="*/ 548541645 h 552"/>
                        <a:gd name="T106" fmla="*/ 546924294 w 534"/>
                        <a:gd name="T107" fmla="*/ 548541645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rgbClr val="C0C0C0"/>
                    </a:solidFill>
                    <a:ln w="3175" algn="ctr">
                      <a:solidFill>
                        <a:schemeClr val="bg1"/>
                      </a:solidFill>
                      <a:round/>
                      <a:headEnd/>
                      <a:tailEnd/>
                    </a:ln>
                  </p:spPr>
                  <p:txBody>
                    <a:bodyPr/>
                    <a:lstStyle/>
                    <a:p>
                      <a:endParaRPr lang="es-ES"/>
                    </a:p>
                  </p:txBody>
                </p:sp>
                <p:sp>
                  <p:nvSpPr>
                    <p:cNvPr id="70869" name="France"/>
                    <p:cNvSpPr>
                      <a:spLocks noEditPoints="1"/>
                    </p:cNvSpPr>
                    <p:nvPr/>
                  </p:nvSpPr>
                  <p:spPr bwMode="auto">
                    <a:xfrm>
                      <a:off x="2595" y="1259"/>
                      <a:ext cx="233" cy="201"/>
                    </a:xfrm>
                    <a:custGeom>
                      <a:avLst/>
                      <a:gdLst>
                        <a:gd name="T0" fmla="*/ 597373265 w 230"/>
                        <a:gd name="T1" fmla="*/ 437649128 h 198"/>
                        <a:gd name="T2" fmla="*/ 576412444 w 230"/>
                        <a:gd name="T3" fmla="*/ 453468984 h 198"/>
                        <a:gd name="T4" fmla="*/ 571172758 w 230"/>
                        <a:gd name="T5" fmla="*/ 490377998 h 198"/>
                        <a:gd name="T6" fmla="*/ 571172758 w 230"/>
                        <a:gd name="T7" fmla="*/ 511470533 h 198"/>
                        <a:gd name="T8" fmla="*/ 602612951 w 230"/>
                        <a:gd name="T9" fmla="*/ 506197854 h 198"/>
                        <a:gd name="T10" fmla="*/ 602612951 w 230"/>
                        <a:gd name="T11" fmla="*/ 453468984 h 198"/>
                        <a:gd name="T12" fmla="*/ 503050222 w 230"/>
                        <a:gd name="T13" fmla="*/ 105457708 h 198"/>
                        <a:gd name="T14" fmla="*/ 482090957 w 230"/>
                        <a:gd name="T15" fmla="*/ 89639540 h 198"/>
                        <a:gd name="T16" fmla="*/ 455890451 w 230"/>
                        <a:gd name="T17" fmla="*/ 89639540 h 198"/>
                        <a:gd name="T18" fmla="*/ 424448702 w 230"/>
                        <a:gd name="T19" fmla="*/ 73819749 h 198"/>
                        <a:gd name="T20" fmla="*/ 398248195 w 230"/>
                        <a:gd name="T21" fmla="*/ 63274309 h 198"/>
                        <a:gd name="T22" fmla="*/ 372047688 w 230"/>
                        <a:gd name="T23" fmla="*/ 36910687 h 198"/>
                        <a:gd name="T24" fmla="*/ 330127344 w 230"/>
                        <a:gd name="T25" fmla="*/ 15818171 h 198"/>
                        <a:gd name="T26" fmla="*/ 293446427 w 230"/>
                        <a:gd name="T27" fmla="*/ 5272722 h 198"/>
                        <a:gd name="T28" fmla="*/ 272485348 w 230"/>
                        <a:gd name="T29" fmla="*/ 21090887 h 198"/>
                        <a:gd name="T30" fmla="*/ 272485348 w 230"/>
                        <a:gd name="T31" fmla="*/ 58001598 h 198"/>
                        <a:gd name="T32" fmla="*/ 225325512 w 230"/>
                        <a:gd name="T33" fmla="*/ 89639540 h 198"/>
                        <a:gd name="T34" fmla="*/ 178163925 w 230"/>
                        <a:gd name="T35" fmla="*/ 100185029 h 198"/>
                        <a:gd name="T36" fmla="*/ 146722436 w 230"/>
                        <a:gd name="T37" fmla="*/ 73819749 h 198"/>
                        <a:gd name="T38" fmla="*/ 141482879 w 230"/>
                        <a:gd name="T39" fmla="*/ 89639540 h 198"/>
                        <a:gd name="T40" fmla="*/ 146722436 w 230"/>
                        <a:gd name="T41" fmla="*/ 126548619 h 198"/>
                        <a:gd name="T42" fmla="*/ 99562503 w 230"/>
                        <a:gd name="T43" fmla="*/ 142368378 h 198"/>
                        <a:gd name="T44" fmla="*/ 78601423 w 230"/>
                        <a:gd name="T45" fmla="*/ 121275940 h 198"/>
                        <a:gd name="T46" fmla="*/ 52400965 w 230"/>
                        <a:gd name="T47" fmla="*/ 126548619 h 198"/>
                        <a:gd name="T48" fmla="*/ 15719963 w 230"/>
                        <a:gd name="T49" fmla="*/ 137095699 h 198"/>
                        <a:gd name="T50" fmla="*/ 20961039 w 230"/>
                        <a:gd name="T51" fmla="*/ 147641187 h 198"/>
                        <a:gd name="T52" fmla="*/ 5239445 w 230"/>
                        <a:gd name="T53" fmla="*/ 158186545 h 198"/>
                        <a:gd name="T54" fmla="*/ 31439926 w 230"/>
                        <a:gd name="T55" fmla="*/ 174004712 h 198"/>
                        <a:gd name="T56" fmla="*/ 99562503 w 230"/>
                        <a:gd name="T57" fmla="*/ 200370057 h 198"/>
                        <a:gd name="T58" fmla="*/ 115282469 w 230"/>
                        <a:gd name="T59" fmla="*/ 226733712 h 198"/>
                        <a:gd name="T60" fmla="*/ 151963419 w 230"/>
                        <a:gd name="T61" fmla="*/ 279462517 h 198"/>
                        <a:gd name="T62" fmla="*/ 151963419 w 230"/>
                        <a:gd name="T63" fmla="*/ 311100411 h 198"/>
                        <a:gd name="T64" fmla="*/ 136243452 w 230"/>
                        <a:gd name="T65" fmla="*/ 379647578 h 198"/>
                        <a:gd name="T66" fmla="*/ 125763009 w 230"/>
                        <a:gd name="T67" fmla="*/ 400740114 h 198"/>
                        <a:gd name="T68" fmla="*/ 120521897 w 230"/>
                        <a:gd name="T69" fmla="*/ 421830830 h 198"/>
                        <a:gd name="T70" fmla="*/ 136243452 w 230"/>
                        <a:gd name="T71" fmla="*/ 427103510 h 198"/>
                        <a:gd name="T72" fmla="*/ 172924498 w 230"/>
                        <a:gd name="T73" fmla="*/ 437649128 h 198"/>
                        <a:gd name="T74" fmla="*/ 204364432 w 230"/>
                        <a:gd name="T75" fmla="*/ 453468984 h 198"/>
                        <a:gd name="T76" fmla="*/ 235804366 w 230"/>
                        <a:gd name="T77" fmla="*/ 437649128 h 198"/>
                        <a:gd name="T78" fmla="*/ 251525889 w 230"/>
                        <a:gd name="T79" fmla="*/ 453468984 h 198"/>
                        <a:gd name="T80" fmla="*/ 293446427 w 230"/>
                        <a:gd name="T81" fmla="*/ 464014342 h 198"/>
                        <a:gd name="T82" fmla="*/ 309166265 w 230"/>
                        <a:gd name="T83" fmla="*/ 458741663 h 198"/>
                        <a:gd name="T84" fmla="*/ 340608014 w 230"/>
                        <a:gd name="T85" fmla="*/ 421830830 h 198"/>
                        <a:gd name="T86" fmla="*/ 366808261 w 230"/>
                        <a:gd name="T87" fmla="*/ 400740114 h 198"/>
                        <a:gd name="T88" fmla="*/ 398248195 w 230"/>
                        <a:gd name="T89" fmla="*/ 411285472 h 198"/>
                        <a:gd name="T90" fmla="*/ 445409781 w 230"/>
                        <a:gd name="T91" fmla="*/ 427103510 h 198"/>
                        <a:gd name="T92" fmla="*/ 482090957 w 230"/>
                        <a:gd name="T93" fmla="*/ 421830830 h 198"/>
                        <a:gd name="T94" fmla="*/ 513530891 w 230"/>
                        <a:gd name="T95" fmla="*/ 390192937 h 198"/>
                        <a:gd name="T96" fmla="*/ 503050222 w 230"/>
                        <a:gd name="T97" fmla="*/ 369101960 h 198"/>
                        <a:gd name="T98" fmla="*/ 487330384 w 230"/>
                        <a:gd name="T99" fmla="*/ 358556602 h 198"/>
                        <a:gd name="T100" fmla="*/ 497810795 w 230"/>
                        <a:gd name="T101" fmla="*/ 342738565 h 198"/>
                        <a:gd name="T102" fmla="*/ 476849715 w 230"/>
                        <a:gd name="T103" fmla="*/ 316373090 h 198"/>
                        <a:gd name="T104" fmla="*/ 487330384 w 230"/>
                        <a:gd name="T105" fmla="*/ 284735197 h 198"/>
                        <a:gd name="T106" fmla="*/ 487330384 w 230"/>
                        <a:gd name="T107" fmla="*/ 263644415 h 198"/>
                        <a:gd name="T108" fmla="*/ 461129878 w 230"/>
                        <a:gd name="T109" fmla="*/ 263644415 h 198"/>
                        <a:gd name="T110" fmla="*/ 455890451 w 230"/>
                        <a:gd name="T111" fmla="*/ 247826248 h 198"/>
                        <a:gd name="T112" fmla="*/ 476849715 w 230"/>
                        <a:gd name="T113" fmla="*/ 216188224 h 198"/>
                        <a:gd name="T114" fmla="*/ 503050222 w 230"/>
                        <a:gd name="T115" fmla="*/ 200370057 h 198"/>
                        <a:gd name="T116" fmla="*/ 518770318 w 230"/>
                        <a:gd name="T117" fmla="*/ 158186545 h 198"/>
                        <a:gd name="T118" fmla="*/ 534491712 w 230"/>
                        <a:gd name="T119" fmla="*/ 131822987 h 198"/>
                        <a:gd name="T120" fmla="*/ 518770318 w 230"/>
                        <a:gd name="T121" fmla="*/ 105457708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rgbClr val="C0C0C0"/>
                    </a:solidFill>
                    <a:ln w="3175" algn="ctr">
                      <a:solidFill>
                        <a:schemeClr val="bg1"/>
                      </a:solidFill>
                      <a:round/>
                      <a:headEnd/>
                      <a:tailEnd/>
                    </a:ln>
                  </p:spPr>
                  <p:txBody>
                    <a:bodyPr/>
                    <a:lstStyle/>
                    <a:p>
                      <a:endParaRPr lang="es-ES"/>
                    </a:p>
                  </p:txBody>
                </p:sp>
                <p:sp>
                  <p:nvSpPr>
                    <p:cNvPr id="70870" name="Finland"/>
                    <p:cNvSpPr>
                      <a:spLocks/>
                    </p:cNvSpPr>
                    <p:nvPr/>
                  </p:nvSpPr>
                  <p:spPr bwMode="auto">
                    <a:xfrm>
                      <a:off x="2977" y="907"/>
                      <a:ext cx="161" cy="183"/>
                    </a:xfrm>
                    <a:custGeom>
                      <a:avLst/>
                      <a:gdLst>
                        <a:gd name="T0" fmla="*/ 548801033 w 630"/>
                        <a:gd name="T1" fmla="*/ 550405153 h 714"/>
                        <a:gd name="T2" fmla="*/ 548801033 w 630"/>
                        <a:gd name="T3" fmla="*/ 550405153 h 714"/>
                        <a:gd name="T4" fmla="*/ 548801033 w 630"/>
                        <a:gd name="T5" fmla="*/ 550405153 h 714"/>
                        <a:gd name="T6" fmla="*/ 548801033 w 630"/>
                        <a:gd name="T7" fmla="*/ 550405153 h 714"/>
                        <a:gd name="T8" fmla="*/ 548801033 w 630"/>
                        <a:gd name="T9" fmla="*/ 550405153 h 714"/>
                        <a:gd name="T10" fmla="*/ 548801033 w 630"/>
                        <a:gd name="T11" fmla="*/ 550405153 h 714"/>
                        <a:gd name="T12" fmla="*/ 548801033 w 630"/>
                        <a:gd name="T13" fmla="*/ 550405153 h 714"/>
                        <a:gd name="T14" fmla="*/ 548801033 w 630"/>
                        <a:gd name="T15" fmla="*/ 550405153 h 714"/>
                        <a:gd name="T16" fmla="*/ 548801033 w 630"/>
                        <a:gd name="T17" fmla="*/ 550405153 h 714"/>
                        <a:gd name="T18" fmla="*/ 548801033 w 630"/>
                        <a:gd name="T19" fmla="*/ 550405153 h 714"/>
                        <a:gd name="T20" fmla="*/ 548801033 w 630"/>
                        <a:gd name="T21" fmla="*/ 550405153 h 714"/>
                        <a:gd name="T22" fmla="*/ 548801033 w 630"/>
                        <a:gd name="T23" fmla="*/ 550405153 h 714"/>
                        <a:gd name="T24" fmla="*/ 548801033 w 630"/>
                        <a:gd name="T25" fmla="*/ 550405153 h 714"/>
                        <a:gd name="T26" fmla="*/ 548801033 w 630"/>
                        <a:gd name="T27" fmla="*/ 550405153 h 714"/>
                        <a:gd name="T28" fmla="*/ 548801033 w 630"/>
                        <a:gd name="T29" fmla="*/ 550405153 h 714"/>
                        <a:gd name="T30" fmla="*/ 548801033 w 630"/>
                        <a:gd name="T31" fmla="*/ 550405153 h 714"/>
                        <a:gd name="T32" fmla="*/ 548801033 w 630"/>
                        <a:gd name="T33" fmla="*/ 550405153 h 714"/>
                        <a:gd name="T34" fmla="*/ 548801033 w 630"/>
                        <a:gd name="T35" fmla="*/ 550405153 h 714"/>
                        <a:gd name="T36" fmla="*/ 548801033 w 630"/>
                        <a:gd name="T37" fmla="*/ 550405153 h 714"/>
                        <a:gd name="T38" fmla="*/ 548801033 w 630"/>
                        <a:gd name="T39" fmla="*/ 550405153 h 714"/>
                        <a:gd name="T40" fmla="*/ 548801033 w 630"/>
                        <a:gd name="T41" fmla="*/ 550405153 h 714"/>
                        <a:gd name="T42" fmla="*/ 548801033 w 630"/>
                        <a:gd name="T43" fmla="*/ 550405153 h 714"/>
                        <a:gd name="T44" fmla="*/ 548801033 w 630"/>
                        <a:gd name="T45" fmla="*/ 550405153 h 714"/>
                        <a:gd name="T46" fmla="*/ 548801033 w 630"/>
                        <a:gd name="T47" fmla="*/ 550405153 h 714"/>
                        <a:gd name="T48" fmla="*/ 548801033 w 630"/>
                        <a:gd name="T49" fmla="*/ 550405153 h 714"/>
                        <a:gd name="T50" fmla="*/ 548801033 w 630"/>
                        <a:gd name="T51" fmla="*/ 550405153 h 714"/>
                        <a:gd name="T52" fmla="*/ 548801033 w 630"/>
                        <a:gd name="T53" fmla="*/ 550405153 h 714"/>
                        <a:gd name="T54" fmla="*/ 548801033 w 630"/>
                        <a:gd name="T55" fmla="*/ 550405153 h 714"/>
                        <a:gd name="T56" fmla="*/ 548801033 w 630"/>
                        <a:gd name="T57" fmla="*/ 550405153 h 714"/>
                        <a:gd name="T58" fmla="*/ 548801033 w 630"/>
                        <a:gd name="T59" fmla="*/ 550405153 h 714"/>
                        <a:gd name="T60" fmla="*/ 548801033 w 630"/>
                        <a:gd name="T61" fmla="*/ 550405153 h 714"/>
                        <a:gd name="T62" fmla="*/ 548801033 w 630"/>
                        <a:gd name="T63" fmla="*/ 550405153 h 714"/>
                        <a:gd name="T64" fmla="*/ 548801033 w 630"/>
                        <a:gd name="T65" fmla="*/ 550405153 h 714"/>
                        <a:gd name="T66" fmla="*/ 548801033 w 630"/>
                        <a:gd name="T67" fmla="*/ 550405153 h 714"/>
                        <a:gd name="T68" fmla="*/ 548801033 w 630"/>
                        <a:gd name="T69" fmla="*/ 550405153 h 714"/>
                        <a:gd name="T70" fmla="*/ 548801033 w 630"/>
                        <a:gd name="T71" fmla="*/ 550405153 h 714"/>
                        <a:gd name="T72" fmla="*/ 548801033 w 630"/>
                        <a:gd name="T73" fmla="*/ 550405153 h 714"/>
                        <a:gd name="T74" fmla="*/ 548801033 w 630"/>
                        <a:gd name="T75" fmla="*/ 550405153 h 714"/>
                        <a:gd name="T76" fmla="*/ 548801033 w 630"/>
                        <a:gd name="T77" fmla="*/ 550405153 h 714"/>
                        <a:gd name="T78" fmla="*/ 548801033 w 630"/>
                        <a:gd name="T79" fmla="*/ 550405153 h 714"/>
                        <a:gd name="T80" fmla="*/ 548801033 w 630"/>
                        <a:gd name="T81" fmla="*/ 550405153 h 714"/>
                        <a:gd name="T82" fmla="*/ 548801033 w 630"/>
                        <a:gd name="T83" fmla="*/ 550405153 h 714"/>
                        <a:gd name="T84" fmla="*/ 548801033 w 630"/>
                        <a:gd name="T85" fmla="*/ 550405153 h 714"/>
                        <a:gd name="T86" fmla="*/ 548801033 w 630"/>
                        <a:gd name="T87" fmla="*/ 550405153 h 714"/>
                        <a:gd name="T88" fmla="*/ 548801033 w 630"/>
                        <a:gd name="T89" fmla="*/ 550405153 h 714"/>
                        <a:gd name="T90" fmla="*/ 548801033 w 630"/>
                        <a:gd name="T91" fmla="*/ 550405153 h 714"/>
                        <a:gd name="T92" fmla="*/ 548801033 w 630"/>
                        <a:gd name="T93" fmla="*/ 550405153 h 714"/>
                        <a:gd name="T94" fmla="*/ 548801033 w 630"/>
                        <a:gd name="T95" fmla="*/ 550405153 h 714"/>
                        <a:gd name="T96" fmla="*/ 548801033 w 630"/>
                        <a:gd name="T97" fmla="*/ 550405153 h 714"/>
                        <a:gd name="T98" fmla="*/ 548801033 w 630"/>
                        <a:gd name="T99" fmla="*/ 550405153 h 714"/>
                        <a:gd name="T100" fmla="*/ 548801033 w 630"/>
                        <a:gd name="T101" fmla="*/ 550405153 h 714"/>
                        <a:gd name="T102" fmla="*/ 548801033 w 630"/>
                        <a:gd name="T103" fmla="*/ 550405153 h 714"/>
                        <a:gd name="T104" fmla="*/ 548801033 w 630"/>
                        <a:gd name="T105" fmla="*/ 550405153 h 714"/>
                        <a:gd name="T106" fmla="*/ 548801033 w 630"/>
                        <a:gd name="T107" fmla="*/ 0 h 714"/>
                        <a:gd name="T108" fmla="*/ 548801033 w 630"/>
                        <a:gd name="T109" fmla="*/ 550405153 h 714"/>
                        <a:gd name="T110" fmla="*/ 548801033 w 630"/>
                        <a:gd name="T111" fmla="*/ 550405153 h 714"/>
                        <a:gd name="T112" fmla="*/ 548801033 w 630"/>
                        <a:gd name="T113" fmla="*/ 550405153 h 714"/>
                        <a:gd name="T114" fmla="*/ 548801033 w 630"/>
                        <a:gd name="T115" fmla="*/ 550405153 h 714"/>
                        <a:gd name="T116" fmla="*/ 548801033 w 630"/>
                        <a:gd name="T117" fmla="*/ 550405153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C0C0C0"/>
                    </a:solidFill>
                    <a:ln w="3175" algn="ctr">
                      <a:solidFill>
                        <a:schemeClr val="bg1"/>
                      </a:solidFill>
                      <a:round/>
                      <a:headEnd/>
                      <a:tailEnd/>
                    </a:ln>
                  </p:spPr>
                  <p:txBody>
                    <a:bodyPr/>
                    <a:lstStyle/>
                    <a:p>
                      <a:endParaRPr lang="es-ES"/>
                    </a:p>
                  </p:txBody>
                </p:sp>
                <p:sp>
                  <p:nvSpPr>
                    <p:cNvPr id="70871" name="Estonia"/>
                    <p:cNvSpPr>
                      <a:spLocks noEditPoints="1"/>
                    </p:cNvSpPr>
                    <p:nvPr/>
                  </p:nvSpPr>
                  <p:spPr bwMode="auto">
                    <a:xfrm>
                      <a:off x="3009" y="1096"/>
                      <a:ext cx="89" cy="40"/>
                    </a:xfrm>
                    <a:custGeom>
                      <a:avLst/>
                      <a:gdLst>
                        <a:gd name="T0" fmla="*/ 549212448 w 348"/>
                        <a:gd name="T1" fmla="*/ 550636486 h 156"/>
                        <a:gd name="T2" fmla="*/ 549212448 w 348"/>
                        <a:gd name="T3" fmla="*/ 550636486 h 156"/>
                        <a:gd name="T4" fmla="*/ 549212448 w 348"/>
                        <a:gd name="T5" fmla="*/ 550636486 h 156"/>
                        <a:gd name="T6" fmla="*/ 549212448 w 348"/>
                        <a:gd name="T7" fmla="*/ 550636486 h 156"/>
                        <a:gd name="T8" fmla="*/ 549212448 w 348"/>
                        <a:gd name="T9" fmla="*/ 550636486 h 156"/>
                        <a:gd name="T10" fmla="*/ 549212448 w 348"/>
                        <a:gd name="T11" fmla="*/ 550636486 h 156"/>
                        <a:gd name="T12" fmla="*/ 549212448 w 348"/>
                        <a:gd name="T13" fmla="*/ 550636486 h 156"/>
                        <a:gd name="T14" fmla="*/ 549212448 w 348"/>
                        <a:gd name="T15" fmla="*/ 0 h 156"/>
                        <a:gd name="T16" fmla="*/ 549212448 w 348"/>
                        <a:gd name="T17" fmla="*/ 550636486 h 156"/>
                        <a:gd name="T18" fmla="*/ 549212448 w 348"/>
                        <a:gd name="T19" fmla="*/ 550636486 h 156"/>
                        <a:gd name="T20" fmla="*/ 549212448 w 348"/>
                        <a:gd name="T21" fmla="*/ 550636486 h 156"/>
                        <a:gd name="T22" fmla="*/ 549212448 w 348"/>
                        <a:gd name="T23" fmla="*/ 550636486 h 156"/>
                        <a:gd name="T24" fmla="*/ 549212448 w 348"/>
                        <a:gd name="T25" fmla="*/ 550636486 h 156"/>
                        <a:gd name="T26" fmla="*/ 549212448 w 348"/>
                        <a:gd name="T27" fmla="*/ 550636486 h 156"/>
                        <a:gd name="T28" fmla="*/ 549212448 w 348"/>
                        <a:gd name="T29" fmla="*/ 550636486 h 156"/>
                        <a:gd name="T30" fmla="*/ 549212448 w 348"/>
                        <a:gd name="T31" fmla="*/ 550636486 h 156"/>
                        <a:gd name="T32" fmla="*/ 549212448 w 348"/>
                        <a:gd name="T33" fmla="*/ 550636486 h 156"/>
                        <a:gd name="T34" fmla="*/ 549212448 w 348"/>
                        <a:gd name="T35" fmla="*/ 550636486 h 156"/>
                        <a:gd name="T36" fmla="*/ 549212448 w 348"/>
                        <a:gd name="T37" fmla="*/ 550636486 h 156"/>
                        <a:gd name="T38" fmla="*/ 549212448 w 348"/>
                        <a:gd name="T39" fmla="*/ 550636486 h 156"/>
                        <a:gd name="T40" fmla="*/ 549212448 w 348"/>
                        <a:gd name="T41" fmla="*/ 550636486 h 156"/>
                        <a:gd name="T42" fmla="*/ 549212448 w 348"/>
                        <a:gd name="T43" fmla="*/ 550636486 h 156"/>
                        <a:gd name="T44" fmla="*/ 549212448 w 348"/>
                        <a:gd name="T45" fmla="*/ 550636486 h 156"/>
                        <a:gd name="T46" fmla="*/ 549212448 w 348"/>
                        <a:gd name="T47" fmla="*/ 550636486 h 156"/>
                        <a:gd name="T48" fmla="*/ 0 w 348"/>
                        <a:gd name="T49" fmla="*/ 550636486 h 156"/>
                        <a:gd name="T50" fmla="*/ 549212448 w 348"/>
                        <a:gd name="T51" fmla="*/ 550636486 h 156"/>
                        <a:gd name="T52" fmla="*/ 549212448 w 348"/>
                        <a:gd name="T53" fmla="*/ 550636486 h 156"/>
                        <a:gd name="T54" fmla="*/ 549212448 w 348"/>
                        <a:gd name="T55" fmla="*/ 550636486 h 156"/>
                        <a:gd name="T56" fmla="*/ 549212448 w 348"/>
                        <a:gd name="T57" fmla="*/ 550636486 h 156"/>
                        <a:gd name="T58" fmla="*/ 549212448 w 348"/>
                        <a:gd name="T59" fmla="*/ 550636486 h 156"/>
                        <a:gd name="T60" fmla="*/ 549212448 w 348"/>
                        <a:gd name="T61" fmla="*/ 550636486 h 156"/>
                        <a:gd name="T62" fmla="*/ 549212448 w 348"/>
                        <a:gd name="T63" fmla="*/ 550636486 h 156"/>
                        <a:gd name="T64" fmla="*/ 549212448 w 348"/>
                        <a:gd name="T65" fmla="*/ 550636486 h 156"/>
                        <a:gd name="T66" fmla="*/ 549212448 w 348"/>
                        <a:gd name="T67" fmla="*/ 550636486 h 156"/>
                        <a:gd name="T68" fmla="*/ 549212448 w 348"/>
                        <a:gd name="T69" fmla="*/ 550636486 h 156"/>
                        <a:gd name="T70" fmla="*/ 549212448 w 348"/>
                        <a:gd name="T71" fmla="*/ 550636486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rgbClr val="C0C0C0"/>
                    </a:solidFill>
                    <a:ln w="3175" algn="ctr">
                      <a:solidFill>
                        <a:schemeClr val="bg1"/>
                      </a:solidFill>
                      <a:round/>
                      <a:headEnd/>
                      <a:tailEnd/>
                    </a:ln>
                  </p:spPr>
                  <p:txBody>
                    <a:bodyPr/>
                    <a:lstStyle/>
                    <a:p>
                      <a:endParaRPr lang="es-ES"/>
                    </a:p>
                  </p:txBody>
                </p:sp>
                <p:sp>
                  <p:nvSpPr>
                    <p:cNvPr id="70872" name="Denmark"/>
                    <p:cNvSpPr>
                      <a:spLocks noEditPoints="1"/>
                    </p:cNvSpPr>
                    <p:nvPr/>
                  </p:nvSpPr>
                  <p:spPr bwMode="auto">
                    <a:xfrm>
                      <a:off x="2805" y="1134"/>
                      <a:ext cx="71" cy="60"/>
                    </a:xfrm>
                    <a:custGeom>
                      <a:avLst/>
                      <a:gdLst>
                        <a:gd name="T0" fmla="*/ 106362 w 71"/>
                        <a:gd name="T1" fmla="*/ 73025 h 60"/>
                        <a:gd name="T2" fmla="*/ 109537 w 71"/>
                        <a:gd name="T3" fmla="*/ 68263 h 60"/>
                        <a:gd name="T4" fmla="*/ 106362 w 71"/>
                        <a:gd name="T5" fmla="*/ 68263 h 60"/>
                        <a:gd name="T6" fmla="*/ 98425 w 71"/>
                        <a:gd name="T7" fmla="*/ 60325 h 60"/>
                        <a:gd name="T8" fmla="*/ 101600 w 71"/>
                        <a:gd name="T9" fmla="*/ 57150 h 60"/>
                        <a:gd name="T10" fmla="*/ 106362 w 71"/>
                        <a:gd name="T11" fmla="*/ 46038 h 60"/>
                        <a:gd name="T12" fmla="*/ 98425 w 71"/>
                        <a:gd name="T13" fmla="*/ 46038 h 60"/>
                        <a:gd name="T14" fmla="*/ 95250 w 71"/>
                        <a:gd name="T15" fmla="*/ 53975 h 60"/>
                        <a:gd name="T16" fmla="*/ 90487 w 71"/>
                        <a:gd name="T17" fmla="*/ 53975 h 60"/>
                        <a:gd name="T18" fmla="*/ 87312 w 71"/>
                        <a:gd name="T19" fmla="*/ 49212 h 60"/>
                        <a:gd name="T20" fmla="*/ 71437 w 71"/>
                        <a:gd name="T21" fmla="*/ 60325 h 60"/>
                        <a:gd name="T22" fmla="*/ 79375 w 71"/>
                        <a:gd name="T23" fmla="*/ 65088 h 60"/>
                        <a:gd name="T24" fmla="*/ 79375 w 71"/>
                        <a:gd name="T25" fmla="*/ 73025 h 60"/>
                        <a:gd name="T26" fmla="*/ 76200 w 71"/>
                        <a:gd name="T27" fmla="*/ 76200 h 60"/>
                        <a:gd name="T28" fmla="*/ 79375 w 71"/>
                        <a:gd name="T29" fmla="*/ 79375 h 60"/>
                        <a:gd name="T30" fmla="*/ 87312 w 71"/>
                        <a:gd name="T31" fmla="*/ 76200 h 60"/>
                        <a:gd name="T32" fmla="*/ 90487 w 71"/>
                        <a:gd name="T33" fmla="*/ 79375 h 60"/>
                        <a:gd name="T34" fmla="*/ 95250 w 71"/>
                        <a:gd name="T35" fmla="*/ 87313 h 60"/>
                        <a:gd name="T36" fmla="*/ 98425 w 71"/>
                        <a:gd name="T37" fmla="*/ 84138 h 60"/>
                        <a:gd name="T38" fmla="*/ 112712 w 71"/>
                        <a:gd name="T39" fmla="*/ 84138 h 60"/>
                        <a:gd name="T40" fmla="*/ 98425 w 71"/>
                        <a:gd name="T41" fmla="*/ 87313 h 60"/>
                        <a:gd name="T42" fmla="*/ 90487 w 71"/>
                        <a:gd name="T43" fmla="*/ 92075 h 60"/>
                        <a:gd name="T44" fmla="*/ 87312 w 71"/>
                        <a:gd name="T45" fmla="*/ 87313 h 60"/>
                        <a:gd name="T46" fmla="*/ 71437 w 71"/>
                        <a:gd name="T47" fmla="*/ 84138 h 60"/>
                        <a:gd name="T48" fmla="*/ 79375 w 71"/>
                        <a:gd name="T49" fmla="*/ 92075 h 60"/>
                        <a:gd name="T50" fmla="*/ 87312 w 71"/>
                        <a:gd name="T51" fmla="*/ 95250 h 60"/>
                        <a:gd name="T52" fmla="*/ 95250 w 71"/>
                        <a:gd name="T53" fmla="*/ 95250 h 60"/>
                        <a:gd name="T54" fmla="*/ 109537 w 71"/>
                        <a:gd name="T55" fmla="*/ 92075 h 60"/>
                        <a:gd name="T56" fmla="*/ 112712 w 71"/>
                        <a:gd name="T57" fmla="*/ 92075 h 60"/>
                        <a:gd name="T58" fmla="*/ 112712 w 71"/>
                        <a:gd name="T59" fmla="*/ 84138 h 60"/>
                        <a:gd name="T60" fmla="*/ 57150 w 71"/>
                        <a:gd name="T61" fmla="*/ 11113 h 60"/>
                        <a:gd name="T62" fmla="*/ 57150 w 71"/>
                        <a:gd name="T63" fmla="*/ 0 h 60"/>
                        <a:gd name="T64" fmla="*/ 41275 w 71"/>
                        <a:gd name="T65" fmla="*/ 4763 h 60"/>
                        <a:gd name="T66" fmla="*/ 33337 w 71"/>
                        <a:gd name="T67" fmla="*/ 15875 h 60"/>
                        <a:gd name="T68" fmla="*/ 30162 w 71"/>
                        <a:gd name="T69" fmla="*/ 30163 h 60"/>
                        <a:gd name="T70" fmla="*/ 19050 w 71"/>
                        <a:gd name="T71" fmla="*/ 11113 h 60"/>
                        <a:gd name="T72" fmla="*/ 11112 w 71"/>
                        <a:gd name="T73" fmla="*/ 15875 h 60"/>
                        <a:gd name="T74" fmla="*/ 7937 w 71"/>
                        <a:gd name="T75" fmla="*/ 19050 h 60"/>
                        <a:gd name="T76" fmla="*/ 7937 w 71"/>
                        <a:gd name="T77" fmla="*/ 22225 h 60"/>
                        <a:gd name="T78" fmla="*/ 19050 w 71"/>
                        <a:gd name="T79" fmla="*/ 30163 h 60"/>
                        <a:gd name="T80" fmla="*/ 7937 w 71"/>
                        <a:gd name="T81" fmla="*/ 30163 h 60"/>
                        <a:gd name="T82" fmla="*/ 0 w 71"/>
                        <a:gd name="T83" fmla="*/ 38100 h 60"/>
                        <a:gd name="T84" fmla="*/ 0 w 71"/>
                        <a:gd name="T85" fmla="*/ 46038 h 60"/>
                        <a:gd name="T86" fmla="*/ 7937 w 71"/>
                        <a:gd name="T87" fmla="*/ 53975 h 60"/>
                        <a:gd name="T88" fmla="*/ 11112 w 71"/>
                        <a:gd name="T89" fmla="*/ 53975 h 60"/>
                        <a:gd name="T90" fmla="*/ 3175 w 71"/>
                        <a:gd name="T91" fmla="*/ 65088 h 60"/>
                        <a:gd name="T92" fmla="*/ 11112 w 71"/>
                        <a:gd name="T93" fmla="*/ 68263 h 60"/>
                        <a:gd name="T94" fmla="*/ 7937 w 71"/>
                        <a:gd name="T95" fmla="*/ 84138 h 60"/>
                        <a:gd name="T96" fmla="*/ 26987 w 71"/>
                        <a:gd name="T97" fmla="*/ 84138 h 60"/>
                        <a:gd name="T98" fmla="*/ 38100 w 71"/>
                        <a:gd name="T99" fmla="*/ 87313 h 60"/>
                        <a:gd name="T100" fmla="*/ 41275 w 71"/>
                        <a:gd name="T101" fmla="*/ 87313 h 60"/>
                        <a:gd name="T102" fmla="*/ 38100 w 71"/>
                        <a:gd name="T103" fmla="*/ 76200 h 60"/>
                        <a:gd name="T104" fmla="*/ 38100 w 71"/>
                        <a:gd name="T105" fmla="*/ 65088 h 60"/>
                        <a:gd name="T106" fmla="*/ 33337 w 71"/>
                        <a:gd name="T107" fmla="*/ 60325 h 60"/>
                        <a:gd name="T108" fmla="*/ 49212 w 71"/>
                        <a:gd name="T109" fmla="*/ 53975 h 60"/>
                        <a:gd name="T110" fmla="*/ 52387 w 71"/>
                        <a:gd name="T111" fmla="*/ 41275 h 60"/>
                        <a:gd name="T112" fmla="*/ 65087 w 71"/>
                        <a:gd name="T113" fmla="*/ 30163 h 60"/>
                        <a:gd name="T114" fmla="*/ 49212 w 71"/>
                        <a:gd name="T115" fmla="*/ 19050 h 60"/>
                        <a:gd name="T116" fmla="*/ 49212 w 71"/>
                        <a:gd name="T117" fmla="*/ 76200 h 60"/>
                        <a:gd name="T118" fmla="*/ 57150 w 71"/>
                        <a:gd name="T119" fmla="*/ 84138 h 60"/>
                        <a:gd name="T120" fmla="*/ 52387 w 71"/>
                        <a:gd name="T121" fmla="*/ 65088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C0C0C0"/>
                    </a:solidFill>
                    <a:ln w="3175" algn="ctr">
                      <a:solidFill>
                        <a:schemeClr val="bg1"/>
                      </a:solidFill>
                      <a:round/>
                      <a:headEnd/>
                      <a:tailEnd/>
                    </a:ln>
                  </p:spPr>
                  <p:txBody>
                    <a:bodyPr/>
                    <a:lstStyle/>
                    <a:p>
                      <a:endParaRPr lang="es-ES"/>
                    </a:p>
                  </p:txBody>
                </p:sp>
                <p:sp>
                  <p:nvSpPr>
                    <p:cNvPr id="70873" name="Czech Republic"/>
                    <p:cNvSpPr>
                      <a:spLocks/>
                    </p:cNvSpPr>
                    <p:nvPr/>
                  </p:nvSpPr>
                  <p:spPr bwMode="auto">
                    <a:xfrm>
                      <a:off x="2868" y="1263"/>
                      <a:ext cx="108" cy="49"/>
                    </a:xfrm>
                    <a:custGeom>
                      <a:avLst/>
                      <a:gdLst>
                        <a:gd name="T0" fmla="*/ 552209789 w 420"/>
                        <a:gd name="T1" fmla="*/ 548055418 h 192"/>
                        <a:gd name="T2" fmla="*/ 552209789 w 420"/>
                        <a:gd name="T3" fmla="*/ 548055418 h 192"/>
                        <a:gd name="T4" fmla="*/ 552209789 w 420"/>
                        <a:gd name="T5" fmla="*/ 548055418 h 192"/>
                        <a:gd name="T6" fmla="*/ 552209789 w 420"/>
                        <a:gd name="T7" fmla="*/ 548055418 h 192"/>
                        <a:gd name="T8" fmla="*/ 552209789 w 420"/>
                        <a:gd name="T9" fmla="*/ 548055418 h 192"/>
                        <a:gd name="T10" fmla="*/ 552209789 w 420"/>
                        <a:gd name="T11" fmla="*/ 548055418 h 192"/>
                        <a:gd name="T12" fmla="*/ 552209789 w 420"/>
                        <a:gd name="T13" fmla="*/ 548055418 h 192"/>
                        <a:gd name="T14" fmla="*/ 552209789 w 420"/>
                        <a:gd name="T15" fmla="*/ 548055418 h 192"/>
                        <a:gd name="T16" fmla="*/ 552209789 w 420"/>
                        <a:gd name="T17" fmla="*/ 548055418 h 192"/>
                        <a:gd name="T18" fmla="*/ 552209789 w 420"/>
                        <a:gd name="T19" fmla="*/ 548055418 h 192"/>
                        <a:gd name="T20" fmla="*/ 552209789 w 420"/>
                        <a:gd name="T21" fmla="*/ 548055418 h 192"/>
                        <a:gd name="T22" fmla="*/ 552209789 w 420"/>
                        <a:gd name="T23" fmla="*/ 548055418 h 192"/>
                        <a:gd name="T24" fmla="*/ 552209789 w 420"/>
                        <a:gd name="T25" fmla="*/ 548055418 h 192"/>
                        <a:gd name="T26" fmla="*/ 552209789 w 420"/>
                        <a:gd name="T27" fmla="*/ 548055418 h 192"/>
                        <a:gd name="T28" fmla="*/ 552209789 w 420"/>
                        <a:gd name="T29" fmla="*/ 0 h 192"/>
                        <a:gd name="T30" fmla="*/ 552209789 w 420"/>
                        <a:gd name="T31" fmla="*/ 548055418 h 192"/>
                        <a:gd name="T32" fmla="*/ 552209789 w 420"/>
                        <a:gd name="T33" fmla="*/ 0 h 192"/>
                        <a:gd name="T34" fmla="*/ 552209789 w 420"/>
                        <a:gd name="T35" fmla="*/ 548055418 h 192"/>
                        <a:gd name="T36" fmla="*/ 552209789 w 420"/>
                        <a:gd name="T37" fmla="*/ 548055418 h 192"/>
                        <a:gd name="T38" fmla="*/ 552209789 w 420"/>
                        <a:gd name="T39" fmla="*/ 548055418 h 192"/>
                        <a:gd name="T40" fmla="*/ 552209789 w 420"/>
                        <a:gd name="T41" fmla="*/ 548055418 h 192"/>
                        <a:gd name="T42" fmla="*/ 552209789 w 420"/>
                        <a:gd name="T43" fmla="*/ 548055418 h 192"/>
                        <a:gd name="T44" fmla="*/ 552209789 w 420"/>
                        <a:gd name="T45" fmla="*/ 548055418 h 192"/>
                        <a:gd name="T46" fmla="*/ 552209789 w 420"/>
                        <a:gd name="T47" fmla="*/ 548055418 h 192"/>
                        <a:gd name="T48" fmla="*/ 552209789 w 420"/>
                        <a:gd name="T49" fmla="*/ 548055418 h 192"/>
                        <a:gd name="T50" fmla="*/ 552209789 w 420"/>
                        <a:gd name="T51" fmla="*/ 548055418 h 192"/>
                        <a:gd name="T52" fmla="*/ 0 w 420"/>
                        <a:gd name="T53" fmla="*/ 548055418 h 192"/>
                        <a:gd name="T54" fmla="*/ 552209789 w 420"/>
                        <a:gd name="T55" fmla="*/ 548055418 h 192"/>
                        <a:gd name="T56" fmla="*/ 552209789 w 420"/>
                        <a:gd name="T57" fmla="*/ 548055418 h 192"/>
                        <a:gd name="T58" fmla="*/ 552209789 w 420"/>
                        <a:gd name="T59" fmla="*/ 548055418 h 192"/>
                        <a:gd name="T60" fmla="*/ 552209789 w 420"/>
                        <a:gd name="T61" fmla="*/ 548055418 h 192"/>
                        <a:gd name="T62" fmla="*/ 552209789 w 420"/>
                        <a:gd name="T63" fmla="*/ 548055418 h 192"/>
                        <a:gd name="T64" fmla="*/ 552209789 w 420"/>
                        <a:gd name="T65" fmla="*/ 548055418 h 192"/>
                        <a:gd name="T66" fmla="*/ 552209789 w 420"/>
                        <a:gd name="T67" fmla="*/ 548055418 h 192"/>
                        <a:gd name="T68" fmla="*/ 552209789 w 420"/>
                        <a:gd name="T69" fmla="*/ 548055418 h 192"/>
                        <a:gd name="T70" fmla="*/ 552209789 w 420"/>
                        <a:gd name="T71" fmla="*/ 548055418 h 192"/>
                        <a:gd name="T72" fmla="*/ 552209789 w 420"/>
                        <a:gd name="T73" fmla="*/ 548055418 h 192"/>
                        <a:gd name="T74" fmla="*/ 552209789 w 420"/>
                        <a:gd name="T75" fmla="*/ 548055418 h 192"/>
                        <a:gd name="T76" fmla="*/ 552209789 w 420"/>
                        <a:gd name="T77" fmla="*/ 548055418 h 192"/>
                        <a:gd name="T78" fmla="*/ 552209789 w 420"/>
                        <a:gd name="T79" fmla="*/ 548055418 h 192"/>
                        <a:gd name="T80" fmla="*/ 552209789 w 420"/>
                        <a:gd name="T81" fmla="*/ 548055418 h 192"/>
                        <a:gd name="T82" fmla="*/ 552209789 w 420"/>
                        <a:gd name="T83" fmla="*/ 548055418 h 192"/>
                        <a:gd name="T84" fmla="*/ 552209789 w 420"/>
                        <a:gd name="T85" fmla="*/ 548055418 h 192"/>
                        <a:gd name="T86" fmla="*/ 552209789 w 420"/>
                        <a:gd name="T87" fmla="*/ 548055418 h 192"/>
                        <a:gd name="T88" fmla="*/ 552209789 w 420"/>
                        <a:gd name="T89" fmla="*/ 548055418 h 192"/>
                        <a:gd name="T90" fmla="*/ 552209789 w 420"/>
                        <a:gd name="T91" fmla="*/ 548055418 h 192"/>
                        <a:gd name="T92" fmla="*/ 552209789 w 420"/>
                        <a:gd name="T93" fmla="*/ 548055418 h 192"/>
                        <a:gd name="T94" fmla="*/ 552209789 w 420"/>
                        <a:gd name="T95" fmla="*/ 548055418 h 192"/>
                        <a:gd name="T96" fmla="*/ 552209789 w 420"/>
                        <a:gd name="T97" fmla="*/ 548055418 h 192"/>
                        <a:gd name="T98" fmla="*/ 552209789 w 420"/>
                        <a:gd name="T99" fmla="*/ 548055418 h 192"/>
                        <a:gd name="T100" fmla="*/ 552209789 w 420"/>
                        <a:gd name="T101" fmla="*/ 548055418 h 192"/>
                        <a:gd name="T102" fmla="*/ 552209789 w 420"/>
                        <a:gd name="T103" fmla="*/ 548055418 h 192"/>
                        <a:gd name="T104" fmla="*/ 552209789 w 420"/>
                        <a:gd name="T105" fmla="*/ 548055418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rgbClr val="C0C0C0"/>
                    </a:solidFill>
                    <a:ln w="3175" algn="ctr">
                      <a:solidFill>
                        <a:schemeClr val="bg1"/>
                      </a:solidFill>
                      <a:round/>
                      <a:headEnd/>
                      <a:tailEnd/>
                    </a:ln>
                  </p:spPr>
                  <p:txBody>
                    <a:bodyPr/>
                    <a:lstStyle/>
                    <a:p>
                      <a:endParaRPr lang="es-ES"/>
                    </a:p>
                  </p:txBody>
                </p:sp>
                <p:sp>
                  <p:nvSpPr>
                    <p:cNvPr id="70874" name="Croatia"/>
                    <p:cNvSpPr>
                      <a:spLocks/>
                    </p:cNvSpPr>
                    <p:nvPr/>
                  </p:nvSpPr>
                  <p:spPr bwMode="auto">
                    <a:xfrm>
                      <a:off x="2894" y="1354"/>
                      <a:ext cx="94" cy="70"/>
                    </a:xfrm>
                    <a:custGeom>
                      <a:avLst/>
                      <a:gdLst>
                        <a:gd name="T0" fmla="*/ 551539201 w 366"/>
                        <a:gd name="T1" fmla="*/ 544651279 h 276"/>
                        <a:gd name="T2" fmla="*/ 551539201 w 366"/>
                        <a:gd name="T3" fmla="*/ 544651279 h 276"/>
                        <a:gd name="T4" fmla="*/ 551539201 w 366"/>
                        <a:gd name="T5" fmla="*/ 544651279 h 276"/>
                        <a:gd name="T6" fmla="*/ 551539201 w 366"/>
                        <a:gd name="T7" fmla="*/ 544651279 h 276"/>
                        <a:gd name="T8" fmla="*/ 551539201 w 366"/>
                        <a:gd name="T9" fmla="*/ 544651279 h 276"/>
                        <a:gd name="T10" fmla="*/ 551539201 w 366"/>
                        <a:gd name="T11" fmla="*/ 544651279 h 276"/>
                        <a:gd name="T12" fmla="*/ 551539201 w 366"/>
                        <a:gd name="T13" fmla="*/ 544651279 h 276"/>
                        <a:gd name="T14" fmla="*/ 551539201 w 366"/>
                        <a:gd name="T15" fmla="*/ 544651279 h 276"/>
                        <a:gd name="T16" fmla="*/ 551539201 w 366"/>
                        <a:gd name="T17" fmla="*/ 544651279 h 276"/>
                        <a:gd name="T18" fmla="*/ 551539201 w 366"/>
                        <a:gd name="T19" fmla="*/ 544651279 h 276"/>
                        <a:gd name="T20" fmla="*/ 551539201 w 366"/>
                        <a:gd name="T21" fmla="*/ 544651279 h 276"/>
                        <a:gd name="T22" fmla="*/ 551539201 w 366"/>
                        <a:gd name="T23" fmla="*/ 0 h 276"/>
                        <a:gd name="T24" fmla="*/ 551539201 w 366"/>
                        <a:gd name="T25" fmla="*/ 544651279 h 276"/>
                        <a:gd name="T26" fmla="*/ 551539201 w 366"/>
                        <a:gd name="T27" fmla="*/ 544651279 h 276"/>
                        <a:gd name="T28" fmla="*/ 551539201 w 366"/>
                        <a:gd name="T29" fmla="*/ 544651279 h 276"/>
                        <a:gd name="T30" fmla="*/ 551539201 w 366"/>
                        <a:gd name="T31" fmla="*/ 544651279 h 276"/>
                        <a:gd name="T32" fmla="*/ 551539201 w 366"/>
                        <a:gd name="T33" fmla="*/ 544651279 h 276"/>
                        <a:gd name="T34" fmla="*/ 551539201 w 366"/>
                        <a:gd name="T35" fmla="*/ 544651279 h 276"/>
                        <a:gd name="T36" fmla="*/ 551539201 w 366"/>
                        <a:gd name="T37" fmla="*/ 544651279 h 276"/>
                        <a:gd name="T38" fmla="*/ 551539201 w 366"/>
                        <a:gd name="T39" fmla="*/ 544651279 h 276"/>
                        <a:gd name="T40" fmla="*/ 0 w 366"/>
                        <a:gd name="T41" fmla="*/ 544651279 h 276"/>
                        <a:gd name="T42" fmla="*/ 551539201 w 366"/>
                        <a:gd name="T43" fmla="*/ 544651279 h 276"/>
                        <a:gd name="T44" fmla="*/ 551539201 w 366"/>
                        <a:gd name="T45" fmla="*/ 544651279 h 276"/>
                        <a:gd name="T46" fmla="*/ 551539201 w 366"/>
                        <a:gd name="T47" fmla="*/ 544651279 h 276"/>
                        <a:gd name="T48" fmla="*/ 551539201 w 366"/>
                        <a:gd name="T49" fmla="*/ 544651279 h 276"/>
                        <a:gd name="T50" fmla="*/ 551539201 w 366"/>
                        <a:gd name="T51" fmla="*/ 544651279 h 276"/>
                        <a:gd name="T52" fmla="*/ 551539201 w 366"/>
                        <a:gd name="T53" fmla="*/ 544651279 h 276"/>
                        <a:gd name="T54" fmla="*/ 551539201 w 366"/>
                        <a:gd name="T55" fmla="*/ 544651279 h 276"/>
                        <a:gd name="T56" fmla="*/ 551539201 w 366"/>
                        <a:gd name="T57" fmla="*/ 544651279 h 276"/>
                        <a:gd name="T58" fmla="*/ 551539201 w 366"/>
                        <a:gd name="T59" fmla="*/ 544651279 h 276"/>
                        <a:gd name="T60" fmla="*/ 551539201 w 366"/>
                        <a:gd name="T61" fmla="*/ 544651279 h 276"/>
                        <a:gd name="T62" fmla="*/ 551539201 w 366"/>
                        <a:gd name="T63" fmla="*/ 544651279 h 276"/>
                        <a:gd name="T64" fmla="*/ 551539201 w 366"/>
                        <a:gd name="T65" fmla="*/ 544651279 h 276"/>
                        <a:gd name="T66" fmla="*/ 551539201 w 366"/>
                        <a:gd name="T67" fmla="*/ 544651279 h 276"/>
                        <a:gd name="T68" fmla="*/ 551539201 w 366"/>
                        <a:gd name="T69" fmla="*/ 544651279 h 276"/>
                        <a:gd name="T70" fmla="*/ 551539201 w 366"/>
                        <a:gd name="T71" fmla="*/ 544651279 h 276"/>
                        <a:gd name="T72" fmla="*/ 551539201 w 366"/>
                        <a:gd name="T73" fmla="*/ 544651279 h 276"/>
                        <a:gd name="T74" fmla="*/ 551539201 w 366"/>
                        <a:gd name="T75" fmla="*/ 544651279 h 276"/>
                        <a:gd name="T76" fmla="*/ 551539201 w 366"/>
                        <a:gd name="T77" fmla="*/ 544651279 h 276"/>
                        <a:gd name="T78" fmla="*/ 551539201 w 366"/>
                        <a:gd name="T79" fmla="*/ 544651279 h 276"/>
                        <a:gd name="T80" fmla="*/ 551539201 w 366"/>
                        <a:gd name="T81" fmla="*/ 544651279 h 276"/>
                        <a:gd name="T82" fmla="*/ 551539201 w 366"/>
                        <a:gd name="T83" fmla="*/ 544651279 h 276"/>
                        <a:gd name="T84" fmla="*/ 551539201 w 366"/>
                        <a:gd name="T85" fmla="*/ 544651279 h 276"/>
                        <a:gd name="T86" fmla="*/ 551539201 w 366"/>
                        <a:gd name="T87" fmla="*/ 544651279 h 276"/>
                        <a:gd name="T88" fmla="*/ 551539201 w 366"/>
                        <a:gd name="T89" fmla="*/ 544651279 h 276"/>
                        <a:gd name="T90" fmla="*/ 551539201 w 366"/>
                        <a:gd name="T91" fmla="*/ 544651279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rgbClr val="C0C0C0"/>
                    </a:solidFill>
                    <a:ln w="3175" algn="ctr">
                      <a:solidFill>
                        <a:schemeClr val="bg1"/>
                      </a:solidFill>
                      <a:round/>
                      <a:headEnd/>
                      <a:tailEnd/>
                    </a:ln>
                  </p:spPr>
                  <p:txBody>
                    <a:bodyPr/>
                    <a:lstStyle/>
                    <a:p>
                      <a:endParaRPr lang="es-ES"/>
                    </a:p>
                  </p:txBody>
                </p:sp>
                <p:sp>
                  <p:nvSpPr>
                    <p:cNvPr id="70875" name="Bulgaria"/>
                    <p:cNvSpPr>
                      <a:spLocks/>
                    </p:cNvSpPr>
                    <p:nvPr/>
                  </p:nvSpPr>
                  <p:spPr bwMode="auto">
                    <a:xfrm>
                      <a:off x="3039" y="1401"/>
                      <a:ext cx="101" cy="58"/>
                    </a:xfrm>
                    <a:custGeom>
                      <a:avLst/>
                      <a:gdLst>
                        <a:gd name="T0" fmla="*/ 547716490 w 396"/>
                        <a:gd name="T1" fmla="*/ 546289423 h 228"/>
                        <a:gd name="T2" fmla="*/ 547716490 w 396"/>
                        <a:gd name="T3" fmla="*/ 546289423 h 228"/>
                        <a:gd name="T4" fmla="*/ 547716490 w 396"/>
                        <a:gd name="T5" fmla="*/ 546289423 h 228"/>
                        <a:gd name="T6" fmla="*/ 547716490 w 396"/>
                        <a:gd name="T7" fmla="*/ 546289423 h 228"/>
                        <a:gd name="T8" fmla="*/ 547716490 w 396"/>
                        <a:gd name="T9" fmla="*/ 546289423 h 228"/>
                        <a:gd name="T10" fmla="*/ 547716490 w 396"/>
                        <a:gd name="T11" fmla="*/ 546289423 h 228"/>
                        <a:gd name="T12" fmla="*/ 547716490 w 396"/>
                        <a:gd name="T13" fmla="*/ 546289423 h 228"/>
                        <a:gd name="T14" fmla="*/ 547716490 w 396"/>
                        <a:gd name="T15" fmla="*/ 0 h 228"/>
                        <a:gd name="T16" fmla="*/ 547716490 w 396"/>
                        <a:gd name="T17" fmla="*/ 546289423 h 228"/>
                        <a:gd name="T18" fmla="*/ 547716490 w 396"/>
                        <a:gd name="T19" fmla="*/ 546289423 h 228"/>
                        <a:gd name="T20" fmla="*/ 547716490 w 396"/>
                        <a:gd name="T21" fmla="*/ 546289423 h 228"/>
                        <a:gd name="T22" fmla="*/ 547716490 w 396"/>
                        <a:gd name="T23" fmla="*/ 546289423 h 228"/>
                        <a:gd name="T24" fmla="*/ 547716490 w 396"/>
                        <a:gd name="T25" fmla="*/ 546289423 h 228"/>
                        <a:gd name="T26" fmla="*/ 547716490 w 396"/>
                        <a:gd name="T27" fmla="*/ 546289423 h 228"/>
                        <a:gd name="T28" fmla="*/ 547716490 w 396"/>
                        <a:gd name="T29" fmla="*/ 546289423 h 228"/>
                        <a:gd name="T30" fmla="*/ 547716490 w 396"/>
                        <a:gd name="T31" fmla="*/ 546289423 h 228"/>
                        <a:gd name="T32" fmla="*/ 547716490 w 396"/>
                        <a:gd name="T33" fmla="*/ 546289423 h 228"/>
                        <a:gd name="T34" fmla="*/ 547716490 w 396"/>
                        <a:gd name="T35" fmla="*/ 546289423 h 228"/>
                        <a:gd name="T36" fmla="*/ 547716490 w 396"/>
                        <a:gd name="T37" fmla="*/ 546289423 h 228"/>
                        <a:gd name="T38" fmla="*/ 547716490 w 396"/>
                        <a:gd name="T39" fmla="*/ 546289423 h 228"/>
                        <a:gd name="T40" fmla="*/ 547716490 w 396"/>
                        <a:gd name="T41" fmla="*/ 546289423 h 228"/>
                        <a:gd name="T42" fmla="*/ 547716490 w 396"/>
                        <a:gd name="T43" fmla="*/ 0 h 228"/>
                        <a:gd name="T44" fmla="*/ 0 w 396"/>
                        <a:gd name="T45" fmla="*/ 546289423 h 228"/>
                        <a:gd name="T46" fmla="*/ 547716490 w 396"/>
                        <a:gd name="T47" fmla="*/ 546289423 h 228"/>
                        <a:gd name="T48" fmla="*/ 547716490 w 396"/>
                        <a:gd name="T49" fmla="*/ 546289423 h 228"/>
                        <a:gd name="T50" fmla="*/ 547716490 w 396"/>
                        <a:gd name="T51" fmla="*/ 546289423 h 228"/>
                        <a:gd name="T52" fmla="*/ 547716490 w 396"/>
                        <a:gd name="T53" fmla="*/ 546289423 h 228"/>
                        <a:gd name="T54" fmla="*/ 547716490 w 396"/>
                        <a:gd name="T55" fmla="*/ 546289423 h 228"/>
                        <a:gd name="T56" fmla="*/ 0 w 396"/>
                        <a:gd name="T57" fmla="*/ 546289423 h 228"/>
                        <a:gd name="T58" fmla="*/ 547716490 w 396"/>
                        <a:gd name="T59" fmla="*/ 546289423 h 228"/>
                        <a:gd name="T60" fmla="*/ 547716490 w 396"/>
                        <a:gd name="T61" fmla="*/ 546289423 h 228"/>
                        <a:gd name="T62" fmla="*/ 547716490 w 396"/>
                        <a:gd name="T63" fmla="*/ 546289423 h 228"/>
                        <a:gd name="T64" fmla="*/ 547716490 w 396"/>
                        <a:gd name="T65" fmla="*/ 546289423 h 228"/>
                        <a:gd name="T66" fmla="*/ 547716490 w 396"/>
                        <a:gd name="T67" fmla="*/ 546289423 h 228"/>
                        <a:gd name="T68" fmla="*/ 547716490 w 396"/>
                        <a:gd name="T69" fmla="*/ 546289423 h 228"/>
                        <a:gd name="T70" fmla="*/ 547716490 w 396"/>
                        <a:gd name="T71" fmla="*/ 546289423 h 228"/>
                        <a:gd name="T72" fmla="*/ 547716490 w 396"/>
                        <a:gd name="T73" fmla="*/ 546289423 h 228"/>
                        <a:gd name="T74" fmla="*/ 547716490 w 396"/>
                        <a:gd name="T75" fmla="*/ 546289423 h 228"/>
                        <a:gd name="T76" fmla="*/ 547716490 w 396"/>
                        <a:gd name="T77" fmla="*/ 546289423 h 228"/>
                        <a:gd name="T78" fmla="*/ 547716490 w 396"/>
                        <a:gd name="T79" fmla="*/ 546289423 h 228"/>
                        <a:gd name="T80" fmla="*/ 547716490 w 396"/>
                        <a:gd name="T81" fmla="*/ 546289423 h 228"/>
                        <a:gd name="T82" fmla="*/ 547716490 w 396"/>
                        <a:gd name="T83" fmla="*/ 546289423 h 228"/>
                        <a:gd name="T84" fmla="*/ 547716490 w 396"/>
                        <a:gd name="T85" fmla="*/ 546289423 h 228"/>
                        <a:gd name="T86" fmla="*/ 547716490 w 396"/>
                        <a:gd name="T87" fmla="*/ 546289423 h 228"/>
                        <a:gd name="T88" fmla="*/ 547716490 w 396"/>
                        <a:gd name="T89" fmla="*/ 546289423 h 228"/>
                        <a:gd name="T90" fmla="*/ 547716490 w 396"/>
                        <a:gd name="T91" fmla="*/ 546289423 h 228"/>
                        <a:gd name="T92" fmla="*/ 547716490 w 396"/>
                        <a:gd name="T93" fmla="*/ 546289423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rgbClr val="C0C0C0"/>
                    </a:solidFill>
                    <a:ln w="3175" algn="ctr">
                      <a:solidFill>
                        <a:schemeClr val="bg1"/>
                      </a:solidFill>
                      <a:round/>
                      <a:headEnd/>
                      <a:tailEnd/>
                    </a:ln>
                  </p:spPr>
                  <p:txBody>
                    <a:bodyPr/>
                    <a:lstStyle/>
                    <a:p>
                      <a:endParaRPr lang="es-ES"/>
                    </a:p>
                  </p:txBody>
                </p:sp>
                <p:sp>
                  <p:nvSpPr>
                    <p:cNvPr id="70876" name="Bosnia and Herzegovina"/>
                    <p:cNvSpPr>
                      <a:spLocks/>
                    </p:cNvSpPr>
                    <p:nvPr/>
                  </p:nvSpPr>
                  <p:spPr bwMode="auto">
                    <a:xfrm>
                      <a:off x="2925" y="1378"/>
                      <a:ext cx="68" cy="60"/>
                    </a:xfrm>
                    <a:custGeom>
                      <a:avLst/>
                      <a:gdLst>
                        <a:gd name="T0" fmla="*/ 553139340 w 264"/>
                        <a:gd name="T1" fmla="*/ 550636558 h 234"/>
                        <a:gd name="T2" fmla="*/ 553139340 w 264"/>
                        <a:gd name="T3" fmla="*/ 550636558 h 234"/>
                        <a:gd name="T4" fmla="*/ 553139340 w 264"/>
                        <a:gd name="T5" fmla="*/ 550636558 h 234"/>
                        <a:gd name="T6" fmla="*/ 553139340 w 264"/>
                        <a:gd name="T7" fmla="*/ 550636558 h 234"/>
                        <a:gd name="T8" fmla="*/ 553139340 w 264"/>
                        <a:gd name="T9" fmla="*/ 550636558 h 234"/>
                        <a:gd name="T10" fmla="*/ 553139340 w 264"/>
                        <a:gd name="T11" fmla="*/ 550636558 h 234"/>
                        <a:gd name="T12" fmla="*/ 553139340 w 264"/>
                        <a:gd name="T13" fmla="*/ 550636558 h 234"/>
                        <a:gd name="T14" fmla="*/ 553139340 w 264"/>
                        <a:gd name="T15" fmla="*/ 550636558 h 234"/>
                        <a:gd name="T16" fmla="*/ 553139340 w 264"/>
                        <a:gd name="T17" fmla="*/ 550636558 h 234"/>
                        <a:gd name="T18" fmla="*/ 553139340 w 264"/>
                        <a:gd name="T19" fmla="*/ 550636558 h 234"/>
                        <a:gd name="T20" fmla="*/ 553139340 w 264"/>
                        <a:gd name="T21" fmla="*/ 550636558 h 234"/>
                        <a:gd name="T22" fmla="*/ 553139340 w 264"/>
                        <a:gd name="T23" fmla="*/ 550636558 h 234"/>
                        <a:gd name="T24" fmla="*/ 553139340 w 264"/>
                        <a:gd name="T25" fmla="*/ 550636558 h 234"/>
                        <a:gd name="T26" fmla="*/ 553139340 w 264"/>
                        <a:gd name="T27" fmla="*/ 550636558 h 234"/>
                        <a:gd name="T28" fmla="*/ 553139340 w 264"/>
                        <a:gd name="T29" fmla="*/ 550636558 h 234"/>
                        <a:gd name="T30" fmla="*/ 553139340 w 264"/>
                        <a:gd name="T31" fmla="*/ 550636558 h 234"/>
                        <a:gd name="T32" fmla="*/ 553139340 w 264"/>
                        <a:gd name="T33" fmla="*/ 550636558 h 234"/>
                        <a:gd name="T34" fmla="*/ 553139340 w 264"/>
                        <a:gd name="T35" fmla="*/ 550636558 h 234"/>
                        <a:gd name="T36" fmla="*/ 553139340 w 264"/>
                        <a:gd name="T37" fmla="*/ 550636558 h 234"/>
                        <a:gd name="T38" fmla="*/ 553139340 w 264"/>
                        <a:gd name="T39" fmla="*/ 0 h 234"/>
                        <a:gd name="T40" fmla="*/ 553139340 w 264"/>
                        <a:gd name="T41" fmla="*/ 0 h 234"/>
                        <a:gd name="T42" fmla="*/ 553139340 w 264"/>
                        <a:gd name="T43" fmla="*/ 550636558 h 234"/>
                        <a:gd name="T44" fmla="*/ 0 w 264"/>
                        <a:gd name="T45" fmla="*/ 550636558 h 234"/>
                        <a:gd name="T46" fmla="*/ 553139340 w 264"/>
                        <a:gd name="T47" fmla="*/ 550636558 h 234"/>
                        <a:gd name="T48" fmla="*/ 553139340 w 264"/>
                        <a:gd name="T49" fmla="*/ 550636558 h 234"/>
                        <a:gd name="T50" fmla="*/ 553139340 w 264"/>
                        <a:gd name="T51" fmla="*/ 550636558 h 234"/>
                        <a:gd name="T52" fmla="*/ 553139340 w 264"/>
                        <a:gd name="T53" fmla="*/ 550636558 h 234"/>
                        <a:gd name="T54" fmla="*/ 553139340 w 264"/>
                        <a:gd name="T55" fmla="*/ 550636558 h 234"/>
                        <a:gd name="T56" fmla="*/ 553139340 w 264"/>
                        <a:gd name="T57" fmla="*/ 550636558 h 234"/>
                        <a:gd name="T58" fmla="*/ 553139340 w 264"/>
                        <a:gd name="T59" fmla="*/ 550636558 h 234"/>
                        <a:gd name="T60" fmla="*/ 553139340 w 264"/>
                        <a:gd name="T61" fmla="*/ 550636558 h 234"/>
                        <a:gd name="T62" fmla="*/ 553139340 w 264"/>
                        <a:gd name="T63" fmla="*/ 550636558 h 234"/>
                        <a:gd name="T64" fmla="*/ 553139340 w 264"/>
                        <a:gd name="T65" fmla="*/ 550636558 h 234"/>
                        <a:gd name="T66" fmla="*/ 553139340 w 264"/>
                        <a:gd name="T67" fmla="*/ 550636558 h 234"/>
                        <a:gd name="T68" fmla="*/ 553139340 w 264"/>
                        <a:gd name="T69" fmla="*/ 550636558 h 234"/>
                        <a:gd name="T70" fmla="*/ 553139340 w 264"/>
                        <a:gd name="T71" fmla="*/ 550636558 h 234"/>
                        <a:gd name="T72" fmla="*/ 553139340 w 264"/>
                        <a:gd name="T73" fmla="*/ 550636558 h 234"/>
                        <a:gd name="T74" fmla="*/ 553139340 w 264"/>
                        <a:gd name="T75" fmla="*/ 550636558 h 234"/>
                        <a:gd name="T76" fmla="*/ 553139340 w 264"/>
                        <a:gd name="T77" fmla="*/ 550636558 h 234"/>
                        <a:gd name="T78" fmla="*/ 553139340 w 264"/>
                        <a:gd name="T79" fmla="*/ 550636558 h 234"/>
                        <a:gd name="T80" fmla="*/ 553139340 w 264"/>
                        <a:gd name="T81" fmla="*/ 550636558 h 234"/>
                        <a:gd name="T82" fmla="*/ 553139340 w 264"/>
                        <a:gd name="T83" fmla="*/ 550636558 h 234"/>
                        <a:gd name="T84" fmla="*/ 553139340 w 264"/>
                        <a:gd name="T85" fmla="*/ 550636558 h 234"/>
                        <a:gd name="T86" fmla="*/ 553139340 w 264"/>
                        <a:gd name="T87" fmla="*/ 550636558 h 234"/>
                        <a:gd name="T88" fmla="*/ 553139340 w 264"/>
                        <a:gd name="T89" fmla="*/ 550636558 h 234"/>
                        <a:gd name="T90" fmla="*/ 553139340 w 264"/>
                        <a:gd name="T91" fmla="*/ 550636558 h 234"/>
                        <a:gd name="T92" fmla="*/ 553139340 w 264"/>
                        <a:gd name="T93" fmla="*/ 550636558 h 234"/>
                        <a:gd name="T94" fmla="*/ 553139340 w 264"/>
                        <a:gd name="T95" fmla="*/ 550636558 h 234"/>
                        <a:gd name="T96" fmla="*/ 553139340 w 264"/>
                        <a:gd name="T97" fmla="*/ 550636558 h 234"/>
                        <a:gd name="T98" fmla="*/ 553139340 w 264"/>
                        <a:gd name="T99" fmla="*/ 550636558 h 234"/>
                        <a:gd name="T100" fmla="*/ 553139340 w 264"/>
                        <a:gd name="T101" fmla="*/ 550636558 h 234"/>
                        <a:gd name="T102" fmla="*/ 553139340 w 264"/>
                        <a:gd name="T103" fmla="*/ 550636558 h 234"/>
                        <a:gd name="T104" fmla="*/ 553139340 w 264"/>
                        <a:gd name="T105" fmla="*/ 550636558 h 234"/>
                        <a:gd name="T106" fmla="*/ 553139340 w 264"/>
                        <a:gd name="T107" fmla="*/ 550636558 h 234"/>
                        <a:gd name="T108" fmla="*/ 553139340 w 264"/>
                        <a:gd name="T109" fmla="*/ 550636558 h 234"/>
                        <a:gd name="T110" fmla="*/ 553139340 w 264"/>
                        <a:gd name="T111" fmla="*/ 550636558 h 234"/>
                        <a:gd name="T112" fmla="*/ 553139340 w 264"/>
                        <a:gd name="T113" fmla="*/ 550636558 h 234"/>
                        <a:gd name="T114" fmla="*/ 553139340 w 264"/>
                        <a:gd name="T115" fmla="*/ 550636558 h 234"/>
                        <a:gd name="T116" fmla="*/ 553139340 w 264"/>
                        <a:gd name="T117" fmla="*/ 550636558 h 234"/>
                        <a:gd name="T118" fmla="*/ 553139340 w 264"/>
                        <a:gd name="T119" fmla="*/ 550636558 h 234"/>
                        <a:gd name="T120" fmla="*/ 553139340 w 264"/>
                        <a:gd name="T121" fmla="*/ 550636558 h 234"/>
                        <a:gd name="T122" fmla="*/ 553139340 w 264"/>
                        <a:gd name="T123" fmla="*/ 550636558 h 234"/>
                        <a:gd name="T124" fmla="*/ 553139340 w 264"/>
                        <a:gd name="T125" fmla="*/ 550636558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rgbClr val="C0C0C0"/>
                    </a:solidFill>
                    <a:ln w="3175" algn="ctr">
                      <a:solidFill>
                        <a:schemeClr val="bg1"/>
                      </a:solidFill>
                      <a:round/>
                      <a:headEnd/>
                      <a:tailEnd/>
                    </a:ln>
                  </p:spPr>
                  <p:txBody>
                    <a:bodyPr/>
                    <a:lstStyle/>
                    <a:p>
                      <a:endParaRPr lang="es-ES"/>
                    </a:p>
                  </p:txBody>
                </p:sp>
                <p:sp>
                  <p:nvSpPr>
                    <p:cNvPr id="70877" name="Belgium"/>
                    <p:cNvSpPr>
                      <a:spLocks/>
                    </p:cNvSpPr>
                    <p:nvPr/>
                  </p:nvSpPr>
                  <p:spPr bwMode="auto">
                    <a:xfrm>
                      <a:off x="2721" y="1255"/>
                      <a:ext cx="57" cy="39"/>
                    </a:xfrm>
                    <a:custGeom>
                      <a:avLst/>
                      <a:gdLst>
                        <a:gd name="T0" fmla="*/ 0 w 222"/>
                        <a:gd name="T1" fmla="*/ 558345388 h 150"/>
                        <a:gd name="T2" fmla="*/ 551380654 w 222"/>
                        <a:gd name="T3" fmla="*/ 558345388 h 150"/>
                        <a:gd name="T4" fmla="*/ 551380654 w 222"/>
                        <a:gd name="T5" fmla="*/ 558345388 h 150"/>
                        <a:gd name="T6" fmla="*/ 551380654 w 222"/>
                        <a:gd name="T7" fmla="*/ 558345388 h 150"/>
                        <a:gd name="T8" fmla="*/ 551380654 w 222"/>
                        <a:gd name="T9" fmla="*/ 558345388 h 150"/>
                        <a:gd name="T10" fmla="*/ 551380654 w 222"/>
                        <a:gd name="T11" fmla="*/ 558345388 h 150"/>
                        <a:gd name="T12" fmla="*/ 551380654 w 222"/>
                        <a:gd name="T13" fmla="*/ 558345388 h 150"/>
                        <a:gd name="T14" fmla="*/ 551380654 w 222"/>
                        <a:gd name="T15" fmla="*/ 558345388 h 150"/>
                        <a:gd name="T16" fmla="*/ 551380654 w 222"/>
                        <a:gd name="T17" fmla="*/ 558345388 h 150"/>
                        <a:gd name="T18" fmla="*/ 551380654 w 222"/>
                        <a:gd name="T19" fmla="*/ 558345388 h 150"/>
                        <a:gd name="T20" fmla="*/ 551380654 w 222"/>
                        <a:gd name="T21" fmla="*/ 558345388 h 150"/>
                        <a:gd name="T22" fmla="*/ 551380654 w 222"/>
                        <a:gd name="T23" fmla="*/ 558345388 h 150"/>
                        <a:gd name="T24" fmla="*/ 551380654 w 222"/>
                        <a:gd name="T25" fmla="*/ 558345388 h 150"/>
                        <a:gd name="T26" fmla="*/ 551380654 w 222"/>
                        <a:gd name="T27" fmla="*/ 558345388 h 150"/>
                        <a:gd name="T28" fmla="*/ 551380654 w 222"/>
                        <a:gd name="T29" fmla="*/ 558345388 h 150"/>
                        <a:gd name="T30" fmla="*/ 551380654 w 222"/>
                        <a:gd name="T31" fmla="*/ 558345388 h 150"/>
                        <a:gd name="T32" fmla="*/ 551380654 w 222"/>
                        <a:gd name="T33" fmla="*/ 558345388 h 150"/>
                        <a:gd name="T34" fmla="*/ 551380654 w 222"/>
                        <a:gd name="T35" fmla="*/ 558345388 h 150"/>
                        <a:gd name="T36" fmla="*/ 551380654 w 222"/>
                        <a:gd name="T37" fmla="*/ 558345388 h 150"/>
                        <a:gd name="T38" fmla="*/ 551380654 w 222"/>
                        <a:gd name="T39" fmla="*/ 558345388 h 150"/>
                        <a:gd name="T40" fmla="*/ 551380654 w 222"/>
                        <a:gd name="T41" fmla="*/ 558345388 h 150"/>
                        <a:gd name="T42" fmla="*/ 551380654 w 222"/>
                        <a:gd name="T43" fmla="*/ 558345388 h 150"/>
                        <a:gd name="T44" fmla="*/ 551380654 w 222"/>
                        <a:gd name="T45" fmla="*/ 558345388 h 150"/>
                        <a:gd name="T46" fmla="*/ 551380654 w 222"/>
                        <a:gd name="T47" fmla="*/ 558345388 h 150"/>
                        <a:gd name="T48" fmla="*/ 551380654 w 222"/>
                        <a:gd name="T49" fmla="*/ 558345388 h 150"/>
                        <a:gd name="T50" fmla="*/ 551380654 w 222"/>
                        <a:gd name="T51" fmla="*/ 558345388 h 150"/>
                        <a:gd name="T52" fmla="*/ 551380654 w 222"/>
                        <a:gd name="T53" fmla="*/ 558345388 h 150"/>
                        <a:gd name="T54" fmla="*/ 551380654 w 222"/>
                        <a:gd name="T55" fmla="*/ 558345388 h 150"/>
                        <a:gd name="T56" fmla="*/ 551380654 w 222"/>
                        <a:gd name="T57" fmla="*/ 558345388 h 150"/>
                        <a:gd name="T58" fmla="*/ 551380654 w 222"/>
                        <a:gd name="T59" fmla="*/ 558345388 h 150"/>
                        <a:gd name="T60" fmla="*/ 551380654 w 222"/>
                        <a:gd name="T61" fmla="*/ 558345388 h 150"/>
                        <a:gd name="T62" fmla="*/ 551380654 w 222"/>
                        <a:gd name="T63" fmla="*/ 558345388 h 150"/>
                        <a:gd name="T64" fmla="*/ 551380654 w 222"/>
                        <a:gd name="T65" fmla="*/ 558345388 h 150"/>
                        <a:gd name="T66" fmla="*/ 551380654 w 222"/>
                        <a:gd name="T67" fmla="*/ 558345388 h 150"/>
                        <a:gd name="T68" fmla="*/ 551380654 w 222"/>
                        <a:gd name="T69" fmla="*/ 558345388 h 150"/>
                        <a:gd name="T70" fmla="*/ 551380654 w 222"/>
                        <a:gd name="T71" fmla="*/ 558345388 h 150"/>
                        <a:gd name="T72" fmla="*/ 551380654 w 222"/>
                        <a:gd name="T73" fmla="*/ 558345388 h 150"/>
                        <a:gd name="T74" fmla="*/ 551380654 w 222"/>
                        <a:gd name="T75" fmla="*/ 558345388 h 150"/>
                        <a:gd name="T76" fmla="*/ 551380654 w 222"/>
                        <a:gd name="T77" fmla="*/ 558345388 h 150"/>
                        <a:gd name="T78" fmla="*/ 551380654 w 222"/>
                        <a:gd name="T79" fmla="*/ 558345388 h 150"/>
                        <a:gd name="T80" fmla="*/ 551380654 w 222"/>
                        <a:gd name="T81" fmla="*/ 0 h 150"/>
                        <a:gd name="T82" fmla="*/ 551380654 w 222"/>
                        <a:gd name="T83" fmla="*/ 0 h 150"/>
                        <a:gd name="T84" fmla="*/ 551380654 w 222"/>
                        <a:gd name="T85" fmla="*/ 558345388 h 150"/>
                        <a:gd name="T86" fmla="*/ 551380654 w 222"/>
                        <a:gd name="T87" fmla="*/ 0 h 150"/>
                        <a:gd name="T88" fmla="*/ 551380654 w 222"/>
                        <a:gd name="T89" fmla="*/ 558345388 h 150"/>
                        <a:gd name="T90" fmla="*/ 551380654 w 222"/>
                        <a:gd name="T91" fmla="*/ 558345388 h 150"/>
                        <a:gd name="T92" fmla="*/ 551380654 w 222"/>
                        <a:gd name="T93" fmla="*/ 558345388 h 150"/>
                        <a:gd name="T94" fmla="*/ 551380654 w 222"/>
                        <a:gd name="T95" fmla="*/ 558345388 h 150"/>
                        <a:gd name="T96" fmla="*/ 551380654 w 222"/>
                        <a:gd name="T97" fmla="*/ 558345388 h 150"/>
                        <a:gd name="T98" fmla="*/ 551380654 w 222"/>
                        <a:gd name="T99" fmla="*/ 558345388 h 150"/>
                        <a:gd name="T100" fmla="*/ 551380654 w 222"/>
                        <a:gd name="T101" fmla="*/ 558345388 h 150"/>
                        <a:gd name="T102" fmla="*/ 0 w 222"/>
                        <a:gd name="T103" fmla="*/ 558345388 h 150"/>
                        <a:gd name="T104" fmla="*/ 0 w 222"/>
                        <a:gd name="T105" fmla="*/ 558345388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C0C0C0"/>
                    </a:solidFill>
                    <a:ln w="3175" algn="ctr">
                      <a:solidFill>
                        <a:schemeClr val="bg1"/>
                      </a:solidFill>
                      <a:round/>
                      <a:headEnd/>
                      <a:tailEnd/>
                    </a:ln>
                  </p:spPr>
                  <p:txBody>
                    <a:bodyPr/>
                    <a:lstStyle/>
                    <a:p>
                      <a:endParaRPr lang="es-ES"/>
                    </a:p>
                  </p:txBody>
                </p:sp>
                <p:sp>
                  <p:nvSpPr>
                    <p:cNvPr id="70878" name="Belarus"/>
                    <p:cNvSpPr>
                      <a:spLocks/>
                    </p:cNvSpPr>
                    <p:nvPr/>
                  </p:nvSpPr>
                  <p:spPr bwMode="auto">
                    <a:xfrm>
                      <a:off x="3040" y="1162"/>
                      <a:ext cx="146" cy="95"/>
                    </a:xfrm>
                    <a:custGeom>
                      <a:avLst/>
                      <a:gdLst>
                        <a:gd name="T0" fmla="*/ 550056848 w 570"/>
                        <a:gd name="T1" fmla="*/ 548416212 h 372"/>
                        <a:gd name="T2" fmla="*/ 550056848 w 570"/>
                        <a:gd name="T3" fmla="*/ 548416212 h 372"/>
                        <a:gd name="T4" fmla="*/ 550056848 w 570"/>
                        <a:gd name="T5" fmla="*/ 548416212 h 372"/>
                        <a:gd name="T6" fmla="*/ 550056848 w 570"/>
                        <a:gd name="T7" fmla="*/ 548416212 h 372"/>
                        <a:gd name="T8" fmla="*/ 550056848 w 570"/>
                        <a:gd name="T9" fmla="*/ 548416212 h 372"/>
                        <a:gd name="T10" fmla="*/ 550056848 w 570"/>
                        <a:gd name="T11" fmla="*/ 548416212 h 372"/>
                        <a:gd name="T12" fmla="*/ 550056848 w 570"/>
                        <a:gd name="T13" fmla="*/ 548416212 h 372"/>
                        <a:gd name="T14" fmla="*/ 550056848 w 570"/>
                        <a:gd name="T15" fmla="*/ 548416212 h 372"/>
                        <a:gd name="T16" fmla="*/ 550056848 w 570"/>
                        <a:gd name="T17" fmla="*/ 548416212 h 372"/>
                        <a:gd name="T18" fmla="*/ 550056848 w 570"/>
                        <a:gd name="T19" fmla="*/ 548416212 h 372"/>
                        <a:gd name="T20" fmla="*/ 550056848 w 570"/>
                        <a:gd name="T21" fmla="*/ 548416212 h 372"/>
                        <a:gd name="T22" fmla="*/ 550056848 w 570"/>
                        <a:gd name="T23" fmla="*/ 548416212 h 372"/>
                        <a:gd name="T24" fmla="*/ 550056848 w 570"/>
                        <a:gd name="T25" fmla="*/ 548416212 h 372"/>
                        <a:gd name="T26" fmla="*/ 550056848 w 570"/>
                        <a:gd name="T27" fmla="*/ 548416212 h 372"/>
                        <a:gd name="T28" fmla="*/ 550056848 w 570"/>
                        <a:gd name="T29" fmla="*/ 548416212 h 372"/>
                        <a:gd name="T30" fmla="*/ 550056848 w 570"/>
                        <a:gd name="T31" fmla="*/ 548416212 h 372"/>
                        <a:gd name="T32" fmla="*/ 550056848 w 570"/>
                        <a:gd name="T33" fmla="*/ 548416212 h 372"/>
                        <a:gd name="T34" fmla="*/ 550056848 w 570"/>
                        <a:gd name="T35" fmla="*/ 548416212 h 372"/>
                        <a:gd name="T36" fmla="*/ 550056848 w 570"/>
                        <a:gd name="T37" fmla="*/ 548416212 h 372"/>
                        <a:gd name="T38" fmla="*/ 550056848 w 570"/>
                        <a:gd name="T39" fmla="*/ 548416212 h 372"/>
                        <a:gd name="T40" fmla="*/ 550056848 w 570"/>
                        <a:gd name="T41" fmla="*/ 548416212 h 372"/>
                        <a:gd name="T42" fmla="*/ 550056848 w 570"/>
                        <a:gd name="T43" fmla="*/ 548416212 h 372"/>
                        <a:gd name="T44" fmla="*/ 550056848 w 570"/>
                        <a:gd name="T45" fmla="*/ 548416212 h 372"/>
                        <a:gd name="T46" fmla="*/ 550056848 w 570"/>
                        <a:gd name="T47" fmla="*/ 548416212 h 372"/>
                        <a:gd name="T48" fmla="*/ 550056848 w 570"/>
                        <a:gd name="T49" fmla="*/ 548416212 h 372"/>
                        <a:gd name="T50" fmla="*/ 550056848 w 570"/>
                        <a:gd name="T51" fmla="*/ 548416212 h 372"/>
                        <a:gd name="T52" fmla="*/ 550056848 w 570"/>
                        <a:gd name="T53" fmla="*/ 548416212 h 372"/>
                        <a:gd name="T54" fmla="*/ 550056848 w 570"/>
                        <a:gd name="T55" fmla="*/ 548416212 h 372"/>
                        <a:gd name="T56" fmla="*/ 550056848 w 570"/>
                        <a:gd name="T57" fmla="*/ 0 h 372"/>
                        <a:gd name="T58" fmla="*/ 550056848 w 570"/>
                        <a:gd name="T59" fmla="*/ 548416212 h 372"/>
                        <a:gd name="T60" fmla="*/ 550056848 w 570"/>
                        <a:gd name="T61" fmla="*/ 548416212 h 372"/>
                        <a:gd name="T62" fmla="*/ 550056848 w 570"/>
                        <a:gd name="T63" fmla="*/ 548416212 h 372"/>
                        <a:gd name="T64" fmla="*/ 550056848 w 570"/>
                        <a:gd name="T65" fmla="*/ 548416212 h 372"/>
                        <a:gd name="T66" fmla="*/ 550056848 w 570"/>
                        <a:gd name="T67" fmla="*/ 548416212 h 372"/>
                        <a:gd name="T68" fmla="*/ 550056848 w 570"/>
                        <a:gd name="T69" fmla="*/ 548416212 h 372"/>
                        <a:gd name="T70" fmla="*/ 550056848 w 570"/>
                        <a:gd name="T71" fmla="*/ 548416212 h 372"/>
                        <a:gd name="T72" fmla="*/ 550056848 w 570"/>
                        <a:gd name="T73" fmla="*/ 548416212 h 372"/>
                        <a:gd name="T74" fmla="*/ 550056848 w 570"/>
                        <a:gd name="T75" fmla="*/ 548416212 h 372"/>
                        <a:gd name="T76" fmla="*/ 550056848 w 570"/>
                        <a:gd name="T77" fmla="*/ 548416212 h 372"/>
                        <a:gd name="T78" fmla="*/ 550056848 w 570"/>
                        <a:gd name="T79" fmla="*/ 548416212 h 372"/>
                        <a:gd name="T80" fmla="*/ 550056848 w 570"/>
                        <a:gd name="T81" fmla="*/ 548416212 h 372"/>
                        <a:gd name="T82" fmla="*/ 550056848 w 570"/>
                        <a:gd name="T83" fmla="*/ 548416212 h 372"/>
                        <a:gd name="T84" fmla="*/ 550056848 w 570"/>
                        <a:gd name="T85" fmla="*/ 548416212 h 372"/>
                        <a:gd name="T86" fmla="*/ 550056848 w 570"/>
                        <a:gd name="T87" fmla="*/ 548416212 h 372"/>
                        <a:gd name="T88" fmla="*/ 550056848 w 570"/>
                        <a:gd name="T89" fmla="*/ 548416212 h 372"/>
                        <a:gd name="T90" fmla="*/ 550056848 w 570"/>
                        <a:gd name="T91" fmla="*/ 548416212 h 372"/>
                        <a:gd name="T92" fmla="*/ 550056848 w 570"/>
                        <a:gd name="T93" fmla="*/ 548416212 h 372"/>
                        <a:gd name="T94" fmla="*/ 550056848 w 570"/>
                        <a:gd name="T95" fmla="*/ 548416212 h 372"/>
                        <a:gd name="T96" fmla="*/ 550056848 w 570"/>
                        <a:gd name="T97" fmla="*/ 548416212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rgbClr val="C0C0C0"/>
                    </a:solidFill>
                    <a:ln w="3175" algn="ctr">
                      <a:solidFill>
                        <a:schemeClr val="bg1"/>
                      </a:solidFill>
                      <a:round/>
                      <a:headEnd/>
                      <a:tailEnd/>
                    </a:ln>
                  </p:spPr>
                  <p:txBody>
                    <a:bodyPr/>
                    <a:lstStyle/>
                    <a:p>
                      <a:endParaRPr lang="es-ES"/>
                    </a:p>
                  </p:txBody>
                </p:sp>
                <p:sp>
                  <p:nvSpPr>
                    <p:cNvPr id="70879" name="Austria"/>
                    <p:cNvSpPr>
                      <a:spLocks/>
                    </p:cNvSpPr>
                    <p:nvPr/>
                  </p:nvSpPr>
                  <p:spPr bwMode="auto">
                    <a:xfrm>
                      <a:off x="2828" y="1303"/>
                      <a:ext cx="117" cy="52"/>
                    </a:xfrm>
                    <a:custGeom>
                      <a:avLst/>
                      <a:gdLst>
                        <a:gd name="T0" fmla="*/ 550998815 w 456"/>
                        <a:gd name="T1" fmla="*/ 547397498 h 204"/>
                        <a:gd name="T2" fmla="*/ 550998815 w 456"/>
                        <a:gd name="T3" fmla="*/ 547397498 h 204"/>
                        <a:gd name="T4" fmla="*/ 550998815 w 456"/>
                        <a:gd name="T5" fmla="*/ 547397498 h 204"/>
                        <a:gd name="T6" fmla="*/ 550998815 w 456"/>
                        <a:gd name="T7" fmla="*/ 547397498 h 204"/>
                        <a:gd name="T8" fmla="*/ 550998815 w 456"/>
                        <a:gd name="T9" fmla="*/ 547397498 h 204"/>
                        <a:gd name="T10" fmla="*/ 550998815 w 456"/>
                        <a:gd name="T11" fmla="*/ 547397498 h 204"/>
                        <a:gd name="T12" fmla="*/ 550998815 w 456"/>
                        <a:gd name="T13" fmla="*/ 547397498 h 204"/>
                        <a:gd name="T14" fmla="*/ 550998815 w 456"/>
                        <a:gd name="T15" fmla="*/ 0 h 204"/>
                        <a:gd name="T16" fmla="*/ 550998815 w 456"/>
                        <a:gd name="T17" fmla="*/ 547397498 h 204"/>
                        <a:gd name="T18" fmla="*/ 550998815 w 456"/>
                        <a:gd name="T19" fmla="*/ 547397498 h 204"/>
                        <a:gd name="T20" fmla="*/ 550998815 w 456"/>
                        <a:gd name="T21" fmla="*/ 547397498 h 204"/>
                        <a:gd name="T22" fmla="*/ 550998815 w 456"/>
                        <a:gd name="T23" fmla="*/ 547397498 h 204"/>
                        <a:gd name="T24" fmla="*/ 550998815 w 456"/>
                        <a:gd name="T25" fmla="*/ 547397498 h 204"/>
                        <a:gd name="T26" fmla="*/ 550998815 w 456"/>
                        <a:gd name="T27" fmla="*/ 547397498 h 204"/>
                        <a:gd name="T28" fmla="*/ 550998815 w 456"/>
                        <a:gd name="T29" fmla="*/ 547397498 h 204"/>
                        <a:gd name="T30" fmla="*/ 550998815 w 456"/>
                        <a:gd name="T31" fmla="*/ 547397498 h 204"/>
                        <a:gd name="T32" fmla="*/ 550998815 w 456"/>
                        <a:gd name="T33" fmla="*/ 547397498 h 204"/>
                        <a:gd name="T34" fmla="*/ 550998815 w 456"/>
                        <a:gd name="T35" fmla="*/ 547397498 h 204"/>
                        <a:gd name="T36" fmla="*/ 550998815 w 456"/>
                        <a:gd name="T37" fmla="*/ 547397498 h 204"/>
                        <a:gd name="T38" fmla="*/ 550998815 w 456"/>
                        <a:gd name="T39" fmla="*/ 547397498 h 204"/>
                        <a:gd name="T40" fmla="*/ 550998815 w 456"/>
                        <a:gd name="T41" fmla="*/ 547397498 h 204"/>
                        <a:gd name="T42" fmla="*/ 550998815 w 456"/>
                        <a:gd name="T43" fmla="*/ 547397498 h 204"/>
                        <a:gd name="T44" fmla="*/ 550998815 w 456"/>
                        <a:gd name="T45" fmla="*/ 547397498 h 204"/>
                        <a:gd name="T46" fmla="*/ 550998815 w 456"/>
                        <a:gd name="T47" fmla="*/ 547397498 h 204"/>
                        <a:gd name="T48" fmla="*/ 550998815 w 456"/>
                        <a:gd name="T49" fmla="*/ 547397498 h 204"/>
                        <a:gd name="T50" fmla="*/ 550998815 w 456"/>
                        <a:gd name="T51" fmla="*/ 547397498 h 204"/>
                        <a:gd name="T52" fmla="*/ 550998815 w 456"/>
                        <a:gd name="T53" fmla="*/ 547397498 h 204"/>
                        <a:gd name="T54" fmla="*/ 0 w 456"/>
                        <a:gd name="T55" fmla="*/ 547397498 h 204"/>
                        <a:gd name="T56" fmla="*/ 550998815 w 456"/>
                        <a:gd name="T57" fmla="*/ 547397498 h 204"/>
                        <a:gd name="T58" fmla="*/ 550998815 w 456"/>
                        <a:gd name="T59" fmla="*/ 547397498 h 204"/>
                        <a:gd name="T60" fmla="*/ 550998815 w 456"/>
                        <a:gd name="T61" fmla="*/ 547397498 h 204"/>
                        <a:gd name="T62" fmla="*/ 550998815 w 456"/>
                        <a:gd name="T63" fmla="*/ 547397498 h 204"/>
                        <a:gd name="T64" fmla="*/ 550998815 w 456"/>
                        <a:gd name="T65" fmla="*/ 547397498 h 204"/>
                        <a:gd name="T66" fmla="*/ 550998815 w 456"/>
                        <a:gd name="T67" fmla="*/ 547397498 h 204"/>
                        <a:gd name="T68" fmla="*/ 550998815 w 456"/>
                        <a:gd name="T69" fmla="*/ 547397498 h 204"/>
                        <a:gd name="T70" fmla="*/ 550998815 w 456"/>
                        <a:gd name="T71" fmla="*/ 547397498 h 204"/>
                        <a:gd name="T72" fmla="*/ 550998815 w 456"/>
                        <a:gd name="T73" fmla="*/ 547397498 h 204"/>
                        <a:gd name="T74" fmla="*/ 550998815 w 456"/>
                        <a:gd name="T75" fmla="*/ 547397498 h 204"/>
                        <a:gd name="T76" fmla="*/ 550998815 w 456"/>
                        <a:gd name="T77" fmla="*/ 547397498 h 204"/>
                        <a:gd name="T78" fmla="*/ 550998815 w 456"/>
                        <a:gd name="T79" fmla="*/ 547397498 h 204"/>
                        <a:gd name="T80" fmla="*/ 550998815 w 456"/>
                        <a:gd name="T81" fmla="*/ 547397498 h 204"/>
                        <a:gd name="T82" fmla="*/ 550998815 w 456"/>
                        <a:gd name="T83" fmla="*/ 547397498 h 204"/>
                        <a:gd name="T84" fmla="*/ 550998815 w 456"/>
                        <a:gd name="T85" fmla="*/ 547397498 h 204"/>
                        <a:gd name="T86" fmla="*/ 550998815 w 456"/>
                        <a:gd name="T87" fmla="*/ 547397498 h 204"/>
                        <a:gd name="T88" fmla="*/ 550998815 w 456"/>
                        <a:gd name="T89" fmla="*/ 547397498 h 204"/>
                        <a:gd name="T90" fmla="*/ 550998815 w 456"/>
                        <a:gd name="T91" fmla="*/ 547397498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C0C0C0"/>
                    </a:solidFill>
                    <a:ln w="3175" algn="ctr">
                      <a:solidFill>
                        <a:schemeClr val="bg1"/>
                      </a:solidFill>
                      <a:round/>
                      <a:headEnd/>
                      <a:tailEnd/>
                    </a:ln>
                  </p:spPr>
                  <p:txBody>
                    <a:bodyPr/>
                    <a:lstStyle/>
                    <a:p>
                      <a:endParaRPr lang="es-ES"/>
                    </a:p>
                  </p:txBody>
                </p:sp>
                <p:sp>
                  <p:nvSpPr>
                    <p:cNvPr id="70880" name="Andorra"/>
                    <p:cNvSpPr>
                      <a:spLocks/>
                    </p:cNvSpPr>
                    <p:nvPr/>
                  </p:nvSpPr>
                  <p:spPr bwMode="auto">
                    <a:xfrm>
                      <a:off x="2692" y="1432"/>
                      <a:ext cx="8" cy="4"/>
                    </a:xfrm>
                    <a:custGeom>
                      <a:avLst/>
                      <a:gdLst>
                        <a:gd name="T0" fmla="*/ 572662024 w 30"/>
                        <a:gd name="T1" fmla="*/ 477218272 h 18"/>
                        <a:gd name="T2" fmla="*/ 572662024 w 30"/>
                        <a:gd name="T3" fmla="*/ 477218272 h 18"/>
                        <a:gd name="T4" fmla="*/ 572662024 w 30"/>
                        <a:gd name="T5" fmla="*/ 477218272 h 18"/>
                        <a:gd name="T6" fmla="*/ 572662024 w 30"/>
                        <a:gd name="T7" fmla="*/ 0 h 18"/>
                        <a:gd name="T8" fmla="*/ 0 w 30"/>
                        <a:gd name="T9" fmla="*/ 0 h 18"/>
                        <a:gd name="T10" fmla="*/ 572662024 w 30"/>
                        <a:gd name="T11" fmla="*/ 477218272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rgbClr val="C0C0C0"/>
                    </a:solidFill>
                    <a:ln w="3175" algn="ctr">
                      <a:solidFill>
                        <a:schemeClr val="bg1"/>
                      </a:solidFill>
                      <a:round/>
                      <a:headEnd/>
                      <a:tailEnd/>
                    </a:ln>
                  </p:spPr>
                  <p:txBody>
                    <a:bodyPr/>
                    <a:lstStyle/>
                    <a:p>
                      <a:endParaRPr lang="es-ES"/>
                    </a:p>
                  </p:txBody>
                </p:sp>
                <p:sp>
                  <p:nvSpPr>
                    <p:cNvPr id="70881" name="Albania"/>
                    <p:cNvSpPr>
                      <a:spLocks/>
                    </p:cNvSpPr>
                    <p:nvPr/>
                  </p:nvSpPr>
                  <p:spPr bwMode="auto">
                    <a:xfrm>
                      <a:off x="2983" y="1432"/>
                      <a:ext cx="37" cy="63"/>
                    </a:xfrm>
                    <a:custGeom>
                      <a:avLst/>
                      <a:gdLst>
                        <a:gd name="T0" fmla="*/ 551783627 w 144"/>
                        <a:gd name="T1" fmla="*/ 549965057 h 246"/>
                        <a:gd name="T2" fmla="*/ 551783627 w 144"/>
                        <a:gd name="T3" fmla="*/ 549965057 h 246"/>
                        <a:gd name="T4" fmla="*/ 551783627 w 144"/>
                        <a:gd name="T5" fmla="*/ 549965057 h 246"/>
                        <a:gd name="T6" fmla="*/ 551783627 w 144"/>
                        <a:gd name="T7" fmla="*/ 549965057 h 246"/>
                        <a:gd name="T8" fmla="*/ 551783627 w 144"/>
                        <a:gd name="T9" fmla="*/ 549965057 h 246"/>
                        <a:gd name="T10" fmla="*/ 551783627 w 144"/>
                        <a:gd name="T11" fmla="*/ 549965057 h 246"/>
                        <a:gd name="T12" fmla="*/ 551783627 w 144"/>
                        <a:gd name="T13" fmla="*/ 549965057 h 246"/>
                        <a:gd name="T14" fmla="*/ 551783627 w 144"/>
                        <a:gd name="T15" fmla="*/ 549965057 h 246"/>
                        <a:gd name="T16" fmla="*/ 551783627 w 144"/>
                        <a:gd name="T17" fmla="*/ 549965057 h 246"/>
                        <a:gd name="T18" fmla="*/ 551783627 w 144"/>
                        <a:gd name="T19" fmla="*/ 549965057 h 246"/>
                        <a:gd name="T20" fmla="*/ 551783627 w 144"/>
                        <a:gd name="T21" fmla="*/ 549965057 h 246"/>
                        <a:gd name="T22" fmla="*/ 551783627 w 144"/>
                        <a:gd name="T23" fmla="*/ 549965057 h 246"/>
                        <a:gd name="T24" fmla="*/ 551783627 w 144"/>
                        <a:gd name="T25" fmla="*/ 549965057 h 246"/>
                        <a:gd name="T26" fmla="*/ 551783627 w 144"/>
                        <a:gd name="T27" fmla="*/ 549965057 h 246"/>
                        <a:gd name="T28" fmla="*/ 551783627 w 144"/>
                        <a:gd name="T29" fmla="*/ 549965057 h 246"/>
                        <a:gd name="T30" fmla="*/ 551783627 w 144"/>
                        <a:gd name="T31" fmla="*/ 549965057 h 246"/>
                        <a:gd name="T32" fmla="*/ 551783627 w 144"/>
                        <a:gd name="T33" fmla="*/ 549965057 h 246"/>
                        <a:gd name="T34" fmla="*/ 551783627 w 144"/>
                        <a:gd name="T35" fmla="*/ 549965057 h 246"/>
                        <a:gd name="T36" fmla="*/ 551783627 w 144"/>
                        <a:gd name="T37" fmla="*/ 549965057 h 246"/>
                        <a:gd name="T38" fmla="*/ 551783627 w 144"/>
                        <a:gd name="T39" fmla="*/ 0 h 246"/>
                        <a:gd name="T40" fmla="*/ 551783627 w 144"/>
                        <a:gd name="T41" fmla="*/ 549965057 h 246"/>
                        <a:gd name="T42" fmla="*/ 551783627 w 144"/>
                        <a:gd name="T43" fmla="*/ 549965057 h 246"/>
                        <a:gd name="T44" fmla="*/ 0 w 144"/>
                        <a:gd name="T45" fmla="*/ 549965057 h 246"/>
                        <a:gd name="T46" fmla="*/ 551783627 w 144"/>
                        <a:gd name="T47" fmla="*/ 549965057 h 246"/>
                        <a:gd name="T48" fmla="*/ 551783627 w 144"/>
                        <a:gd name="T49" fmla="*/ 549965057 h 246"/>
                        <a:gd name="T50" fmla="*/ 551783627 w 144"/>
                        <a:gd name="T51" fmla="*/ 549965057 h 246"/>
                        <a:gd name="T52" fmla="*/ 551783627 w 144"/>
                        <a:gd name="T53" fmla="*/ 549965057 h 246"/>
                        <a:gd name="T54" fmla="*/ 551783627 w 144"/>
                        <a:gd name="T55" fmla="*/ 549965057 h 246"/>
                        <a:gd name="T56" fmla="*/ 551783627 w 144"/>
                        <a:gd name="T57" fmla="*/ 549965057 h 246"/>
                        <a:gd name="T58" fmla="*/ 551783627 w 144"/>
                        <a:gd name="T59" fmla="*/ 549965057 h 246"/>
                        <a:gd name="T60" fmla="*/ 551783627 w 144"/>
                        <a:gd name="T61" fmla="*/ 549965057 h 246"/>
                        <a:gd name="T62" fmla="*/ 551783627 w 144"/>
                        <a:gd name="T63" fmla="*/ 549965057 h 246"/>
                        <a:gd name="T64" fmla="*/ 551783627 w 144"/>
                        <a:gd name="T65" fmla="*/ 549965057 h 246"/>
                        <a:gd name="T66" fmla="*/ 551783627 w 144"/>
                        <a:gd name="T67" fmla="*/ 549965057 h 246"/>
                        <a:gd name="T68" fmla="*/ 551783627 w 144"/>
                        <a:gd name="T69" fmla="*/ 549965057 h 246"/>
                        <a:gd name="T70" fmla="*/ 551783627 w 144"/>
                        <a:gd name="T71" fmla="*/ 549965057 h 246"/>
                        <a:gd name="T72" fmla="*/ 551783627 w 144"/>
                        <a:gd name="T73" fmla="*/ 549965057 h 246"/>
                        <a:gd name="T74" fmla="*/ 551783627 w 144"/>
                        <a:gd name="T75" fmla="*/ 549965057 h 246"/>
                        <a:gd name="T76" fmla="*/ 551783627 w 144"/>
                        <a:gd name="T77" fmla="*/ 549965057 h 246"/>
                        <a:gd name="T78" fmla="*/ 551783627 w 144"/>
                        <a:gd name="T79" fmla="*/ 549965057 h 246"/>
                        <a:gd name="T80" fmla="*/ 551783627 w 144"/>
                        <a:gd name="T81" fmla="*/ 549965057 h 246"/>
                        <a:gd name="T82" fmla="*/ 551783627 w 144"/>
                        <a:gd name="T83" fmla="*/ 549965057 h 246"/>
                        <a:gd name="T84" fmla="*/ 551783627 w 144"/>
                        <a:gd name="T85" fmla="*/ 549965057 h 246"/>
                        <a:gd name="T86" fmla="*/ 551783627 w 144"/>
                        <a:gd name="T87" fmla="*/ 549965057 h 246"/>
                        <a:gd name="T88" fmla="*/ 551783627 w 144"/>
                        <a:gd name="T89" fmla="*/ 54996505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rgbClr val="C0C0C0"/>
                    </a:solidFill>
                    <a:ln w="3175" algn="ctr">
                      <a:solidFill>
                        <a:schemeClr val="bg1"/>
                      </a:solidFill>
                      <a:round/>
                      <a:headEnd/>
                      <a:tailEnd/>
                    </a:ln>
                  </p:spPr>
                  <p:txBody>
                    <a:bodyPr/>
                    <a:lstStyle/>
                    <a:p>
                      <a:endParaRPr lang="es-ES"/>
                    </a:p>
                  </p:txBody>
                </p:sp>
                <p:sp>
                  <p:nvSpPr>
                    <p:cNvPr id="198" name="Germany"/>
                    <p:cNvSpPr>
                      <a:spLocks/>
                    </p:cNvSpPr>
                    <p:nvPr/>
                  </p:nvSpPr>
                  <p:spPr bwMode="auto">
                    <a:xfrm>
                      <a:off x="2770" y="1185"/>
                      <a:ext cx="143" cy="151"/>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bg1">
                        <a:lumMod val="75000"/>
                      </a:schemeClr>
                    </a:solidFill>
                    <a:ln w="3175" algn="ctr">
                      <a:solidFill>
                        <a:schemeClr val="bg1"/>
                      </a:solidFill>
                      <a:round/>
                      <a:headEnd/>
                      <a:tailEnd/>
                    </a:ln>
                    <a:effectLst/>
                    <a:extLst/>
                  </p:spPr>
                  <p:txBody>
                    <a:bodyPr/>
                    <a:lstStyle>
                      <a:lvl1pPr>
                        <a:spcBef>
                          <a:spcPct val="0"/>
                        </a:spcBef>
                        <a:defRPr>
                          <a:solidFill>
                            <a:schemeClr val="tx1"/>
                          </a:solidFill>
                          <a:latin typeface="Arial" panose="020B0604020202020204" pitchFamily="34" charset="0"/>
                          <a:cs typeface="Arial" panose="020B0604020202020204" pitchFamily="34" charset="0"/>
                        </a:defRPr>
                      </a:lvl1pPr>
                      <a:lvl2pPr marL="742950" indent="-285750">
                        <a:spcBef>
                          <a:spcPct val="0"/>
                        </a:spcBef>
                        <a:defRPr>
                          <a:solidFill>
                            <a:schemeClr val="tx1"/>
                          </a:solidFill>
                          <a:latin typeface="Arial" panose="020B0604020202020204" pitchFamily="34" charset="0"/>
                          <a:cs typeface="Arial" panose="020B0604020202020204" pitchFamily="34" charset="0"/>
                        </a:defRPr>
                      </a:lvl2pPr>
                      <a:lvl3pPr marL="1143000" indent="-228600">
                        <a:spcBef>
                          <a:spcPct val="0"/>
                        </a:spcBef>
                        <a:defRPr>
                          <a:solidFill>
                            <a:schemeClr val="tx1"/>
                          </a:solidFill>
                          <a:latin typeface="Arial" panose="020B0604020202020204" pitchFamily="34" charset="0"/>
                          <a:cs typeface="Arial" panose="020B0604020202020204" pitchFamily="34" charset="0"/>
                        </a:defRPr>
                      </a:lvl3pPr>
                      <a:lvl4pPr marL="1600200" indent="-228600">
                        <a:spcBef>
                          <a:spcPct val="0"/>
                        </a:spcBef>
                        <a:defRPr>
                          <a:solidFill>
                            <a:schemeClr val="tx1"/>
                          </a:solidFill>
                          <a:latin typeface="Arial" panose="020B0604020202020204" pitchFamily="34" charset="0"/>
                          <a:cs typeface="Arial" panose="020B0604020202020204" pitchFamily="34" charset="0"/>
                        </a:defRPr>
                      </a:lvl4pPr>
                      <a:lvl5pPr marL="2057400" indent="-228600">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noProof="1">
                        <a:latin typeface="Calibri" panose="020F0502020204030204" pitchFamily="34" charset="0"/>
                      </a:endParaRPr>
                    </a:p>
                  </p:txBody>
                </p:sp>
              </p:grpSp>
              <p:grpSp>
                <p:nvGrpSpPr>
                  <p:cNvPr id="70745" name="Group 1126"/>
                  <p:cNvGrpSpPr>
                    <a:grpSpLocks/>
                  </p:cNvGrpSpPr>
                  <p:nvPr/>
                </p:nvGrpSpPr>
                <p:grpSpPr bwMode="auto">
                  <a:xfrm>
                    <a:off x="3730626" y="2446338"/>
                    <a:ext cx="1955800" cy="2360613"/>
                    <a:chOff x="2350" y="1541"/>
                    <a:chExt cx="1232" cy="1487"/>
                  </a:xfrm>
                </p:grpSpPr>
                <p:sp>
                  <p:nvSpPr>
                    <p:cNvPr id="70794" name="Zimbabwe"/>
                    <p:cNvSpPr>
                      <a:spLocks/>
                    </p:cNvSpPr>
                    <p:nvPr/>
                  </p:nvSpPr>
                  <p:spPr bwMode="auto">
                    <a:xfrm>
                      <a:off x="3108" y="2632"/>
                      <a:ext cx="141" cy="141"/>
                    </a:xfrm>
                    <a:custGeom>
                      <a:avLst/>
                      <a:gdLst>
                        <a:gd name="T0" fmla="*/ 548541645 w 552"/>
                        <a:gd name="T1" fmla="*/ 548541645 h 552"/>
                        <a:gd name="T2" fmla="*/ 548541645 w 552"/>
                        <a:gd name="T3" fmla="*/ 548541645 h 552"/>
                        <a:gd name="T4" fmla="*/ 548541645 w 552"/>
                        <a:gd name="T5" fmla="*/ 548541645 h 552"/>
                        <a:gd name="T6" fmla="*/ 548541645 w 552"/>
                        <a:gd name="T7" fmla="*/ 548541645 h 552"/>
                        <a:gd name="T8" fmla="*/ 548541645 w 552"/>
                        <a:gd name="T9" fmla="*/ 548541645 h 552"/>
                        <a:gd name="T10" fmla="*/ 548541645 w 552"/>
                        <a:gd name="T11" fmla="*/ 548541645 h 552"/>
                        <a:gd name="T12" fmla="*/ 548541645 w 552"/>
                        <a:gd name="T13" fmla="*/ 548541645 h 552"/>
                        <a:gd name="T14" fmla="*/ 548541645 w 552"/>
                        <a:gd name="T15" fmla="*/ 548541645 h 552"/>
                        <a:gd name="T16" fmla="*/ 548541645 w 552"/>
                        <a:gd name="T17" fmla="*/ 548541645 h 552"/>
                        <a:gd name="T18" fmla="*/ 548541645 w 552"/>
                        <a:gd name="T19" fmla="*/ 548541645 h 552"/>
                        <a:gd name="T20" fmla="*/ 548541645 w 552"/>
                        <a:gd name="T21" fmla="*/ 548541645 h 552"/>
                        <a:gd name="T22" fmla="*/ 548541645 w 552"/>
                        <a:gd name="T23" fmla="*/ 548541645 h 552"/>
                        <a:gd name="T24" fmla="*/ 548541645 w 552"/>
                        <a:gd name="T25" fmla="*/ 548541645 h 552"/>
                        <a:gd name="T26" fmla="*/ 548541645 w 552"/>
                        <a:gd name="T27" fmla="*/ 548541645 h 552"/>
                        <a:gd name="T28" fmla="*/ 548541645 w 552"/>
                        <a:gd name="T29" fmla="*/ 548541645 h 552"/>
                        <a:gd name="T30" fmla="*/ 548541645 w 552"/>
                        <a:gd name="T31" fmla="*/ 548541645 h 552"/>
                        <a:gd name="T32" fmla="*/ 548541645 w 552"/>
                        <a:gd name="T33" fmla="*/ 548541645 h 552"/>
                        <a:gd name="T34" fmla="*/ 548541645 w 552"/>
                        <a:gd name="T35" fmla="*/ 548541645 h 552"/>
                        <a:gd name="T36" fmla="*/ 548541645 w 552"/>
                        <a:gd name="T37" fmla="*/ 548541645 h 552"/>
                        <a:gd name="T38" fmla="*/ 548541645 w 552"/>
                        <a:gd name="T39" fmla="*/ 548541645 h 552"/>
                        <a:gd name="T40" fmla="*/ 548541645 w 552"/>
                        <a:gd name="T41" fmla="*/ 548541645 h 552"/>
                        <a:gd name="T42" fmla="*/ 548541645 w 552"/>
                        <a:gd name="T43" fmla="*/ 548541645 h 552"/>
                        <a:gd name="T44" fmla="*/ 548541645 w 552"/>
                        <a:gd name="T45" fmla="*/ 548541645 h 552"/>
                        <a:gd name="T46" fmla="*/ 548541645 w 552"/>
                        <a:gd name="T47" fmla="*/ 548541645 h 552"/>
                        <a:gd name="T48" fmla="*/ 548541645 w 552"/>
                        <a:gd name="T49" fmla="*/ 548541645 h 552"/>
                        <a:gd name="T50" fmla="*/ 548541645 w 552"/>
                        <a:gd name="T51" fmla="*/ 548541645 h 552"/>
                        <a:gd name="T52" fmla="*/ 548541645 w 552"/>
                        <a:gd name="T53" fmla="*/ 548541645 h 552"/>
                        <a:gd name="T54" fmla="*/ 548541645 w 552"/>
                        <a:gd name="T55" fmla="*/ 548541645 h 552"/>
                        <a:gd name="T56" fmla="*/ 548541645 w 552"/>
                        <a:gd name="T57" fmla="*/ 548541645 h 552"/>
                        <a:gd name="T58" fmla="*/ 548541645 w 552"/>
                        <a:gd name="T59" fmla="*/ 548541645 h 552"/>
                        <a:gd name="T60" fmla="*/ 548541645 w 552"/>
                        <a:gd name="T61" fmla="*/ 548541645 h 552"/>
                        <a:gd name="T62" fmla="*/ 548541645 w 552"/>
                        <a:gd name="T63" fmla="*/ 548541645 h 552"/>
                        <a:gd name="T64" fmla="*/ 548541645 w 552"/>
                        <a:gd name="T65" fmla="*/ 548541645 h 552"/>
                        <a:gd name="T66" fmla="*/ 548541645 w 552"/>
                        <a:gd name="T67" fmla="*/ 548541645 h 552"/>
                        <a:gd name="T68" fmla="*/ 548541645 w 552"/>
                        <a:gd name="T69" fmla="*/ 548541645 h 552"/>
                        <a:gd name="T70" fmla="*/ 548541645 w 552"/>
                        <a:gd name="T71" fmla="*/ 548541645 h 552"/>
                        <a:gd name="T72" fmla="*/ 548541645 w 552"/>
                        <a:gd name="T73" fmla="*/ 548541645 h 552"/>
                        <a:gd name="T74" fmla="*/ 548541645 w 552"/>
                        <a:gd name="T75" fmla="*/ 0 h 552"/>
                        <a:gd name="T76" fmla="*/ 548541645 w 552"/>
                        <a:gd name="T77" fmla="*/ 548541645 h 552"/>
                        <a:gd name="T78" fmla="*/ 548541645 w 552"/>
                        <a:gd name="T79" fmla="*/ 548541645 h 552"/>
                        <a:gd name="T80" fmla="*/ 548541645 w 552"/>
                        <a:gd name="T81" fmla="*/ 548541645 h 552"/>
                        <a:gd name="T82" fmla="*/ 548541645 w 552"/>
                        <a:gd name="T83" fmla="*/ 548541645 h 552"/>
                        <a:gd name="T84" fmla="*/ 548541645 w 552"/>
                        <a:gd name="T85" fmla="*/ 548541645 h 552"/>
                        <a:gd name="T86" fmla="*/ 548541645 w 552"/>
                        <a:gd name="T87" fmla="*/ 548541645 h 552"/>
                        <a:gd name="T88" fmla="*/ 548541645 w 552"/>
                        <a:gd name="T89" fmla="*/ 548541645 h 552"/>
                        <a:gd name="T90" fmla="*/ 548541645 w 552"/>
                        <a:gd name="T91" fmla="*/ 548541645 h 552"/>
                        <a:gd name="T92" fmla="*/ 548541645 w 552"/>
                        <a:gd name="T93" fmla="*/ 548541645 h 552"/>
                        <a:gd name="T94" fmla="*/ 548541645 w 552"/>
                        <a:gd name="T95" fmla="*/ 548541645 h 552"/>
                        <a:gd name="T96" fmla="*/ 548541645 w 552"/>
                        <a:gd name="T97" fmla="*/ 548541645 h 552"/>
                        <a:gd name="T98" fmla="*/ 548541645 w 552"/>
                        <a:gd name="T99" fmla="*/ 548541645 h 552"/>
                        <a:gd name="T100" fmla="*/ 548541645 w 552"/>
                        <a:gd name="T101" fmla="*/ 548541645 h 552"/>
                        <a:gd name="T102" fmla="*/ 548541645 w 552"/>
                        <a:gd name="T103" fmla="*/ 548541645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rgbClr val="C0C0C0"/>
                    </a:solidFill>
                    <a:ln w="3175" algn="ctr">
                      <a:solidFill>
                        <a:schemeClr val="bg1"/>
                      </a:solidFill>
                      <a:round/>
                      <a:headEnd/>
                      <a:tailEnd/>
                    </a:ln>
                  </p:spPr>
                  <p:txBody>
                    <a:bodyPr/>
                    <a:lstStyle/>
                    <a:p>
                      <a:endParaRPr lang="es-ES"/>
                    </a:p>
                  </p:txBody>
                </p:sp>
                <p:sp>
                  <p:nvSpPr>
                    <p:cNvPr id="70795" name="Zambia"/>
                    <p:cNvSpPr>
                      <a:spLocks/>
                    </p:cNvSpPr>
                    <p:nvPr/>
                  </p:nvSpPr>
                  <p:spPr bwMode="auto">
                    <a:xfrm>
                      <a:off x="3051" y="2478"/>
                      <a:ext cx="213" cy="204"/>
                    </a:xfrm>
                    <a:custGeom>
                      <a:avLst/>
                      <a:gdLst>
                        <a:gd name="T0" fmla="*/ 548457763 w 834"/>
                        <a:gd name="T1" fmla="*/ 548980483 h 798"/>
                        <a:gd name="T2" fmla="*/ 548457763 w 834"/>
                        <a:gd name="T3" fmla="*/ 548980483 h 798"/>
                        <a:gd name="T4" fmla="*/ 548457763 w 834"/>
                        <a:gd name="T5" fmla="*/ 548980483 h 798"/>
                        <a:gd name="T6" fmla="*/ 548457763 w 834"/>
                        <a:gd name="T7" fmla="*/ 548980483 h 798"/>
                        <a:gd name="T8" fmla="*/ 548457763 w 834"/>
                        <a:gd name="T9" fmla="*/ 548980483 h 798"/>
                        <a:gd name="T10" fmla="*/ 548457763 w 834"/>
                        <a:gd name="T11" fmla="*/ 548980483 h 798"/>
                        <a:gd name="T12" fmla="*/ 548457763 w 834"/>
                        <a:gd name="T13" fmla="*/ 548980483 h 798"/>
                        <a:gd name="T14" fmla="*/ 548457763 w 834"/>
                        <a:gd name="T15" fmla="*/ 548980483 h 798"/>
                        <a:gd name="T16" fmla="*/ 548457763 w 834"/>
                        <a:gd name="T17" fmla="*/ 548980483 h 798"/>
                        <a:gd name="T18" fmla="*/ 548457763 w 834"/>
                        <a:gd name="T19" fmla="*/ 548980483 h 798"/>
                        <a:gd name="T20" fmla="*/ 548457763 w 834"/>
                        <a:gd name="T21" fmla="*/ 548980483 h 798"/>
                        <a:gd name="T22" fmla="*/ 548457763 w 834"/>
                        <a:gd name="T23" fmla="*/ 548980483 h 798"/>
                        <a:gd name="T24" fmla="*/ 548457763 w 834"/>
                        <a:gd name="T25" fmla="*/ 548980483 h 798"/>
                        <a:gd name="T26" fmla="*/ 548457763 w 834"/>
                        <a:gd name="T27" fmla="*/ 548980483 h 798"/>
                        <a:gd name="T28" fmla="*/ 548457763 w 834"/>
                        <a:gd name="T29" fmla="*/ 548980483 h 798"/>
                        <a:gd name="T30" fmla="*/ 548457763 w 834"/>
                        <a:gd name="T31" fmla="*/ 548980483 h 798"/>
                        <a:gd name="T32" fmla="*/ 548457763 w 834"/>
                        <a:gd name="T33" fmla="*/ 548980483 h 798"/>
                        <a:gd name="T34" fmla="*/ 548457763 w 834"/>
                        <a:gd name="T35" fmla="*/ 548980483 h 798"/>
                        <a:gd name="T36" fmla="*/ 548457763 w 834"/>
                        <a:gd name="T37" fmla="*/ 548980483 h 798"/>
                        <a:gd name="T38" fmla="*/ 548457763 w 834"/>
                        <a:gd name="T39" fmla="*/ 548980483 h 798"/>
                        <a:gd name="T40" fmla="*/ 548457763 w 834"/>
                        <a:gd name="T41" fmla="*/ 548980483 h 798"/>
                        <a:gd name="T42" fmla="*/ 548457763 w 834"/>
                        <a:gd name="T43" fmla="*/ 548980483 h 798"/>
                        <a:gd name="T44" fmla="*/ 548457763 w 834"/>
                        <a:gd name="T45" fmla="*/ 548980483 h 798"/>
                        <a:gd name="T46" fmla="*/ 548457763 w 834"/>
                        <a:gd name="T47" fmla="*/ 548980483 h 798"/>
                        <a:gd name="T48" fmla="*/ 548457763 w 834"/>
                        <a:gd name="T49" fmla="*/ 548980483 h 798"/>
                        <a:gd name="T50" fmla="*/ 548457763 w 834"/>
                        <a:gd name="T51" fmla="*/ 548980483 h 798"/>
                        <a:gd name="T52" fmla="*/ 548457763 w 834"/>
                        <a:gd name="T53" fmla="*/ 548980483 h 798"/>
                        <a:gd name="T54" fmla="*/ 548457763 w 834"/>
                        <a:gd name="T55" fmla="*/ 548980483 h 798"/>
                        <a:gd name="T56" fmla="*/ 548457763 w 834"/>
                        <a:gd name="T57" fmla="*/ 548980483 h 798"/>
                        <a:gd name="T58" fmla="*/ 548457763 w 834"/>
                        <a:gd name="T59" fmla="*/ 548980483 h 798"/>
                        <a:gd name="T60" fmla="*/ 548457763 w 834"/>
                        <a:gd name="T61" fmla="*/ 548980483 h 798"/>
                        <a:gd name="T62" fmla="*/ 548457763 w 834"/>
                        <a:gd name="T63" fmla="*/ 548980483 h 798"/>
                        <a:gd name="T64" fmla="*/ 548457763 w 834"/>
                        <a:gd name="T65" fmla="*/ 548980483 h 798"/>
                        <a:gd name="T66" fmla="*/ 548457763 w 834"/>
                        <a:gd name="T67" fmla="*/ 548980483 h 798"/>
                        <a:gd name="T68" fmla="*/ 548457763 w 834"/>
                        <a:gd name="T69" fmla="*/ 548980483 h 798"/>
                        <a:gd name="T70" fmla="*/ 548457763 w 834"/>
                        <a:gd name="T71" fmla="*/ 548980483 h 798"/>
                        <a:gd name="T72" fmla="*/ 548457763 w 834"/>
                        <a:gd name="T73" fmla="*/ 548980483 h 798"/>
                        <a:gd name="T74" fmla="*/ 548457763 w 834"/>
                        <a:gd name="T75" fmla="*/ 548980483 h 798"/>
                        <a:gd name="T76" fmla="*/ 548457763 w 834"/>
                        <a:gd name="T77" fmla="*/ 548980483 h 798"/>
                        <a:gd name="T78" fmla="*/ 548457763 w 834"/>
                        <a:gd name="T79" fmla="*/ 548980483 h 798"/>
                        <a:gd name="T80" fmla="*/ 548457763 w 834"/>
                        <a:gd name="T81" fmla="*/ 548980483 h 798"/>
                        <a:gd name="T82" fmla="*/ 548457763 w 834"/>
                        <a:gd name="T83" fmla="*/ 548980483 h 798"/>
                        <a:gd name="T84" fmla="*/ 548457763 w 834"/>
                        <a:gd name="T85" fmla="*/ 548980483 h 798"/>
                        <a:gd name="T86" fmla="*/ 548457763 w 834"/>
                        <a:gd name="T87" fmla="*/ 548980483 h 798"/>
                        <a:gd name="T88" fmla="*/ 548457763 w 834"/>
                        <a:gd name="T89" fmla="*/ 548980483 h 798"/>
                        <a:gd name="T90" fmla="*/ 548457763 w 834"/>
                        <a:gd name="T91" fmla="*/ 548980483 h 798"/>
                        <a:gd name="T92" fmla="*/ 548457763 w 834"/>
                        <a:gd name="T93" fmla="*/ 548980483 h 798"/>
                        <a:gd name="T94" fmla="*/ 548457763 w 834"/>
                        <a:gd name="T95" fmla="*/ 548980483 h 798"/>
                        <a:gd name="T96" fmla="*/ 548457763 w 834"/>
                        <a:gd name="T97" fmla="*/ 548980483 h 798"/>
                        <a:gd name="T98" fmla="*/ 548457763 w 834"/>
                        <a:gd name="T99" fmla="*/ 548980483 h 798"/>
                        <a:gd name="T100" fmla="*/ 548457763 w 834"/>
                        <a:gd name="T101" fmla="*/ 548980483 h 798"/>
                        <a:gd name="T102" fmla="*/ 548457763 w 834"/>
                        <a:gd name="T103" fmla="*/ 548980483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rgbClr val="C0C0C0"/>
                    </a:solidFill>
                    <a:ln w="3175" algn="ctr">
                      <a:solidFill>
                        <a:schemeClr val="bg1"/>
                      </a:solidFill>
                      <a:round/>
                      <a:headEnd/>
                      <a:tailEnd/>
                    </a:ln>
                  </p:spPr>
                  <p:txBody>
                    <a:bodyPr/>
                    <a:lstStyle/>
                    <a:p>
                      <a:endParaRPr lang="es-ES"/>
                    </a:p>
                  </p:txBody>
                </p:sp>
                <p:sp>
                  <p:nvSpPr>
                    <p:cNvPr id="70796" name="Western Sahara"/>
                    <p:cNvSpPr>
                      <a:spLocks/>
                    </p:cNvSpPr>
                    <p:nvPr/>
                  </p:nvSpPr>
                  <p:spPr bwMode="auto">
                    <a:xfrm>
                      <a:off x="2353" y="1740"/>
                      <a:ext cx="153" cy="131"/>
                    </a:xfrm>
                    <a:custGeom>
                      <a:avLst/>
                      <a:gdLst>
                        <a:gd name="T0" fmla="*/ 547607977 w 600"/>
                        <a:gd name="T1" fmla="*/ 0 h 510"/>
                        <a:gd name="T2" fmla="*/ 547607977 w 600"/>
                        <a:gd name="T3" fmla="*/ 0 h 510"/>
                        <a:gd name="T4" fmla="*/ 547607977 w 600"/>
                        <a:gd name="T5" fmla="*/ 551608281 h 510"/>
                        <a:gd name="T6" fmla="*/ 547607977 w 600"/>
                        <a:gd name="T7" fmla="*/ 551608281 h 510"/>
                        <a:gd name="T8" fmla="*/ 547607977 w 600"/>
                        <a:gd name="T9" fmla="*/ 551608281 h 510"/>
                        <a:gd name="T10" fmla="*/ 547607977 w 600"/>
                        <a:gd name="T11" fmla="*/ 551608281 h 510"/>
                        <a:gd name="T12" fmla="*/ 547607977 w 600"/>
                        <a:gd name="T13" fmla="*/ 551608281 h 510"/>
                        <a:gd name="T14" fmla="*/ 547607977 w 600"/>
                        <a:gd name="T15" fmla="*/ 551608281 h 510"/>
                        <a:gd name="T16" fmla="*/ 547607977 w 600"/>
                        <a:gd name="T17" fmla="*/ 551608281 h 510"/>
                        <a:gd name="T18" fmla="*/ 547607977 w 600"/>
                        <a:gd name="T19" fmla="*/ 551608281 h 510"/>
                        <a:gd name="T20" fmla="*/ 547607977 w 600"/>
                        <a:gd name="T21" fmla="*/ 551608281 h 510"/>
                        <a:gd name="T22" fmla="*/ 547607977 w 600"/>
                        <a:gd name="T23" fmla="*/ 551608281 h 510"/>
                        <a:gd name="T24" fmla="*/ 547607977 w 600"/>
                        <a:gd name="T25" fmla="*/ 551608281 h 510"/>
                        <a:gd name="T26" fmla="*/ 547607977 w 600"/>
                        <a:gd name="T27" fmla="*/ 551608281 h 510"/>
                        <a:gd name="T28" fmla="*/ 547607977 w 600"/>
                        <a:gd name="T29" fmla="*/ 551608281 h 510"/>
                        <a:gd name="T30" fmla="*/ 547607977 w 600"/>
                        <a:gd name="T31" fmla="*/ 551608281 h 510"/>
                        <a:gd name="T32" fmla="*/ 547607977 w 600"/>
                        <a:gd name="T33" fmla="*/ 551608281 h 510"/>
                        <a:gd name="T34" fmla="*/ 547607977 w 600"/>
                        <a:gd name="T35" fmla="*/ 551608281 h 510"/>
                        <a:gd name="T36" fmla="*/ 547607977 w 600"/>
                        <a:gd name="T37" fmla="*/ 551608281 h 510"/>
                        <a:gd name="T38" fmla="*/ 547607977 w 600"/>
                        <a:gd name="T39" fmla="*/ 551608281 h 510"/>
                        <a:gd name="T40" fmla="*/ 547607977 w 600"/>
                        <a:gd name="T41" fmla="*/ 551608281 h 510"/>
                        <a:gd name="T42" fmla="*/ 547607977 w 600"/>
                        <a:gd name="T43" fmla="*/ 551608281 h 510"/>
                        <a:gd name="T44" fmla="*/ 547607977 w 600"/>
                        <a:gd name="T45" fmla="*/ 551608281 h 510"/>
                        <a:gd name="T46" fmla="*/ 547607977 w 600"/>
                        <a:gd name="T47" fmla="*/ 551608281 h 510"/>
                        <a:gd name="T48" fmla="*/ 547607977 w 600"/>
                        <a:gd name="T49" fmla="*/ 551608281 h 510"/>
                        <a:gd name="T50" fmla="*/ 547607977 w 600"/>
                        <a:gd name="T51" fmla="*/ 551608281 h 510"/>
                        <a:gd name="T52" fmla="*/ 547607977 w 600"/>
                        <a:gd name="T53" fmla="*/ 551608281 h 510"/>
                        <a:gd name="T54" fmla="*/ 547607977 w 600"/>
                        <a:gd name="T55" fmla="*/ 551608281 h 510"/>
                        <a:gd name="T56" fmla="*/ 547607977 w 600"/>
                        <a:gd name="T57" fmla="*/ 551608281 h 510"/>
                        <a:gd name="T58" fmla="*/ 547607977 w 600"/>
                        <a:gd name="T59" fmla="*/ 551608281 h 510"/>
                        <a:gd name="T60" fmla="*/ 547607977 w 600"/>
                        <a:gd name="T61" fmla="*/ 551608281 h 510"/>
                        <a:gd name="T62" fmla="*/ 547607977 w 600"/>
                        <a:gd name="T63" fmla="*/ 551608281 h 510"/>
                        <a:gd name="T64" fmla="*/ 547607977 w 600"/>
                        <a:gd name="T65" fmla="*/ 551608281 h 510"/>
                        <a:gd name="T66" fmla="*/ 547607977 w 600"/>
                        <a:gd name="T67" fmla="*/ 551608281 h 510"/>
                        <a:gd name="T68" fmla="*/ 547607977 w 600"/>
                        <a:gd name="T69" fmla="*/ 551608281 h 510"/>
                        <a:gd name="T70" fmla="*/ 547607977 w 600"/>
                        <a:gd name="T71" fmla="*/ 551608281 h 510"/>
                        <a:gd name="T72" fmla="*/ 547607977 w 600"/>
                        <a:gd name="T73" fmla="*/ 551608281 h 510"/>
                        <a:gd name="T74" fmla="*/ 547607977 w 600"/>
                        <a:gd name="T75" fmla="*/ 551608281 h 510"/>
                        <a:gd name="T76" fmla="*/ 547607977 w 600"/>
                        <a:gd name="T77" fmla="*/ 551608281 h 510"/>
                        <a:gd name="T78" fmla="*/ 0 w 600"/>
                        <a:gd name="T79" fmla="*/ 551608281 h 510"/>
                        <a:gd name="T80" fmla="*/ 0 w 600"/>
                        <a:gd name="T81" fmla="*/ 551608281 h 510"/>
                        <a:gd name="T82" fmla="*/ 547607977 w 600"/>
                        <a:gd name="T83" fmla="*/ 551608281 h 510"/>
                        <a:gd name="T84" fmla="*/ 547607977 w 600"/>
                        <a:gd name="T85" fmla="*/ 551608281 h 510"/>
                        <a:gd name="T86" fmla="*/ 547607977 w 600"/>
                        <a:gd name="T87" fmla="*/ 551608281 h 510"/>
                        <a:gd name="T88" fmla="*/ 547607977 w 600"/>
                        <a:gd name="T89" fmla="*/ 551608281 h 510"/>
                        <a:gd name="T90" fmla="*/ 547607977 w 600"/>
                        <a:gd name="T91" fmla="*/ 551608281 h 510"/>
                        <a:gd name="T92" fmla="*/ 547607977 w 600"/>
                        <a:gd name="T93" fmla="*/ 551608281 h 510"/>
                        <a:gd name="T94" fmla="*/ 547607977 w 600"/>
                        <a:gd name="T95" fmla="*/ 551608281 h 510"/>
                        <a:gd name="T96" fmla="*/ 547607977 w 600"/>
                        <a:gd name="T97" fmla="*/ 551608281 h 510"/>
                        <a:gd name="T98" fmla="*/ 547607977 w 600"/>
                        <a:gd name="T99" fmla="*/ 551608281 h 510"/>
                        <a:gd name="T100" fmla="*/ 547607977 w 600"/>
                        <a:gd name="T101" fmla="*/ 551608281 h 510"/>
                        <a:gd name="T102" fmla="*/ 547607977 w 600"/>
                        <a:gd name="T103" fmla="*/ 551608281 h 510"/>
                        <a:gd name="T104" fmla="*/ 547607977 w 600"/>
                        <a:gd name="T105" fmla="*/ 551608281 h 510"/>
                        <a:gd name="T106" fmla="*/ 547607977 w 600"/>
                        <a:gd name="T107" fmla="*/ 551608281 h 510"/>
                        <a:gd name="T108" fmla="*/ 547607977 w 600"/>
                        <a:gd name="T109" fmla="*/ 551608281 h 510"/>
                        <a:gd name="T110" fmla="*/ 547607977 w 600"/>
                        <a:gd name="T111" fmla="*/ 551608281 h 510"/>
                        <a:gd name="T112" fmla="*/ 547607977 w 600"/>
                        <a:gd name="T113" fmla="*/ 0 h 510"/>
                        <a:gd name="T114" fmla="*/ 54760797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rgbClr val="C0C0C0"/>
                    </a:solidFill>
                    <a:ln w="3175" algn="ctr">
                      <a:solidFill>
                        <a:schemeClr val="bg1"/>
                      </a:solidFill>
                      <a:round/>
                      <a:headEnd/>
                      <a:tailEnd/>
                    </a:ln>
                  </p:spPr>
                  <p:txBody>
                    <a:bodyPr/>
                    <a:lstStyle/>
                    <a:p>
                      <a:endParaRPr lang="es-ES"/>
                    </a:p>
                  </p:txBody>
                </p:sp>
                <p:sp>
                  <p:nvSpPr>
                    <p:cNvPr id="70797" name="Uganda"/>
                    <p:cNvSpPr>
                      <a:spLocks noEditPoints="1"/>
                    </p:cNvSpPr>
                    <p:nvPr/>
                  </p:nvSpPr>
                  <p:spPr bwMode="auto">
                    <a:xfrm>
                      <a:off x="3192" y="2224"/>
                      <a:ext cx="100" cy="118"/>
                    </a:xfrm>
                    <a:custGeom>
                      <a:avLst/>
                      <a:gdLst>
                        <a:gd name="T0" fmla="*/ 550636529 w 390"/>
                        <a:gd name="T1" fmla="*/ 548491219 h 462"/>
                        <a:gd name="T2" fmla="*/ 550636529 w 390"/>
                        <a:gd name="T3" fmla="*/ 548491219 h 462"/>
                        <a:gd name="T4" fmla="*/ 550636529 w 390"/>
                        <a:gd name="T5" fmla="*/ 548491219 h 462"/>
                        <a:gd name="T6" fmla="*/ 550636529 w 390"/>
                        <a:gd name="T7" fmla="*/ 548491219 h 462"/>
                        <a:gd name="T8" fmla="*/ 550636529 w 390"/>
                        <a:gd name="T9" fmla="*/ 548491219 h 462"/>
                        <a:gd name="T10" fmla="*/ 550636529 w 390"/>
                        <a:gd name="T11" fmla="*/ 548491219 h 462"/>
                        <a:gd name="T12" fmla="*/ 550636529 w 390"/>
                        <a:gd name="T13" fmla="*/ 548491219 h 462"/>
                        <a:gd name="T14" fmla="*/ 550636529 w 390"/>
                        <a:gd name="T15" fmla="*/ 548491219 h 462"/>
                        <a:gd name="T16" fmla="*/ 550636529 w 390"/>
                        <a:gd name="T17" fmla="*/ 548491219 h 462"/>
                        <a:gd name="T18" fmla="*/ 550636529 w 390"/>
                        <a:gd name="T19" fmla="*/ 548491219 h 462"/>
                        <a:gd name="T20" fmla="*/ 550636529 w 390"/>
                        <a:gd name="T21" fmla="*/ 548491219 h 462"/>
                        <a:gd name="T22" fmla="*/ 550636529 w 390"/>
                        <a:gd name="T23" fmla="*/ 548491219 h 462"/>
                        <a:gd name="T24" fmla="*/ 550636529 w 390"/>
                        <a:gd name="T25" fmla="*/ 0 h 462"/>
                        <a:gd name="T26" fmla="*/ 550636529 w 390"/>
                        <a:gd name="T27" fmla="*/ 548491219 h 462"/>
                        <a:gd name="T28" fmla="*/ 550636529 w 390"/>
                        <a:gd name="T29" fmla="*/ 548491219 h 462"/>
                        <a:gd name="T30" fmla="*/ 550636529 w 390"/>
                        <a:gd name="T31" fmla="*/ 548491219 h 462"/>
                        <a:gd name="T32" fmla="*/ 550636529 w 390"/>
                        <a:gd name="T33" fmla="*/ 548491219 h 462"/>
                        <a:gd name="T34" fmla="*/ 550636529 w 390"/>
                        <a:gd name="T35" fmla="*/ 548491219 h 462"/>
                        <a:gd name="T36" fmla="*/ 550636529 w 390"/>
                        <a:gd name="T37" fmla="*/ 548491219 h 462"/>
                        <a:gd name="T38" fmla="*/ 550636529 w 390"/>
                        <a:gd name="T39" fmla="*/ 548491219 h 462"/>
                        <a:gd name="T40" fmla="*/ 550636529 w 390"/>
                        <a:gd name="T41" fmla="*/ 548491219 h 462"/>
                        <a:gd name="T42" fmla="*/ 550636529 w 390"/>
                        <a:gd name="T43" fmla="*/ 548491219 h 462"/>
                        <a:gd name="T44" fmla="*/ 550636529 w 390"/>
                        <a:gd name="T45" fmla="*/ 548491219 h 462"/>
                        <a:gd name="T46" fmla="*/ 550636529 w 390"/>
                        <a:gd name="T47" fmla="*/ 548491219 h 462"/>
                        <a:gd name="T48" fmla="*/ 550636529 w 390"/>
                        <a:gd name="T49" fmla="*/ 548491219 h 462"/>
                        <a:gd name="T50" fmla="*/ 550636529 w 390"/>
                        <a:gd name="T51" fmla="*/ 548491219 h 462"/>
                        <a:gd name="T52" fmla="*/ 550636529 w 390"/>
                        <a:gd name="T53" fmla="*/ 548491219 h 462"/>
                        <a:gd name="T54" fmla="*/ 550636529 w 390"/>
                        <a:gd name="T55" fmla="*/ 548491219 h 462"/>
                        <a:gd name="T56" fmla="*/ 550636529 w 390"/>
                        <a:gd name="T57" fmla="*/ 548491219 h 462"/>
                        <a:gd name="T58" fmla="*/ 550636529 w 390"/>
                        <a:gd name="T59" fmla="*/ 548491219 h 462"/>
                        <a:gd name="T60" fmla="*/ 550636529 w 390"/>
                        <a:gd name="T61" fmla="*/ 548491219 h 462"/>
                        <a:gd name="T62" fmla="*/ 550636529 w 390"/>
                        <a:gd name="T63" fmla="*/ 548491219 h 462"/>
                        <a:gd name="T64" fmla="*/ 550636529 w 390"/>
                        <a:gd name="T65" fmla="*/ 548491219 h 462"/>
                        <a:gd name="T66" fmla="*/ 550636529 w 390"/>
                        <a:gd name="T67" fmla="*/ 548491219 h 462"/>
                        <a:gd name="T68" fmla="*/ 550636529 w 390"/>
                        <a:gd name="T69" fmla="*/ 548491219 h 462"/>
                        <a:gd name="T70" fmla="*/ 550636529 w 390"/>
                        <a:gd name="T71" fmla="*/ 548491219 h 462"/>
                        <a:gd name="T72" fmla="*/ 550636529 w 390"/>
                        <a:gd name="T73" fmla="*/ 548491219 h 462"/>
                        <a:gd name="T74" fmla="*/ 550636529 w 390"/>
                        <a:gd name="T75" fmla="*/ 548491219 h 462"/>
                        <a:gd name="T76" fmla="*/ 550636529 w 390"/>
                        <a:gd name="T77" fmla="*/ 548491219 h 462"/>
                        <a:gd name="T78" fmla="*/ 550636529 w 390"/>
                        <a:gd name="T79" fmla="*/ 548491219 h 462"/>
                        <a:gd name="T80" fmla="*/ 550636529 w 390"/>
                        <a:gd name="T81" fmla="*/ 548491219 h 462"/>
                        <a:gd name="T82" fmla="*/ 550636529 w 390"/>
                        <a:gd name="T83" fmla="*/ 548491219 h 462"/>
                        <a:gd name="T84" fmla="*/ 550636529 w 390"/>
                        <a:gd name="T85" fmla="*/ 548491219 h 462"/>
                        <a:gd name="T86" fmla="*/ 550636529 w 390"/>
                        <a:gd name="T87" fmla="*/ 548491219 h 462"/>
                        <a:gd name="T88" fmla="*/ 550636529 w 390"/>
                        <a:gd name="T89" fmla="*/ 548491219 h 462"/>
                        <a:gd name="T90" fmla="*/ 550636529 w 390"/>
                        <a:gd name="T91" fmla="*/ 548491219 h 462"/>
                        <a:gd name="T92" fmla="*/ 550636529 w 390"/>
                        <a:gd name="T93" fmla="*/ 548491219 h 462"/>
                        <a:gd name="T94" fmla="*/ 550636529 w 390"/>
                        <a:gd name="T95" fmla="*/ 548491219 h 462"/>
                        <a:gd name="T96" fmla="*/ 550636529 w 390"/>
                        <a:gd name="T97" fmla="*/ 548491219 h 462"/>
                        <a:gd name="T98" fmla="*/ 550636529 w 390"/>
                        <a:gd name="T99" fmla="*/ 548491219 h 462"/>
                        <a:gd name="T100" fmla="*/ 550636529 w 390"/>
                        <a:gd name="T101" fmla="*/ 548491219 h 462"/>
                        <a:gd name="T102" fmla="*/ 550636529 w 390"/>
                        <a:gd name="T103" fmla="*/ 548491219 h 462"/>
                        <a:gd name="T104" fmla="*/ 550636529 w 390"/>
                        <a:gd name="T105" fmla="*/ 548491219 h 462"/>
                        <a:gd name="T106" fmla="*/ 550636529 w 390"/>
                        <a:gd name="T107" fmla="*/ 548491219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rgbClr val="C0C0C0"/>
                    </a:solidFill>
                    <a:ln w="3175" algn="ctr">
                      <a:solidFill>
                        <a:schemeClr val="bg1"/>
                      </a:solidFill>
                      <a:round/>
                      <a:headEnd/>
                      <a:tailEnd/>
                    </a:ln>
                  </p:spPr>
                  <p:txBody>
                    <a:bodyPr/>
                    <a:lstStyle/>
                    <a:p>
                      <a:endParaRPr lang="es-ES"/>
                    </a:p>
                  </p:txBody>
                </p:sp>
                <p:sp>
                  <p:nvSpPr>
                    <p:cNvPr id="70798" name="Tunisia"/>
                    <p:cNvSpPr>
                      <a:spLocks/>
                    </p:cNvSpPr>
                    <p:nvPr/>
                  </p:nvSpPr>
                  <p:spPr bwMode="auto">
                    <a:xfrm>
                      <a:off x="2792" y="1541"/>
                      <a:ext cx="70" cy="146"/>
                    </a:xfrm>
                    <a:custGeom>
                      <a:avLst/>
                      <a:gdLst>
                        <a:gd name="T0" fmla="*/ 544651279 w 276"/>
                        <a:gd name="T1" fmla="*/ 550056848 h 570"/>
                        <a:gd name="T2" fmla="*/ 544651279 w 276"/>
                        <a:gd name="T3" fmla="*/ 550056848 h 570"/>
                        <a:gd name="T4" fmla="*/ 544651279 w 276"/>
                        <a:gd name="T5" fmla="*/ 550056848 h 570"/>
                        <a:gd name="T6" fmla="*/ 544651279 w 276"/>
                        <a:gd name="T7" fmla="*/ 550056848 h 570"/>
                        <a:gd name="T8" fmla="*/ 544651279 w 276"/>
                        <a:gd name="T9" fmla="*/ 550056848 h 570"/>
                        <a:gd name="T10" fmla="*/ 544651279 w 276"/>
                        <a:gd name="T11" fmla="*/ 550056848 h 570"/>
                        <a:gd name="T12" fmla="*/ 0 w 276"/>
                        <a:gd name="T13" fmla="*/ 550056848 h 570"/>
                        <a:gd name="T14" fmla="*/ 544651279 w 276"/>
                        <a:gd name="T15" fmla="*/ 550056848 h 570"/>
                        <a:gd name="T16" fmla="*/ 544651279 w 276"/>
                        <a:gd name="T17" fmla="*/ 550056848 h 570"/>
                        <a:gd name="T18" fmla="*/ 544651279 w 276"/>
                        <a:gd name="T19" fmla="*/ 550056848 h 570"/>
                        <a:gd name="T20" fmla="*/ 544651279 w 276"/>
                        <a:gd name="T21" fmla="*/ 550056848 h 570"/>
                        <a:gd name="T22" fmla="*/ 544651279 w 276"/>
                        <a:gd name="T23" fmla="*/ 550056848 h 570"/>
                        <a:gd name="T24" fmla="*/ 544651279 w 276"/>
                        <a:gd name="T25" fmla="*/ 550056848 h 570"/>
                        <a:gd name="T26" fmla="*/ 544651279 w 276"/>
                        <a:gd name="T27" fmla="*/ 550056848 h 570"/>
                        <a:gd name="T28" fmla="*/ 544651279 w 276"/>
                        <a:gd name="T29" fmla="*/ 550056848 h 570"/>
                        <a:gd name="T30" fmla="*/ 544651279 w 276"/>
                        <a:gd name="T31" fmla="*/ 550056848 h 570"/>
                        <a:gd name="T32" fmla="*/ 544651279 w 276"/>
                        <a:gd name="T33" fmla="*/ 550056848 h 570"/>
                        <a:gd name="T34" fmla="*/ 544651279 w 276"/>
                        <a:gd name="T35" fmla="*/ 550056848 h 570"/>
                        <a:gd name="T36" fmla="*/ 544651279 w 276"/>
                        <a:gd name="T37" fmla="*/ 550056848 h 570"/>
                        <a:gd name="T38" fmla="*/ 544651279 w 276"/>
                        <a:gd name="T39" fmla="*/ 550056848 h 570"/>
                        <a:gd name="T40" fmla="*/ 544651279 w 276"/>
                        <a:gd name="T41" fmla="*/ 550056848 h 570"/>
                        <a:gd name="T42" fmla="*/ 544651279 w 276"/>
                        <a:gd name="T43" fmla="*/ 550056848 h 570"/>
                        <a:gd name="T44" fmla="*/ 544651279 w 276"/>
                        <a:gd name="T45" fmla="*/ 550056848 h 570"/>
                        <a:gd name="T46" fmla="*/ 544651279 w 276"/>
                        <a:gd name="T47" fmla="*/ 550056848 h 570"/>
                        <a:gd name="T48" fmla="*/ 544651279 w 276"/>
                        <a:gd name="T49" fmla="*/ 550056848 h 570"/>
                        <a:gd name="T50" fmla="*/ 544651279 w 276"/>
                        <a:gd name="T51" fmla="*/ 550056848 h 570"/>
                        <a:gd name="T52" fmla="*/ 544651279 w 276"/>
                        <a:gd name="T53" fmla="*/ 550056848 h 570"/>
                        <a:gd name="T54" fmla="*/ 544651279 w 276"/>
                        <a:gd name="T55" fmla="*/ 550056848 h 570"/>
                        <a:gd name="T56" fmla="*/ 544651279 w 276"/>
                        <a:gd name="T57" fmla="*/ 550056848 h 570"/>
                        <a:gd name="T58" fmla="*/ 544651279 w 276"/>
                        <a:gd name="T59" fmla="*/ 550056848 h 570"/>
                        <a:gd name="T60" fmla="*/ 544651279 w 276"/>
                        <a:gd name="T61" fmla="*/ 550056848 h 570"/>
                        <a:gd name="T62" fmla="*/ 544651279 w 276"/>
                        <a:gd name="T63" fmla="*/ 550056848 h 570"/>
                        <a:gd name="T64" fmla="*/ 544651279 w 276"/>
                        <a:gd name="T65" fmla="*/ 550056848 h 570"/>
                        <a:gd name="T66" fmla="*/ 544651279 w 276"/>
                        <a:gd name="T67" fmla="*/ 550056848 h 570"/>
                        <a:gd name="T68" fmla="*/ 544651279 w 276"/>
                        <a:gd name="T69" fmla="*/ 550056848 h 570"/>
                        <a:gd name="T70" fmla="*/ 544651279 w 276"/>
                        <a:gd name="T71" fmla="*/ 550056848 h 570"/>
                        <a:gd name="T72" fmla="*/ 544651279 w 276"/>
                        <a:gd name="T73" fmla="*/ 550056848 h 570"/>
                        <a:gd name="T74" fmla="*/ 544651279 w 276"/>
                        <a:gd name="T75" fmla="*/ 550056848 h 570"/>
                        <a:gd name="T76" fmla="*/ 544651279 w 276"/>
                        <a:gd name="T77" fmla="*/ 550056848 h 570"/>
                        <a:gd name="T78" fmla="*/ 544651279 w 276"/>
                        <a:gd name="T79" fmla="*/ 550056848 h 570"/>
                        <a:gd name="T80" fmla="*/ 544651279 w 276"/>
                        <a:gd name="T81" fmla="*/ 550056848 h 570"/>
                        <a:gd name="T82" fmla="*/ 544651279 w 276"/>
                        <a:gd name="T83" fmla="*/ 550056848 h 570"/>
                        <a:gd name="T84" fmla="*/ 544651279 w 276"/>
                        <a:gd name="T85" fmla="*/ 550056848 h 570"/>
                        <a:gd name="T86" fmla="*/ 544651279 w 276"/>
                        <a:gd name="T87" fmla="*/ 550056848 h 570"/>
                        <a:gd name="T88" fmla="*/ 544651279 w 276"/>
                        <a:gd name="T89" fmla="*/ 0 h 570"/>
                        <a:gd name="T90" fmla="*/ 544651279 w 276"/>
                        <a:gd name="T91" fmla="*/ 550056848 h 570"/>
                        <a:gd name="T92" fmla="*/ 544651279 w 276"/>
                        <a:gd name="T93" fmla="*/ 550056848 h 570"/>
                        <a:gd name="T94" fmla="*/ 544651279 w 276"/>
                        <a:gd name="T95" fmla="*/ 550056848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rgbClr val="C0C0C0"/>
                    </a:solidFill>
                    <a:ln w="3175" algn="ctr">
                      <a:solidFill>
                        <a:schemeClr val="bg1"/>
                      </a:solidFill>
                      <a:round/>
                      <a:headEnd/>
                      <a:tailEnd/>
                    </a:ln>
                  </p:spPr>
                  <p:txBody>
                    <a:bodyPr/>
                    <a:lstStyle/>
                    <a:p>
                      <a:endParaRPr lang="es-ES"/>
                    </a:p>
                  </p:txBody>
                </p:sp>
                <p:sp>
                  <p:nvSpPr>
                    <p:cNvPr id="70799" name="Togo"/>
                    <p:cNvSpPr>
                      <a:spLocks/>
                    </p:cNvSpPr>
                    <p:nvPr/>
                  </p:nvSpPr>
                  <p:spPr bwMode="auto">
                    <a:xfrm>
                      <a:off x="2650" y="2082"/>
                      <a:ext cx="36" cy="103"/>
                    </a:xfrm>
                    <a:custGeom>
                      <a:avLst/>
                      <a:gdLst>
                        <a:gd name="T0" fmla="*/ 560212744 w 138"/>
                        <a:gd name="T1" fmla="*/ 550225612 h 402"/>
                        <a:gd name="T2" fmla="*/ 560212744 w 138"/>
                        <a:gd name="T3" fmla="*/ 550225612 h 402"/>
                        <a:gd name="T4" fmla="*/ 560212744 w 138"/>
                        <a:gd name="T5" fmla="*/ 550225612 h 402"/>
                        <a:gd name="T6" fmla="*/ 560212744 w 138"/>
                        <a:gd name="T7" fmla="*/ 550225612 h 402"/>
                        <a:gd name="T8" fmla="*/ 560212744 w 138"/>
                        <a:gd name="T9" fmla="*/ 550225612 h 402"/>
                        <a:gd name="T10" fmla="*/ 560212744 w 138"/>
                        <a:gd name="T11" fmla="*/ 550225612 h 402"/>
                        <a:gd name="T12" fmla="*/ 560212744 w 138"/>
                        <a:gd name="T13" fmla="*/ 550225612 h 402"/>
                        <a:gd name="T14" fmla="*/ 560212744 w 138"/>
                        <a:gd name="T15" fmla="*/ 550225612 h 402"/>
                        <a:gd name="T16" fmla="*/ 560212744 w 138"/>
                        <a:gd name="T17" fmla="*/ 550225612 h 402"/>
                        <a:gd name="T18" fmla="*/ 560212744 w 138"/>
                        <a:gd name="T19" fmla="*/ 550225612 h 402"/>
                        <a:gd name="T20" fmla="*/ 560212744 w 138"/>
                        <a:gd name="T21" fmla="*/ 550225612 h 402"/>
                        <a:gd name="T22" fmla="*/ 560212744 w 138"/>
                        <a:gd name="T23" fmla="*/ 550225612 h 402"/>
                        <a:gd name="T24" fmla="*/ 560212744 w 138"/>
                        <a:gd name="T25" fmla="*/ 550225612 h 402"/>
                        <a:gd name="T26" fmla="*/ 560212744 w 138"/>
                        <a:gd name="T27" fmla="*/ 550225612 h 402"/>
                        <a:gd name="T28" fmla="*/ 560212744 w 138"/>
                        <a:gd name="T29" fmla="*/ 550225612 h 402"/>
                        <a:gd name="T30" fmla="*/ 560212744 w 138"/>
                        <a:gd name="T31" fmla="*/ 550225612 h 402"/>
                        <a:gd name="T32" fmla="*/ 560212744 w 138"/>
                        <a:gd name="T33" fmla="*/ 0 h 402"/>
                        <a:gd name="T34" fmla="*/ 560212744 w 138"/>
                        <a:gd name="T35" fmla="*/ 0 h 402"/>
                        <a:gd name="T36" fmla="*/ 560212744 w 138"/>
                        <a:gd name="T37" fmla="*/ 550225612 h 402"/>
                        <a:gd name="T38" fmla="*/ 0 w 138"/>
                        <a:gd name="T39" fmla="*/ 550225612 h 402"/>
                        <a:gd name="T40" fmla="*/ 560212744 w 138"/>
                        <a:gd name="T41" fmla="*/ 550225612 h 402"/>
                        <a:gd name="T42" fmla="*/ 560212744 w 138"/>
                        <a:gd name="T43" fmla="*/ 550225612 h 402"/>
                        <a:gd name="T44" fmla="*/ 560212744 w 138"/>
                        <a:gd name="T45" fmla="*/ 550225612 h 402"/>
                        <a:gd name="T46" fmla="*/ 560212744 w 138"/>
                        <a:gd name="T47" fmla="*/ 550225612 h 402"/>
                        <a:gd name="T48" fmla="*/ 560212744 w 138"/>
                        <a:gd name="T49" fmla="*/ 550225612 h 402"/>
                        <a:gd name="T50" fmla="*/ 560212744 w 138"/>
                        <a:gd name="T51" fmla="*/ 550225612 h 402"/>
                        <a:gd name="T52" fmla="*/ 560212744 w 138"/>
                        <a:gd name="T53" fmla="*/ 550225612 h 402"/>
                        <a:gd name="T54" fmla="*/ 560212744 w 138"/>
                        <a:gd name="T55" fmla="*/ 550225612 h 402"/>
                        <a:gd name="T56" fmla="*/ 560212744 w 138"/>
                        <a:gd name="T57" fmla="*/ 550225612 h 402"/>
                        <a:gd name="T58" fmla="*/ 560212744 w 138"/>
                        <a:gd name="T59" fmla="*/ 550225612 h 402"/>
                        <a:gd name="T60" fmla="*/ 560212744 w 138"/>
                        <a:gd name="T61" fmla="*/ 550225612 h 402"/>
                        <a:gd name="T62" fmla="*/ 560212744 w 138"/>
                        <a:gd name="T63" fmla="*/ 550225612 h 402"/>
                        <a:gd name="T64" fmla="*/ 560212744 w 138"/>
                        <a:gd name="T65" fmla="*/ 550225612 h 402"/>
                        <a:gd name="T66" fmla="*/ 560212744 w 138"/>
                        <a:gd name="T67" fmla="*/ 550225612 h 402"/>
                        <a:gd name="T68" fmla="*/ 560212744 w 138"/>
                        <a:gd name="T69" fmla="*/ 550225612 h 402"/>
                        <a:gd name="T70" fmla="*/ 560212744 w 138"/>
                        <a:gd name="T71" fmla="*/ 550225612 h 402"/>
                        <a:gd name="T72" fmla="*/ 560212744 w 138"/>
                        <a:gd name="T73" fmla="*/ 550225612 h 402"/>
                        <a:gd name="T74" fmla="*/ 560212744 w 138"/>
                        <a:gd name="T75" fmla="*/ 550225612 h 402"/>
                        <a:gd name="T76" fmla="*/ 560212744 w 138"/>
                        <a:gd name="T77" fmla="*/ 550225612 h 402"/>
                        <a:gd name="T78" fmla="*/ 560212744 w 138"/>
                        <a:gd name="T79" fmla="*/ 550225612 h 402"/>
                        <a:gd name="T80" fmla="*/ 560212744 w 138"/>
                        <a:gd name="T81" fmla="*/ 550225612 h 402"/>
                        <a:gd name="T82" fmla="*/ 560212744 w 138"/>
                        <a:gd name="T83" fmla="*/ 550225612 h 402"/>
                        <a:gd name="T84" fmla="*/ 560212744 w 138"/>
                        <a:gd name="T85" fmla="*/ 550225612 h 402"/>
                        <a:gd name="T86" fmla="*/ 560212744 w 138"/>
                        <a:gd name="T87" fmla="*/ 550225612 h 402"/>
                        <a:gd name="T88" fmla="*/ 560212744 w 138"/>
                        <a:gd name="T89" fmla="*/ 550225612 h 402"/>
                        <a:gd name="T90" fmla="*/ 560212744 w 138"/>
                        <a:gd name="T91" fmla="*/ 550225612 h 402"/>
                        <a:gd name="T92" fmla="*/ 560212744 w 138"/>
                        <a:gd name="T93" fmla="*/ 550225612 h 402"/>
                        <a:gd name="T94" fmla="*/ 560212744 w 138"/>
                        <a:gd name="T95" fmla="*/ 550225612 h 402"/>
                        <a:gd name="T96" fmla="*/ 560212744 w 138"/>
                        <a:gd name="T97" fmla="*/ 550225612 h 402"/>
                        <a:gd name="T98" fmla="*/ 560212744 w 138"/>
                        <a:gd name="T99" fmla="*/ 550225612 h 402"/>
                        <a:gd name="T100" fmla="*/ 560212744 w 138"/>
                        <a:gd name="T101" fmla="*/ 550225612 h 402"/>
                        <a:gd name="T102" fmla="*/ 560212744 w 138"/>
                        <a:gd name="T103" fmla="*/ 550225612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rgbClr val="C0C0C0"/>
                    </a:solidFill>
                    <a:ln w="3175" algn="ctr">
                      <a:solidFill>
                        <a:schemeClr val="bg1"/>
                      </a:solidFill>
                      <a:round/>
                      <a:headEnd/>
                      <a:tailEnd/>
                    </a:ln>
                  </p:spPr>
                  <p:txBody>
                    <a:bodyPr/>
                    <a:lstStyle/>
                    <a:p>
                      <a:endParaRPr lang="es-ES"/>
                    </a:p>
                  </p:txBody>
                </p:sp>
                <p:sp>
                  <p:nvSpPr>
                    <p:cNvPr id="70800" name="Tanzania"/>
                    <p:cNvSpPr>
                      <a:spLocks noEditPoints="1"/>
                    </p:cNvSpPr>
                    <p:nvPr/>
                  </p:nvSpPr>
                  <p:spPr bwMode="auto">
                    <a:xfrm>
                      <a:off x="3191" y="2331"/>
                      <a:ext cx="196" cy="222"/>
                    </a:xfrm>
                    <a:custGeom>
                      <a:avLst/>
                      <a:gdLst>
                        <a:gd name="T0" fmla="*/ 548055418 w 768"/>
                        <a:gd name="T1" fmla="*/ 547978302 h 870"/>
                        <a:gd name="T2" fmla="*/ 548055418 w 768"/>
                        <a:gd name="T3" fmla="*/ 547978302 h 870"/>
                        <a:gd name="T4" fmla="*/ 548055418 w 768"/>
                        <a:gd name="T5" fmla="*/ 547978302 h 870"/>
                        <a:gd name="T6" fmla="*/ 548055418 w 768"/>
                        <a:gd name="T7" fmla="*/ 547978302 h 870"/>
                        <a:gd name="T8" fmla="*/ 548055418 w 768"/>
                        <a:gd name="T9" fmla="*/ 547978302 h 870"/>
                        <a:gd name="T10" fmla="*/ 548055418 w 768"/>
                        <a:gd name="T11" fmla="*/ 547978302 h 870"/>
                        <a:gd name="T12" fmla="*/ 548055418 w 768"/>
                        <a:gd name="T13" fmla="*/ 547978302 h 870"/>
                        <a:gd name="T14" fmla="*/ 548055418 w 768"/>
                        <a:gd name="T15" fmla="*/ 547978302 h 870"/>
                        <a:gd name="T16" fmla="*/ 548055418 w 768"/>
                        <a:gd name="T17" fmla="*/ 547978302 h 870"/>
                        <a:gd name="T18" fmla="*/ 548055418 w 768"/>
                        <a:gd name="T19" fmla="*/ 547978302 h 870"/>
                        <a:gd name="T20" fmla="*/ 548055418 w 768"/>
                        <a:gd name="T21" fmla="*/ 547978302 h 870"/>
                        <a:gd name="T22" fmla="*/ 548055418 w 768"/>
                        <a:gd name="T23" fmla="*/ 547978302 h 870"/>
                        <a:gd name="T24" fmla="*/ 548055418 w 768"/>
                        <a:gd name="T25" fmla="*/ 547978302 h 870"/>
                        <a:gd name="T26" fmla="*/ 548055418 w 768"/>
                        <a:gd name="T27" fmla="*/ 547978302 h 870"/>
                        <a:gd name="T28" fmla="*/ 548055418 w 768"/>
                        <a:gd name="T29" fmla="*/ 547978302 h 870"/>
                        <a:gd name="T30" fmla="*/ 548055418 w 768"/>
                        <a:gd name="T31" fmla="*/ 547978302 h 870"/>
                        <a:gd name="T32" fmla="*/ 548055418 w 768"/>
                        <a:gd name="T33" fmla="*/ 547978302 h 870"/>
                        <a:gd name="T34" fmla="*/ 548055418 w 768"/>
                        <a:gd name="T35" fmla="*/ 547978302 h 870"/>
                        <a:gd name="T36" fmla="*/ 548055418 w 768"/>
                        <a:gd name="T37" fmla="*/ 547978302 h 870"/>
                        <a:gd name="T38" fmla="*/ 548055418 w 768"/>
                        <a:gd name="T39" fmla="*/ 547978302 h 870"/>
                        <a:gd name="T40" fmla="*/ 548055418 w 768"/>
                        <a:gd name="T41" fmla="*/ 547978302 h 870"/>
                        <a:gd name="T42" fmla="*/ 548055418 w 768"/>
                        <a:gd name="T43" fmla="*/ 547978302 h 870"/>
                        <a:gd name="T44" fmla="*/ 548055418 w 768"/>
                        <a:gd name="T45" fmla="*/ 547978302 h 870"/>
                        <a:gd name="T46" fmla="*/ 548055418 w 768"/>
                        <a:gd name="T47" fmla="*/ 547978302 h 870"/>
                        <a:gd name="T48" fmla="*/ 548055418 w 768"/>
                        <a:gd name="T49" fmla="*/ 547978302 h 870"/>
                        <a:gd name="T50" fmla="*/ 548055418 w 768"/>
                        <a:gd name="T51" fmla="*/ 547978302 h 870"/>
                        <a:gd name="T52" fmla="*/ 548055418 w 768"/>
                        <a:gd name="T53" fmla="*/ 547978302 h 870"/>
                        <a:gd name="T54" fmla="*/ 548055418 w 768"/>
                        <a:gd name="T55" fmla="*/ 547978302 h 870"/>
                        <a:gd name="T56" fmla="*/ 548055418 w 768"/>
                        <a:gd name="T57" fmla="*/ 547978302 h 870"/>
                        <a:gd name="T58" fmla="*/ 548055418 w 768"/>
                        <a:gd name="T59" fmla="*/ 547978302 h 870"/>
                        <a:gd name="T60" fmla="*/ 548055418 w 768"/>
                        <a:gd name="T61" fmla="*/ 547978302 h 870"/>
                        <a:gd name="T62" fmla="*/ 548055418 w 768"/>
                        <a:gd name="T63" fmla="*/ 547978302 h 870"/>
                        <a:gd name="T64" fmla="*/ 548055418 w 768"/>
                        <a:gd name="T65" fmla="*/ 547978302 h 870"/>
                        <a:gd name="T66" fmla="*/ 548055418 w 768"/>
                        <a:gd name="T67" fmla="*/ 547978302 h 870"/>
                        <a:gd name="T68" fmla="*/ 548055418 w 768"/>
                        <a:gd name="T69" fmla="*/ 547978302 h 870"/>
                        <a:gd name="T70" fmla="*/ 548055418 w 768"/>
                        <a:gd name="T71" fmla="*/ 547978302 h 870"/>
                        <a:gd name="T72" fmla="*/ 548055418 w 768"/>
                        <a:gd name="T73" fmla="*/ 547978302 h 870"/>
                        <a:gd name="T74" fmla="*/ 548055418 w 768"/>
                        <a:gd name="T75" fmla="*/ 547978302 h 870"/>
                        <a:gd name="T76" fmla="*/ 548055418 w 768"/>
                        <a:gd name="T77" fmla="*/ 547978302 h 870"/>
                        <a:gd name="T78" fmla="*/ 548055418 w 768"/>
                        <a:gd name="T79" fmla="*/ 547978302 h 870"/>
                        <a:gd name="T80" fmla="*/ 548055418 w 768"/>
                        <a:gd name="T81" fmla="*/ 547978302 h 870"/>
                        <a:gd name="T82" fmla="*/ 548055418 w 768"/>
                        <a:gd name="T83" fmla="*/ 547978302 h 870"/>
                        <a:gd name="T84" fmla="*/ 548055418 w 768"/>
                        <a:gd name="T85" fmla="*/ 547978302 h 870"/>
                        <a:gd name="T86" fmla="*/ 548055418 w 768"/>
                        <a:gd name="T87" fmla="*/ 547978302 h 870"/>
                        <a:gd name="T88" fmla="*/ 548055418 w 768"/>
                        <a:gd name="T89" fmla="*/ 547978302 h 870"/>
                        <a:gd name="T90" fmla="*/ 548055418 w 768"/>
                        <a:gd name="T91" fmla="*/ 547978302 h 870"/>
                        <a:gd name="T92" fmla="*/ 548055418 w 768"/>
                        <a:gd name="T93" fmla="*/ 547978302 h 870"/>
                        <a:gd name="T94" fmla="*/ 548055418 w 768"/>
                        <a:gd name="T95" fmla="*/ 547978302 h 870"/>
                        <a:gd name="T96" fmla="*/ 548055418 w 768"/>
                        <a:gd name="T97" fmla="*/ 547978302 h 870"/>
                        <a:gd name="T98" fmla="*/ 548055418 w 768"/>
                        <a:gd name="T99" fmla="*/ 547978302 h 870"/>
                        <a:gd name="T100" fmla="*/ 548055418 w 768"/>
                        <a:gd name="T101" fmla="*/ 547978302 h 870"/>
                        <a:gd name="T102" fmla="*/ 548055418 w 768"/>
                        <a:gd name="T103" fmla="*/ 547978302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rgbClr val="C0C0C0"/>
                    </a:solidFill>
                    <a:ln w="3175" algn="ctr">
                      <a:solidFill>
                        <a:schemeClr val="bg1"/>
                      </a:solidFill>
                      <a:round/>
                      <a:headEnd/>
                      <a:tailEnd/>
                    </a:ln>
                  </p:spPr>
                  <p:txBody>
                    <a:bodyPr/>
                    <a:lstStyle/>
                    <a:p>
                      <a:endParaRPr lang="es-ES"/>
                    </a:p>
                  </p:txBody>
                </p:sp>
                <p:sp>
                  <p:nvSpPr>
                    <p:cNvPr id="70801" name="Swaziland"/>
                    <p:cNvSpPr>
                      <a:spLocks/>
                    </p:cNvSpPr>
                    <p:nvPr/>
                  </p:nvSpPr>
                  <p:spPr bwMode="auto">
                    <a:xfrm>
                      <a:off x="3203" y="2840"/>
                      <a:ext cx="26" cy="34"/>
                    </a:xfrm>
                    <a:custGeom>
                      <a:avLst/>
                      <a:gdLst>
                        <a:gd name="T0" fmla="*/ 547397498 w 102"/>
                        <a:gd name="T1" fmla="*/ 553139340 h 132"/>
                        <a:gd name="T2" fmla="*/ 547397498 w 102"/>
                        <a:gd name="T3" fmla="*/ 553139340 h 132"/>
                        <a:gd name="T4" fmla="*/ 547397498 w 102"/>
                        <a:gd name="T5" fmla="*/ 553139340 h 132"/>
                        <a:gd name="T6" fmla="*/ 547397498 w 102"/>
                        <a:gd name="T7" fmla="*/ 553139340 h 132"/>
                        <a:gd name="T8" fmla="*/ 547397498 w 102"/>
                        <a:gd name="T9" fmla="*/ 553139340 h 132"/>
                        <a:gd name="T10" fmla="*/ 547397498 w 102"/>
                        <a:gd name="T11" fmla="*/ 0 h 132"/>
                        <a:gd name="T12" fmla="*/ 547397498 w 102"/>
                        <a:gd name="T13" fmla="*/ 0 h 132"/>
                        <a:gd name="T14" fmla="*/ 547397498 w 102"/>
                        <a:gd name="T15" fmla="*/ 553139340 h 132"/>
                        <a:gd name="T16" fmla="*/ 547397498 w 102"/>
                        <a:gd name="T17" fmla="*/ 553139340 h 132"/>
                        <a:gd name="T18" fmla="*/ 547397498 w 102"/>
                        <a:gd name="T19" fmla="*/ 553139340 h 132"/>
                        <a:gd name="T20" fmla="*/ 547397498 w 102"/>
                        <a:gd name="T21" fmla="*/ 553139340 h 132"/>
                        <a:gd name="T22" fmla="*/ 0 w 102"/>
                        <a:gd name="T23" fmla="*/ 553139340 h 132"/>
                        <a:gd name="T24" fmla="*/ 0 w 102"/>
                        <a:gd name="T25" fmla="*/ 553139340 h 132"/>
                        <a:gd name="T26" fmla="*/ 547397498 w 102"/>
                        <a:gd name="T27" fmla="*/ 553139340 h 132"/>
                        <a:gd name="T28" fmla="*/ 547397498 w 102"/>
                        <a:gd name="T29" fmla="*/ 553139340 h 132"/>
                        <a:gd name="T30" fmla="*/ 547397498 w 102"/>
                        <a:gd name="T31" fmla="*/ 553139340 h 132"/>
                        <a:gd name="T32" fmla="*/ 547397498 w 102"/>
                        <a:gd name="T33" fmla="*/ 553139340 h 132"/>
                        <a:gd name="T34" fmla="*/ 547397498 w 102"/>
                        <a:gd name="T35" fmla="*/ 553139340 h 132"/>
                        <a:gd name="T36" fmla="*/ 547397498 w 102"/>
                        <a:gd name="T37" fmla="*/ 553139340 h 132"/>
                        <a:gd name="T38" fmla="*/ 547397498 w 102"/>
                        <a:gd name="T39" fmla="*/ 553139340 h 132"/>
                        <a:gd name="T40" fmla="*/ 547397498 w 102"/>
                        <a:gd name="T41" fmla="*/ 553139340 h 132"/>
                        <a:gd name="T42" fmla="*/ 547397498 w 102"/>
                        <a:gd name="T43" fmla="*/ 553139340 h 132"/>
                        <a:gd name="T44" fmla="*/ 547397498 w 102"/>
                        <a:gd name="T45" fmla="*/ 553139340 h 132"/>
                        <a:gd name="T46" fmla="*/ 547397498 w 102"/>
                        <a:gd name="T47" fmla="*/ 553139340 h 132"/>
                        <a:gd name="T48" fmla="*/ 547397498 w 102"/>
                        <a:gd name="T49" fmla="*/ 553139340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rgbClr val="C0C0C0"/>
                    </a:solidFill>
                    <a:ln w="3175" algn="ctr">
                      <a:solidFill>
                        <a:schemeClr val="bg1"/>
                      </a:solidFill>
                      <a:round/>
                      <a:headEnd/>
                      <a:tailEnd/>
                    </a:ln>
                  </p:spPr>
                  <p:txBody>
                    <a:bodyPr/>
                    <a:lstStyle/>
                    <a:p>
                      <a:endParaRPr lang="es-ES"/>
                    </a:p>
                  </p:txBody>
                </p:sp>
                <p:sp>
                  <p:nvSpPr>
                    <p:cNvPr id="70802" name="Sudan"/>
                    <p:cNvSpPr>
                      <a:spLocks/>
                    </p:cNvSpPr>
                    <p:nvPr/>
                  </p:nvSpPr>
                  <p:spPr bwMode="auto">
                    <a:xfrm>
                      <a:off x="3049" y="1834"/>
                      <a:ext cx="298" cy="405"/>
                    </a:xfrm>
                    <a:custGeom>
                      <a:avLst/>
                      <a:gdLst>
                        <a:gd name="T0" fmla="*/ 549784971 w 1164"/>
                        <a:gd name="T1" fmla="*/ 549072223 h 1584"/>
                        <a:gd name="T2" fmla="*/ 549784971 w 1164"/>
                        <a:gd name="T3" fmla="*/ 549072223 h 1584"/>
                        <a:gd name="T4" fmla="*/ 549784971 w 1164"/>
                        <a:gd name="T5" fmla="*/ 549072223 h 1584"/>
                        <a:gd name="T6" fmla="*/ 549784971 w 1164"/>
                        <a:gd name="T7" fmla="*/ 549072223 h 1584"/>
                        <a:gd name="T8" fmla="*/ 549784971 w 1164"/>
                        <a:gd name="T9" fmla="*/ 549072223 h 1584"/>
                        <a:gd name="T10" fmla="*/ 549784971 w 1164"/>
                        <a:gd name="T11" fmla="*/ 549072223 h 1584"/>
                        <a:gd name="T12" fmla="*/ 549784971 w 1164"/>
                        <a:gd name="T13" fmla="*/ 549072223 h 1584"/>
                        <a:gd name="T14" fmla="*/ 549784971 w 1164"/>
                        <a:gd name="T15" fmla="*/ 549072223 h 1584"/>
                        <a:gd name="T16" fmla="*/ 0 w 1164"/>
                        <a:gd name="T17" fmla="*/ 549072223 h 1584"/>
                        <a:gd name="T18" fmla="*/ 549784971 w 1164"/>
                        <a:gd name="T19" fmla="*/ 549072223 h 1584"/>
                        <a:gd name="T20" fmla="*/ 549784971 w 1164"/>
                        <a:gd name="T21" fmla="*/ 549072223 h 1584"/>
                        <a:gd name="T22" fmla="*/ 549784971 w 1164"/>
                        <a:gd name="T23" fmla="*/ 549072223 h 1584"/>
                        <a:gd name="T24" fmla="*/ 549784971 w 1164"/>
                        <a:gd name="T25" fmla="*/ 549072223 h 1584"/>
                        <a:gd name="T26" fmla="*/ 549784971 w 1164"/>
                        <a:gd name="T27" fmla="*/ 549072223 h 1584"/>
                        <a:gd name="T28" fmla="*/ 549784971 w 1164"/>
                        <a:gd name="T29" fmla="*/ 549072223 h 1584"/>
                        <a:gd name="T30" fmla="*/ 549784971 w 1164"/>
                        <a:gd name="T31" fmla="*/ 549072223 h 1584"/>
                        <a:gd name="T32" fmla="*/ 549784971 w 1164"/>
                        <a:gd name="T33" fmla="*/ 549072223 h 1584"/>
                        <a:gd name="T34" fmla="*/ 549784971 w 1164"/>
                        <a:gd name="T35" fmla="*/ 549072223 h 1584"/>
                        <a:gd name="T36" fmla="*/ 549784971 w 1164"/>
                        <a:gd name="T37" fmla="*/ 549072223 h 1584"/>
                        <a:gd name="T38" fmla="*/ 549784971 w 1164"/>
                        <a:gd name="T39" fmla="*/ 549072223 h 1584"/>
                        <a:gd name="T40" fmla="*/ 549784971 w 1164"/>
                        <a:gd name="T41" fmla="*/ 549072223 h 1584"/>
                        <a:gd name="T42" fmla="*/ 549784971 w 1164"/>
                        <a:gd name="T43" fmla="*/ 549072223 h 1584"/>
                        <a:gd name="T44" fmla="*/ 549784971 w 1164"/>
                        <a:gd name="T45" fmla="*/ 549072223 h 1584"/>
                        <a:gd name="T46" fmla="*/ 549784971 w 1164"/>
                        <a:gd name="T47" fmla="*/ 549072223 h 1584"/>
                        <a:gd name="T48" fmla="*/ 549784971 w 1164"/>
                        <a:gd name="T49" fmla="*/ 549072223 h 1584"/>
                        <a:gd name="T50" fmla="*/ 549784971 w 1164"/>
                        <a:gd name="T51" fmla="*/ 549072223 h 1584"/>
                        <a:gd name="T52" fmla="*/ 549784971 w 1164"/>
                        <a:gd name="T53" fmla="*/ 549072223 h 1584"/>
                        <a:gd name="T54" fmla="*/ 549784971 w 1164"/>
                        <a:gd name="T55" fmla="*/ 549072223 h 1584"/>
                        <a:gd name="T56" fmla="*/ 549784971 w 1164"/>
                        <a:gd name="T57" fmla="*/ 549072223 h 1584"/>
                        <a:gd name="T58" fmla="*/ 549784971 w 1164"/>
                        <a:gd name="T59" fmla="*/ 549072223 h 1584"/>
                        <a:gd name="T60" fmla="*/ 549784971 w 1164"/>
                        <a:gd name="T61" fmla="*/ 549072223 h 1584"/>
                        <a:gd name="T62" fmla="*/ 549784971 w 1164"/>
                        <a:gd name="T63" fmla="*/ 549072223 h 1584"/>
                        <a:gd name="T64" fmla="*/ 549784971 w 1164"/>
                        <a:gd name="T65" fmla="*/ 549072223 h 1584"/>
                        <a:gd name="T66" fmla="*/ 549784971 w 1164"/>
                        <a:gd name="T67" fmla="*/ 549072223 h 1584"/>
                        <a:gd name="T68" fmla="*/ 549784971 w 1164"/>
                        <a:gd name="T69" fmla="*/ 549072223 h 1584"/>
                        <a:gd name="T70" fmla="*/ 549784971 w 1164"/>
                        <a:gd name="T71" fmla="*/ 549072223 h 1584"/>
                        <a:gd name="T72" fmla="*/ 549784971 w 1164"/>
                        <a:gd name="T73" fmla="*/ 549072223 h 1584"/>
                        <a:gd name="T74" fmla="*/ 549784971 w 1164"/>
                        <a:gd name="T75" fmla="*/ 549072223 h 1584"/>
                        <a:gd name="T76" fmla="*/ 549784971 w 1164"/>
                        <a:gd name="T77" fmla="*/ 549072223 h 1584"/>
                        <a:gd name="T78" fmla="*/ 549784971 w 1164"/>
                        <a:gd name="T79" fmla="*/ 549072223 h 1584"/>
                        <a:gd name="T80" fmla="*/ 549784971 w 1164"/>
                        <a:gd name="T81" fmla="*/ 549072223 h 1584"/>
                        <a:gd name="T82" fmla="*/ 549784971 w 1164"/>
                        <a:gd name="T83" fmla="*/ 549072223 h 1584"/>
                        <a:gd name="T84" fmla="*/ 549784971 w 1164"/>
                        <a:gd name="T85" fmla="*/ 549072223 h 1584"/>
                        <a:gd name="T86" fmla="*/ 549784971 w 1164"/>
                        <a:gd name="T87" fmla="*/ 549072223 h 1584"/>
                        <a:gd name="T88" fmla="*/ 549784971 w 1164"/>
                        <a:gd name="T89" fmla="*/ 549072223 h 1584"/>
                        <a:gd name="T90" fmla="*/ 549784971 w 1164"/>
                        <a:gd name="T91" fmla="*/ 549072223 h 1584"/>
                        <a:gd name="T92" fmla="*/ 549784971 w 1164"/>
                        <a:gd name="T93" fmla="*/ 549072223 h 1584"/>
                        <a:gd name="T94" fmla="*/ 549784971 w 1164"/>
                        <a:gd name="T95" fmla="*/ 549072223 h 1584"/>
                        <a:gd name="T96" fmla="*/ 549784971 w 1164"/>
                        <a:gd name="T97" fmla="*/ 549072223 h 1584"/>
                        <a:gd name="T98" fmla="*/ 549784971 w 1164"/>
                        <a:gd name="T99" fmla="*/ 549072223 h 1584"/>
                        <a:gd name="T100" fmla="*/ 549784971 w 1164"/>
                        <a:gd name="T101" fmla="*/ 549072223 h 1584"/>
                        <a:gd name="T102" fmla="*/ 549784971 w 1164"/>
                        <a:gd name="T103" fmla="*/ 549072223 h 1584"/>
                        <a:gd name="T104" fmla="*/ 549784971 w 1164"/>
                        <a:gd name="T105" fmla="*/ 549072223 h 1584"/>
                        <a:gd name="T106" fmla="*/ 549784971 w 1164"/>
                        <a:gd name="T107" fmla="*/ 549072223 h 1584"/>
                        <a:gd name="T108" fmla="*/ 549784971 w 1164"/>
                        <a:gd name="T109" fmla="*/ 549072223 h 1584"/>
                        <a:gd name="T110" fmla="*/ 549784971 w 1164"/>
                        <a:gd name="T111" fmla="*/ 549072223 h 1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4"/>
                        <a:gd name="T169" fmla="*/ 0 h 1584"/>
                        <a:gd name="T170" fmla="*/ 1164 w 1164"/>
                        <a:gd name="T171" fmla="*/ 1584 h 1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4" h="1584">
                          <a:moveTo>
                            <a:pt x="894" y="24"/>
                          </a:moveTo>
                          <a:lnTo>
                            <a:pt x="894" y="48"/>
                          </a:lnTo>
                          <a:lnTo>
                            <a:pt x="888" y="60"/>
                          </a:lnTo>
                          <a:lnTo>
                            <a:pt x="882" y="66"/>
                          </a:lnTo>
                          <a:lnTo>
                            <a:pt x="864" y="66"/>
                          </a:lnTo>
                          <a:lnTo>
                            <a:pt x="858" y="72"/>
                          </a:lnTo>
                          <a:lnTo>
                            <a:pt x="846" y="72"/>
                          </a:lnTo>
                          <a:lnTo>
                            <a:pt x="834" y="84"/>
                          </a:lnTo>
                          <a:lnTo>
                            <a:pt x="822" y="108"/>
                          </a:lnTo>
                          <a:lnTo>
                            <a:pt x="816" y="114"/>
                          </a:lnTo>
                          <a:lnTo>
                            <a:pt x="798" y="114"/>
                          </a:lnTo>
                          <a:lnTo>
                            <a:pt x="792" y="108"/>
                          </a:lnTo>
                          <a:lnTo>
                            <a:pt x="786" y="96"/>
                          </a:lnTo>
                          <a:lnTo>
                            <a:pt x="780" y="90"/>
                          </a:lnTo>
                          <a:lnTo>
                            <a:pt x="660" y="84"/>
                          </a:lnTo>
                          <a:lnTo>
                            <a:pt x="660" y="72"/>
                          </a:lnTo>
                          <a:lnTo>
                            <a:pt x="654" y="72"/>
                          </a:lnTo>
                          <a:lnTo>
                            <a:pt x="636" y="90"/>
                          </a:lnTo>
                          <a:lnTo>
                            <a:pt x="210" y="84"/>
                          </a:lnTo>
                          <a:lnTo>
                            <a:pt x="210" y="246"/>
                          </a:lnTo>
                          <a:lnTo>
                            <a:pt x="138" y="246"/>
                          </a:lnTo>
                          <a:lnTo>
                            <a:pt x="144" y="600"/>
                          </a:lnTo>
                          <a:lnTo>
                            <a:pt x="132" y="600"/>
                          </a:lnTo>
                          <a:lnTo>
                            <a:pt x="120" y="594"/>
                          </a:lnTo>
                          <a:lnTo>
                            <a:pt x="78" y="594"/>
                          </a:lnTo>
                          <a:lnTo>
                            <a:pt x="66" y="606"/>
                          </a:lnTo>
                          <a:lnTo>
                            <a:pt x="72" y="612"/>
                          </a:lnTo>
                          <a:lnTo>
                            <a:pt x="72" y="624"/>
                          </a:lnTo>
                          <a:lnTo>
                            <a:pt x="78" y="630"/>
                          </a:lnTo>
                          <a:lnTo>
                            <a:pt x="78" y="636"/>
                          </a:lnTo>
                          <a:lnTo>
                            <a:pt x="72" y="642"/>
                          </a:lnTo>
                          <a:lnTo>
                            <a:pt x="60" y="648"/>
                          </a:lnTo>
                          <a:lnTo>
                            <a:pt x="48" y="660"/>
                          </a:lnTo>
                          <a:lnTo>
                            <a:pt x="48" y="678"/>
                          </a:lnTo>
                          <a:lnTo>
                            <a:pt x="36" y="678"/>
                          </a:lnTo>
                          <a:lnTo>
                            <a:pt x="42" y="702"/>
                          </a:lnTo>
                          <a:lnTo>
                            <a:pt x="48" y="720"/>
                          </a:lnTo>
                          <a:lnTo>
                            <a:pt x="30" y="732"/>
                          </a:lnTo>
                          <a:lnTo>
                            <a:pt x="12" y="750"/>
                          </a:lnTo>
                          <a:lnTo>
                            <a:pt x="18" y="756"/>
                          </a:lnTo>
                          <a:lnTo>
                            <a:pt x="30" y="780"/>
                          </a:lnTo>
                          <a:lnTo>
                            <a:pt x="30" y="792"/>
                          </a:lnTo>
                          <a:lnTo>
                            <a:pt x="18" y="804"/>
                          </a:lnTo>
                          <a:lnTo>
                            <a:pt x="6" y="810"/>
                          </a:lnTo>
                          <a:lnTo>
                            <a:pt x="0" y="822"/>
                          </a:lnTo>
                          <a:lnTo>
                            <a:pt x="0" y="840"/>
                          </a:lnTo>
                          <a:lnTo>
                            <a:pt x="6" y="846"/>
                          </a:lnTo>
                          <a:lnTo>
                            <a:pt x="18" y="846"/>
                          </a:lnTo>
                          <a:lnTo>
                            <a:pt x="24" y="840"/>
                          </a:lnTo>
                          <a:lnTo>
                            <a:pt x="36" y="840"/>
                          </a:lnTo>
                          <a:lnTo>
                            <a:pt x="42" y="846"/>
                          </a:lnTo>
                          <a:lnTo>
                            <a:pt x="42" y="888"/>
                          </a:lnTo>
                          <a:lnTo>
                            <a:pt x="60" y="900"/>
                          </a:lnTo>
                          <a:lnTo>
                            <a:pt x="42" y="906"/>
                          </a:lnTo>
                          <a:lnTo>
                            <a:pt x="48" y="930"/>
                          </a:lnTo>
                          <a:lnTo>
                            <a:pt x="54" y="930"/>
                          </a:lnTo>
                          <a:lnTo>
                            <a:pt x="66" y="936"/>
                          </a:lnTo>
                          <a:lnTo>
                            <a:pt x="78" y="954"/>
                          </a:lnTo>
                          <a:lnTo>
                            <a:pt x="84" y="960"/>
                          </a:lnTo>
                          <a:lnTo>
                            <a:pt x="84" y="966"/>
                          </a:lnTo>
                          <a:lnTo>
                            <a:pt x="72" y="966"/>
                          </a:lnTo>
                          <a:lnTo>
                            <a:pt x="72" y="990"/>
                          </a:lnTo>
                          <a:lnTo>
                            <a:pt x="102" y="1020"/>
                          </a:lnTo>
                          <a:lnTo>
                            <a:pt x="108" y="1032"/>
                          </a:lnTo>
                          <a:lnTo>
                            <a:pt x="120" y="1044"/>
                          </a:lnTo>
                          <a:lnTo>
                            <a:pt x="126" y="1062"/>
                          </a:lnTo>
                          <a:lnTo>
                            <a:pt x="132" y="1074"/>
                          </a:lnTo>
                          <a:lnTo>
                            <a:pt x="132" y="1104"/>
                          </a:lnTo>
                          <a:lnTo>
                            <a:pt x="126" y="1110"/>
                          </a:lnTo>
                          <a:lnTo>
                            <a:pt x="120" y="1122"/>
                          </a:lnTo>
                          <a:lnTo>
                            <a:pt x="114" y="1128"/>
                          </a:lnTo>
                          <a:lnTo>
                            <a:pt x="114" y="1134"/>
                          </a:lnTo>
                          <a:lnTo>
                            <a:pt x="120" y="1140"/>
                          </a:lnTo>
                          <a:lnTo>
                            <a:pt x="126" y="1140"/>
                          </a:lnTo>
                          <a:lnTo>
                            <a:pt x="120" y="1158"/>
                          </a:lnTo>
                          <a:lnTo>
                            <a:pt x="168" y="1164"/>
                          </a:lnTo>
                          <a:lnTo>
                            <a:pt x="168" y="1194"/>
                          </a:lnTo>
                          <a:lnTo>
                            <a:pt x="192" y="1206"/>
                          </a:lnTo>
                          <a:lnTo>
                            <a:pt x="222" y="1206"/>
                          </a:lnTo>
                          <a:lnTo>
                            <a:pt x="222" y="1224"/>
                          </a:lnTo>
                          <a:lnTo>
                            <a:pt x="228" y="1224"/>
                          </a:lnTo>
                          <a:lnTo>
                            <a:pt x="240" y="1230"/>
                          </a:lnTo>
                          <a:lnTo>
                            <a:pt x="252" y="1242"/>
                          </a:lnTo>
                          <a:lnTo>
                            <a:pt x="252" y="1248"/>
                          </a:lnTo>
                          <a:lnTo>
                            <a:pt x="246" y="1248"/>
                          </a:lnTo>
                          <a:lnTo>
                            <a:pt x="246" y="1254"/>
                          </a:lnTo>
                          <a:lnTo>
                            <a:pt x="240" y="1254"/>
                          </a:lnTo>
                          <a:lnTo>
                            <a:pt x="240" y="1260"/>
                          </a:lnTo>
                          <a:lnTo>
                            <a:pt x="252" y="1272"/>
                          </a:lnTo>
                          <a:lnTo>
                            <a:pt x="264" y="1278"/>
                          </a:lnTo>
                          <a:lnTo>
                            <a:pt x="270" y="1278"/>
                          </a:lnTo>
                          <a:lnTo>
                            <a:pt x="282" y="1284"/>
                          </a:lnTo>
                          <a:lnTo>
                            <a:pt x="294" y="1296"/>
                          </a:lnTo>
                          <a:lnTo>
                            <a:pt x="300" y="1308"/>
                          </a:lnTo>
                          <a:lnTo>
                            <a:pt x="306" y="1314"/>
                          </a:lnTo>
                          <a:lnTo>
                            <a:pt x="306" y="1320"/>
                          </a:lnTo>
                          <a:lnTo>
                            <a:pt x="324" y="1320"/>
                          </a:lnTo>
                          <a:lnTo>
                            <a:pt x="330" y="1326"/>
                          </a:lnTo>
                          <a:lnTo>
                            <a:pt x="330" y="1338"/>
                          </a:lnTo>
                          <a:lnTo>
                            <a:pt x="318" y="1338"/>
                          </a:lnTo>
                          <a:lnTo>
                            <a:pt x="318" y="1344"/>
                          </a:lnTo>
                          <a:lnTo>
                            <a:pt x="330" y="1356"/>
                          </a:lnTo>
                          <a:lnTo>
                            <a:pt x="330" y="1374"/>
                          </a:lnTo>
                          <a:lnTo>
                            <a:pt x="354" y="1380"/>
                          </a:lnTo>
                          <a:lnTo>
                            <a:pt x="360" y="1386"/>
                          </a:lnTo>
                          <a:lnTo>
                            <a:pt x="372" y="1392"/>
                          </a:lnTo>
                          <a:lnTo>
                            <a:pt x="378" y="1398"/>
                          </a:lnTo>
                          <a:lnTo>
                            <a:pt x="384" y="1410"/>
                          </a:lnTo>
                          <a:lnTo>
                            <a:pt x="384" y="1434"/>
                          </a:lnTo>
                          <a:lnTo>
                            <a:pt x="390" y="1446"/>
                          </a:lnTo>
                          <a:lnTo>
                            <a:pt x="420" y="1470"/>
                          </a:lnTo>
                          <a:lnTo>
                            <a:pt x="420" y="1494"/>
                          </a:lnTo>
                          <a:lnTo>
                            <a:pt x="468" y="1518"/>
                          </a:lnTo>
                          <a:lnTo>
                            <a:pt x="474" y="1512"/>
                          </a:lnTo>
                          <a:lnTo>
                            <a:pt x="480" y="1500"/>
                          </a:lnTo>
                          <a:lnTo>
                            <a:pt x="486" y="1494"/>
                          </a:lnTo>
                          <a:lnTo>
                            <a:pt x="498" y="1494"/>
                          </a:lnTo>
                          <a:lnTo>
                            <a:pt x="510" y="1500"/>
                          </a:lnTo>
                          <a:lnTo>
                            <a:pt x="510" y="1506"/>
                          </a:lnTo>
                          <a:lnTo>
                            <a:pt x="522" y="1512"/>
                          </a:lnTo>
                          <a:lnTo>
                            <a:pt x="528" y="1512"/>
                          </a:lnTo>
                          <a:lnTo>
                            <a:pt x="540" y="1500"/>
                          </a:lnTo>
                          <a:lnTo>
                            <a:pt x="540" y="1494"/>
                          </a:lnTo>
                          <a:lnTo>
                            <a:pt x="552" y="1482"/>
                          </a:lnTo>
                          <a:lnTo>
                            <a:pt x="558" y="1488"/>
                          </a:lnTo>
                          <a:lnTo>
                            <a:pt x="570" y="1494"/>
                          </a:lnTo>
                          <a:lnTo>
                            <a:pt x="576" y="1512"/>
                          </a:lnTo>
                          <a:lnTo>
                            <a:pt x="582" y="1524"/>
                          </a:lnTo>
                          <a:lnTo>
                            <a:pt x="594" y="1536"/>
                          </a:lnTo>
                          <a:lnTo>
                            <a:pt x="606" y="1542"/>
                          </a:lnTo>
                          <a:lnTo>
                            <a:pt x="612" y="1548"/>
                          </a:lnTo>
                          <a:lnTo>
                            <a:pt x="618" y="1548"/>
                          </a:lnTo>
                          <a:lnTo>
                            <a:pt x="624" y="1572"/>
                          </a:lnTo>
                          <a:lnTo>
                            <a:pt x="642" y="1572"/>
                          </a:lnTo>
                          <a:lnTo>
                            <a:pt x="660" y="1554"/>
                          </a:lnTo>
                          <a:lnTo>
                            <a:pt x="672" y="1554"/>
                          </a:lnTo>
                          <a:lnTo>
                            <a:pt x="678" y="1560"/>
                          </a:lnTo>
                          <a:lnTo>
                            <a:pt x="690" y="1566"/>
                          </a:lnTo>
                          <a:lnTo>
                            <a:pt x="702" y="1566"/>
                          </a:lnTo>
                          <a:lnTo>
                            <a:pt x="702" y="1560"/>
                          </a:lnTo>
                          <a:lnTo>
                            <a:pt x="708" y="1554"/>
                          </a:lnTo>
                          <a:lnTo>
                            <a:pt x="714" y="1554"/>
                          </a:lnTo>
                          <a:lnTo>
                            <a:pt x="738" y="1584"/>
                          </a:lnTo>
                          <a:lnTo>
                            <a:pt x="756" y="1560"/>
                          </a:lnTo>
                          <a:lnTo>
                            <a:pt x="780" y="1560"/>
                          </a:lnTo>
                          <a:lnTo>
                            <a:pt x="792" y="1548"/>
                          </a:lnTo>
                          <a:lnTo>
                            <a:pt x="804" y="1548"/>
                          </a:lnTo>
                          <a:lnTo>
                            <a:pt x="804" y="1554"/>
                          </a:lnTo>
                          <a:lnTo>
                            <a:pt x="810" y="1560"/>
                          </a:lnTo>
                          <a:lnTo>
                            <a:pt x="834" y="1560"/>
                          </a:lnTo>
                          <a:lnTo>
                            <a:pt x="852" y="1542"/>
                          </a:lnTo>
                          <a:lnTo>
                            <a:pt x="852" y="1536"/>
                          </a:lnTo>
                          <a:lnTo>
                            <a:pt x="858" y="1530"/>
                          </a:lnTo>
                          <a:lnTo>
                            <a:pt x="858" y="1524"/>
                          </a:lnTo>
                          <a:lnTo>
                            <a:pt x="870" y="1524"/>
                          </a:lnTo>
                          <a:lnTo>
                            <a:pt x="888" y="1494"/>
                          </a:lnTo>
                          <a:lnTo>
                            <a:pt x="978" y="1494"/>
                          </a:lnTo>
                          <a:lnTo>
                            <a:pt x="1002" y="1482"/>
                          </a:lnTo>
                          <a:lnTo>
                            <a:pt x="996" y="1464"/>
                          </a:lnTo>
                          <a:lnTo>
                            <a:pt x="996" y="1446"/>
                          </a:lnTo>
                          <a:lnTo>
                            <a:pt x="990" y="1434"/>
                          </a:lnTo>
                          <a:lnTo>
                            <a:pt x="984" y="1428"/>
                          </a:lnTo>
                          <a:lnTo>
                            <a:pt x="966" y="1428"/>
                          </a:lnTo>
                          <a:lnTo>
                            <a:pt x="954" y="1422"/>
                          </a:lnTo>
                          <a:lnTo>
                            <a:pt x="936" y="1386"/>
                          </a:lnTo>
                          <a:lnTo>
                            <a:pt x="936" y="1368"/>
                          </a:lnTo>
                          <a:lnTo>
                            <a:pt x="924" y="1362"/>
                          </a:lnTo>
                          <a:lnTo>
                            <a:pt x="924" y="1326"/>
                          </a:lnTo>
                          <a:lnTo>
                            <a:pt x="912" y="1326"/>
                          </a:lnTo>
                          <a:lnTo>
                            <a:pt x="906" y="1302"/>
                          </a:lnTo>
                          <a:lnTo>
                            <a:pt x="882" y="1302"/>
                          </a:lnTo>
                          <a:lnTo>
                            <a:pt x="876" y="1290"/>
                          </a:lnTo>
                          <a:lnTo>
                            <a:pt x="876" y="1272"/>
                          </a:lnTo>
                          <a:lnTo>
                            <a:pt x="864" y="1266"/>
                          </a:lnTo>
                          <a:lnTo>
                            <a:pt x="858" y="1254"/>
                          </a:lnTo>
                          <a:lnTo>
                            <a:pt x="846" y="1248"/>
                          </a:lnTo>
                          <a:lnTo>
                            <a:pt x="840" y="1242"/>
                          </a:lnTo>
                          <a:lnTo>
                            <a:pt x="816" y="1242"/>
                          </a:lnTo>
                          <a:lnTo>
                            <a:pt x="804" y="1236"/>
                          </a:lnTo>
                          <a:lnTo>
                            <a:pt x="798" y="1236"/>
                          </a:lnTo>
                          <a:lnTo>
                            <a:pt x="798" y="1224"/>
                          </a:lnTo>
                          <a:lnTo>
                            <a:pt x="804" y="1212"/>
                          </a:lnTo>
                          <a:lnTo>
                            <a:pt x="810" y="1206"/>
                          </a:lnTo>
                          <a:lnTo>
                            <a:pt x="804" y="1182"/>
                          </a:lnTo>
                          <a:lnTo>
                            <a:pt x="840" y="1182"/>
                          </a:lnTo>
                          <a:lnTo>
                            <a:pt x="846" y="1188"/>
                          </a:lnTo>
                          <a:lnTo>
                            <a:pt x="852" y="1182"/>
                          </a:lnTo>
                          <a:lnTo>
                            <a:pt x="864" y="1182"/>
                          </a:lnTo>
                          <a:lnTo>
                            <a:pt x="870" y="1176"/>
                          </a:lnTo>
                          <a:lnTo>
                            <a:pt x="870" y="1164"/>
                          </a:lnTo>
                          <a:lnTo>
                            <a:pt x="876" y="1152"/>
                          </a:lnTo>
                          <a:lnTo>
                            <a:pt x="876" y="1116"/>
                          </a:lnTo>
                          <a:lnTo>
                            <a:pt x="870" y="1110"/>
                          </a:lnTo>
                          <a:lnTo>
                            <a:pt x="870" y="1098"/>
                          </a:lnTo>
                          <a:lnTo>
                            <a:pt x="864" y="1086"/>
                          </a:lnTo>
                          <a:lnTo>
                            <a:pt x="864" y="1074"/>
                          </a:lnTo>
                          <a:lnTo>
                            <a:pt x="870" y="1062"/>
                          </a:lnTo>
                          <a:lnTo>
                            <a:pt x="882" y="1056"/>
                          </a:lnTo>
                          <a:lnTo>
                            <a:pt x="888" y="1050"/>
                          </a:lnTo>
                          <a:lnTo>
                            <a:pt x="888" y="1032"/>
                          </a:lnTo>
                          <a:lnTo>
                            <a:pt x="882" y="1020"/>
                          </a:lnTo>
                          <a:lnTo>
                            <a:pt x="882" y="1002"/>
                          </a:lnTo>
                          <a:lnTo>
                            <a:pt x="900" y="984"/>
                          </a:lnTo>
                          <a:lnTo>
                            <a:pt x="906" y="984"/>
                          </a:lnTo>
                          <a:lnTo>
                            <a:pt x="906" y="996"/>
                          </a:lnTo>
                          <a:lnTo>
                            <a:pt x="912" y="1002"/>
                          </a:lnTo>
                          <a:lnTo>
                            <a:pt x="924" y="1002"/>
                          </a:lnTo>
                          <a:lnTo>
                            <a:pt x="930" y="996"/>
                          </a:lnTo>
                          <a:lnTo>
                            <a:pt x="930" y="960"/>
                          </a:lnTo>
                          <a:lnTo>
                            <a:pt x="924" y="954"/>
                          </a:lnTo>
                          <a:lnTo>
                            <a:pt x="924" y="948"/>
                          </a:lnTo>
                          <a:lnTo>
                            <a:pt x="936" y="930"/>
                          </a:lnTo>
                          <a:lnTo>
                            <a:pt x="936" y="906"/>
                          </a:lnTo>
                          <a:lnTo>
                            <a:pt x="942" y="900"/>
                          </a:lnTo>
                          <a:lnTo>
                            <a:pt x="954" y="900"/>
                          </a:lnTo>
                          <a:lnTo>
                            <a:pt x="960" y="894"/>
                          </a:lnTo>
                          <a:lnTo>
                            <a:pt x="960" y="858"/>
                          </a:lnTo>
                          <a:lnTo>
                            <a:pt x="966" y="852"/>
                          </a:lnTo>
                          <a:lnTo>
                            <a:pt x="972" y="840"/>
                          </a:lnTo>
                          <a:lnTo>
                            <a:pt x="978" y="834"/>
                          </a:lnTo>
                          <a:lnTo>
                            <a:pt x="1008" y="834"/>
                          </a:lnTo>
                          <a:lnTo>
                            <a:pt x="1008" y="786"/>
                          </a:lnTo>
                          <a:lnTo>
                            <a:pt x="1014" y="774"/>
                          </a:lnTo>
                          <a:lnTo>
                            <a:pt x="1020" y="768"/>
                          </a:lnTo>
                          <a:lnTo>
                            <a:pt x="1026" y="756"/>
                          </a:lnTo>
                          <a:lnTo>
                            <a:pt x="1032" y="750"/>
                          </a:lnTo>
                          <a:lnTo>
                            <a:pt x="1032" y="708"/>
                          </a:lnTo>
                          <a:lnTo>
                            <a:pt x="1026" y="660"/>
                          </a:lnTo>
                          <a:lnTo>
                            <a:pt x="1020" y="654"/>
                          </a:lnTo>
                          <a:lnTo>
                            <a:pt x="1020" y="636"/>
                          </a:lnTo>
                          <a:lnTo>
                            <a:pt x="1032" y="630"/>
                          </a:lnTo>
                          <a:lnTo>
                            <a:pt x="1038" y="630"/>
                          </a:lnTo>
                          <a:lnTo>
                            <a:pt x="1038" y="594"/>
                          </a:lnTo>
                          <a:lnTo>
                            <a:pt x="1044" y="594"/>
                          </a:lnTo>
                          <a:lnTo>
                            <a:pt x="1050" y="588"/>
                          </a:lnTo>
                          <a:lnTo>
                            <a:pt x="1056" y="576"/>
                          </a:lnTo>
                          <a:lnTo>
                            <a:pt x="1056" y="534"/>
                          </a:lnTo>
                          <a:lnTo>
                            <a:pt x="1050" y="528"/>
                          </a:lnTo>
                          <a:lnTo>
                            <a:pt x="1050" y="516"/>
                          </a:lnTo>
                          <a:lnTo>
                            <a:pt x="1062" y="516"/>
                          </a:lnTo>
                          <a:lnTo>
                            <a:pt x="1068" y="510"/>
                          </a:lnTo>
                          <a:lnTo>
                            <a:pt x="1068" y="492"/>
                          </a:lnTo>
                          <a:lnTo>
                            <a:pt x="1086" y="492"/>
                          </a:lnTo>
                          <a:lnTo>
                            <a:pt x="1092" y="486"/>
                          </a:lnTo>
                          <a:lnTo>
                            <a:pt x="1092" y="480"/>
                          </a:lnTo>
                          <a:lnTo>
                            <a:pt x="1098" y="474"/>
                          </a:lnTo>
                          <a:lnTo>
                            <a:pt x="1098" y="462"/>
                          </a:lnTo>
                          <a:lnTo>
                            <a:pt x="1110" y="462"/>
                          </a:lnTo>
                          <a:lnTo>
                            <a:pt x="1128" y="456"/>
                          </a:lnTo>
                          <a:lnTo>
                            <a:pt x="1152" y="444"/>
                          </a:lnTo>
                          <a:lnTo>
                            <a:pt x="1164" y="420"/>
                          </a:lnTo>
                          <a:lnTo>
                            <a:pt x="1164" y="408"/>
                          </a:lnTo>
                          <a:lnTo>
                            <a:pt x="1128" y="384"/>
                          </a:lnTo>
                          <a:lnTo>
                            <a:pt x="1128" y="378"/>
                          </a:lnTo>
                          <a:lnTo>
                            <a:pt x="1122" y="372"/>
                          </a:lnTo>
                          <a:lnTo>
                            <a:pt x="1122" y="360"/>
                          </a:lnTo>
                          <a:lnTo>
                            <a:pt x="1116" y="354"/>
                          </a:lnTo>
                          <a:lnTo>
                            <a:pt x="1092" y="354"/>
                          </a:lnTo>
                          <a:lnTo>
                            <a:pt x="1080" y="342"/>
                          </a:lnTo>
                          <a:lnTo>
                            <a:pt x="1080" y="330"/>
                          </a:lnTo>
                          <a:lnTo>
                            <a:pt x="1074" y="312"/>
                          </a:lnTo>
                          <a:lnTo>
                            <a:pt x="1074" y="294"/>
                          </a:lnTo>
                          <a:lnTo>
                            <a:pt x="1068" y="282"/>
                          </a:lnTo>
                          <a:lnTo>
                            <a:pt x="1068" y="264"/>
                          </a:lnTo>
                          <a:lnTo>
                            <a:pt x="1062" y="264"/>
                          </a:lnTo>
                          <a:lnTo>
                            <a:pt x="1062" y="240"/>
                          </a:lnTo>
                          <a:lnTo>
                            <a:pt x="1056" y="222"/>
                          </a:lnTo>
                          <a:lnTo>
                            <a:pt x="1056" y="180"/>
                          </a:lnTo>
                          <a:lnTo>
                            <a:pt x="1050" y="168"/>
                          </a:lnTo>
                          <a:lnTo>
                            <a:pt x="1068" y="162"/>
                          </a:lnTo>
                          <a:lnTo>
                            <a:pt x="1038" y="132"/>
                          </a:lnTo>
                          <a:lnTo>
                            <a:pt x="1038" y="90"/>
                          </a:lnTo>
                          <a:lnTo>
                            <a:pt x="1032" y="78"/>
                          </a:lnTo>
                          <a:lnTo>
                            <a:pt x="1026" y="72"/>
                          </a:lnTo>
                          <a:lnTo>
                            <a:pt x="1014" y="66"/>
                          </a:lnTo>
                          <a:lnTo>
                            <a:pt x="984" y="36"/>
                          </a:lnTo>
                          <a:lnTo>
                            <a:pt x="972" y="36"/>
                          </a:lnTo>
                          <a:lnTo>
                            <a:pt x="954" y="18"/>
                          </a:lnTo>
                          <a:lnTo>
                            <a:pt x="948" y="0"/>
                          </a:lnTo>
                          <a:lnTo>
                            <a:pt x="924" y="24"/>
                          </a:lnTo>
                          <a:lnTo>
                            <a:pt x="894" y="24"/>
                          </a:lnTo>
                          <a:close/>
                        </a:path>
                      </a:pathLst>
                    </a:custGeom>
                    <a:solidFill>
                      <a:srgbClr val="C0C0C0"/>
                    </a:solidFill>
                    <a:ln w="3175" algn="ctr">
                      <a:solidFill>
                        <a:schemeClr val="bg1"/>
                      </a:solidFill>
                      <a:round/>
                      <a:headEnd/>
                      <a:tailEnd/>
                    </a:ln>
                  </p:spPr>
                  <p:txBody>
                    <a:bodyPr/>
                    <a:lstStyle/>
                    <a:p>
                      <a:endParaRPr lang="es-ES"/>
                    </a:p>
                  </p:txBody>
                </p:sp>
                <p:sp>
                  <p:nvSpPr>
                    <p:cNvPr id="70803" name="Somalia"/>
                    <p:cNvSpPr>
                      <a:spLocks/>
                    </p:cNvSpPr>
                    <p:nvPr/>
                  </p:nvSpPr>
                  <p:spPr bwMode="auto">
                    <a:xfrm>
                      <a:off x="3399" y="2062"/>
                      <a:ext cx="183" cy="283"/>
                    </a:xfrm>
                    <a:custGeom>
                      <a:avLst/>
                      <a:gdLst>
                        <a:gd name="T0" fmla="*/ 550405153 w 714"/>
                        <a:gd name="T1" fmla="*/ 550486829 h 1104"/>
                        <a:gd name="T2" fmla="*/ 550405153 w 714"/>
                        <a:gd name="T3" fmla="*/ 550486829 h 1104"/>
                        <a:gd name="T4" fmla="*/ 550405153 w 714"/>
                        <a:gd name="T5" fmla="*/ 550486829 h 1104"/>
                        <a:gd name="T6" fmla="*/ 550405153 w 714"/>
                        <a:gd name="T7" fmla="*/ 550486829 h 1104"/>
                        <a:gd name="T8" fmla="*/ 550405153 w 714"/>
                        <a:gd name="T9" fmla="*/ 550486829 h 1104"/>
                        <a:gd name="T10" fmla="*/ 550405153 w 714"/>
                        <a:gd name="T11" fmla="*/ 550486829 h 1104"/>
                        <a:gd name="T12" fmla="*/ 550405153 w 714"/>
                        <a:gd name="T13" fmla="*/ 550486829 h 1104"/>
                        <a:gd name="T14" fmla="*/ 550405153 w 714"/>
                        <a:gd name="T15" fmla="*/ 550486829 h 1104"/>
                        <a:gd name="T16" fmla="*/ 550405153 w 714"/>
                        <a:gd name="T17" fmla="*/ 550486829 h 1104"/>
                        <a:gd name="T18" fmla="*/ 550405153 w 714"/>
                        <a:gd name="T19" fmla="*/ 550486829 h 1104"/>
                        <a:gd name="T20" fmla="*/ 550405153 w 714"/>
                        <a:gd name="T21" fmla="*/ 550486829 h 1104"/>
                        <a:gd name="T22" fmla="*/ 550405153 w 714"/>
                        <a:gd name="T23" fmla="*/ 550486829 h 1104"/>
                        <a:gd name="T24" fmla="*/ 0 w 714"/>
                        <a:gd name="T25" fmla="*/ 550486829 h 1104"/>
                        <a:gd name="T26" fmla="*/ 550405153 w 714"/>
                        <a:gd name="T27" fmla="*/ 550486829 h 1104"/>
                        <a:gd name="T28" fmla="*/ 550405153 w 714"/>
                        <a:gd name="T29" fmla="*/ 550486829 h 1104"/>
                        <a:gd name="T30" fmla="*/ 550405153 w 714"/>
                        <a:gd name="T31" fmla="*/ 550486829 h 1104"/>
                        <a:gd name="T32" fmla="*/ 550405153 w 714"/>
                        <a:gd name="T33" fmla="*/ 550486829 h 1104"/>
                        <a:gd name="T34" fmla="*/ 550405153 w 714"/>
                        <a:gd name="T35" fmla="*/ 550486829 h 1104"/>
                        <a:gd name="T36" fmla="*/ 550405153 w 714"/>
                        <a:gd name="T37" fmla="*/ 550486829 h 1104"/>
                        <a:gd name="T38" fmla="*/ 550405153 w 714"/>
                        <a:gd name="T39" fmla="*/ 550486829 h 1104"/>
                        <a:gd name="T40" fmla="*/ 550405153 w 714"/>
                        <a:gd name="T41" fmla="*/ 550486829 h 1104"/>
                        <a:gd name="T42" fmla="*/ 550405153 w 714"/>
                        <a:gd name="T43" fmla="*/ 550486829 h 1104"/>
                        <a:gd name="T44" fmla="*/ 550405153 w 714"/>
                        <a:gd name="T45" fmla="*/ 550486829 h 1104"/>
                        <a:gd name="T46" fmla="*/ 550405153 w 714"/>
                        <a:gd name="T47" fmla="*/ 550486829 h 1104"/>
                        <a:gd name="T48" fmla="*/ 550405153 w 714"/>
                        <a:gd name="T49" fmla="*/ 550486829 h 1104"/>
                        <a:gd name="T50" fmla="*/ 550405153 w 714"/>
                        <a:gd name="T51" fmla="*/ 550486829 h 1104"/>
                        <a:gd name="T52" fmla="*/ 550405153 w 714"/>
                        <a:gd name="T53" fmla="*/ 550486829 h 1104"/>
                        <a:gd name="T54" fmla="*/ 550405153 w 714"/>
                        <a:gd name="T55" fmla="*/ 550486829 h 1104"/>
                        <a:gd name="T56" fmla="*/ 550405153 w 714"/>
                        <a:gd name="T57" fmla="*/ 550486829 h 1104"/>
                        <a:gd name="T58" fmla="*/ 550405153 w 714"/>
                        <a:gd name="T59" fmla="*/ 550486829 h 1104"/>
                        <a:gd name="T60" fmla="*/ 550405153 w 714"/>
                        <a:gd name="T61" fmla="*/ 550486829 h 1104"/>
                        <a:gd name="T62" fmla="*/ 550405153 w 714"/>
                        <a:gd name="T63" fmla="*/ 550486829 h 1104"/>
                        <a:gd name="T64" fmla="*/ 550405153 w 714"/>
                        <a:gd name="T65" fmla="*/ 550486829 h 1104"/>
                        <a:gd name="T66" fmla="*/ 550405153 w 714"/>
                        <a:gd name="T67" fmla="*/ 550486829 h 1104"/>
                        <a:gd name="T68" fmla="*/ 550405153 w 714"/>
                        <a:gd name="T69" fmla="*/ 550486829 h 1104"/>
                        <a:gd name="T70" fmla="*/ 550405153 w 714"/>
                        <a:gd name="T71" fmla="*/ 550486829 h 1104"/>
                        <a:gd name="T72" fmla="*/ 550405153 w 714"/>
                        <a:gd name="T73" fmla="*/ 550486829 h 1104"/>
                        <a:gd name="T74" fmla="*/ 550405153 w 714"/>
                        <a:gd name="T75" fmla="*/ 550486829 h 1104"/>
                        <a:gd name="T76" fmla="*/ 550405153 w 714"/>
                        <a:gd name="T77" fmla="*/ 550486829 h 1104"/>
                        <a:gd name="T78" fmla="*/ 550405153 w 714"/>
                        <a:gd name="T79" fmla="*/ 550486829 h 1104"/>
                        <a:gd name="T80" fmla="*/ 550405153 w 714"/>
                        <a:gd name="T81" fmla="*/ 550486829 h 1104"/>
                        <a:gd name="T82" fmla="*/ 550405153 w 714"/>
                        <a:gd name="T83" fmla="*/ 550486829 h 1104"/>
                        <a:gd name="T84" fmla="*/ 550405153 w 714"/>
                        <a:gd name="T85" fmla="*/ 550486829 h 1104"/>
                        <a:gd name="T86" fmla="*/ 550405153 w 714"/>
                        <a:gd name="T87" fmla="*/ 550486829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rgbClr val="C0C0C0"/>
                    </a:solidFill>
                    <a:ln w="3175" algn="ctr">
                      <a:solidFill>
                        <a:schemeClr val="bg1"/>
                      </a:solidFill>
                      <a:round/>
                      <a:headEnd/>
                      <a:tailEnd/>
                    </a:ln>
                  </p:spPr>
                  <p:txBody>
                    <a:bodyPr/>
                    <a:lstStyle/>
                    <a:p>
                      <a:endParaRPr lang="es-ES"/>
                    </a:p>
                  </p:txBody>
                </p:sp>
                <p:sp>
                  <p:nvSpPr>
                    <p:cNvPr id="70804" name="Sierra Leone"/>
                    <p:cNvSpPr>
                      <a:spLocks/>
                    </p:cNvSpPr>
                    <p:nvPr/>
                  </p:nvSpPr>
                  <p:spPr bwMode="auto">
                    <a:xfrm>
                      <a:off x="2413" y="2102"/>
                      <a:ext cx="53" cy="69"/>
                    </a:xfrm>
                    <a:custGeom>
                      <a:avLst/>
                      <a:gdLst>
                        <a:gd name="T0" fmla="*/ 541983682 w 210"/>
                        <a:gd name="T1" fmla="*/ 548800998 h 270"/>
                        <a:gd name="T2" fmla="*/ 541983682 w 210"/>
                        <a:gd name="T3" fmla="*/ 548800998 h 270"/>
                        <a:gd name="T4" fmla="*/ 541983682 w 210"/>
                        <a:gd name="T5" fmla="*/ 548800998 h 270"/>
                        <a:gd name="T6" fmla="*/ 541983682 w 210"/>
                        <a:gd name="T7" fmla="*/ 548800998 h 270"/>
                        <a:gd name="T8" fmla="*/ 541983682 w 210"/>
                        <a:gd name="T9" fmla="*/ 548800998 h 270"/>
                        <a:gd name="T10" fmla="*/ 541983682 w 210"/>
                        <a:gd name="T11" fmla="*/ 548800998 h 270"/>
                        <a:gd name="T12" fmla="*/ 541983682 w 210"/>
                        <a:gd name="T13" fmla="*/ 548800998 h 270"/>
                        <a:gd name="T14" fmla="*/ 541983682 w 210"/>
                        <a:gd name="T15" fmla="*/ 548800998 h 270"/>
                        <a:gd name="T16" fmla="*/ 541983682 w 210"/>
                        <a:gd name="T17" fmla="*/ 548800998 h 270"/>
                        <a:gd name="T18" fmla="*/ 541983682 w 210"/>
                        <a:gd name="T19" fmla="*/ 548800998 h 270"/>
                        <a:gd name="T20" fmla="*/ 541983682 w 210"/>
                        <a:gd name="T21" fmla="*/ 548800998 h 270"/>
                        <a:gd name="T22" fmla="*/ 541983682 w 210"/>
                        <a:gd name="T23" fmla="*/ 0 h 270"/>
                        <a:gd name="T24" fmla="*/ 541983682 w 210"/>
                        <a:gd name="T25" fmla="*/ 0 h 270"/>
                        <a:gd name="T26" fmla="*/ 541983682 w 210"/>
                        <a:gd name="T27" fmla="*/ 548800998 h 270"/>
                        <a:gd name="T28" fmla="*/ 541983682 w 210"/>
                        <a:gd name="T29" fmla="*/ 548800998 h 270"/>
                        <a:gd name="T30" fmla="*/ 541983682 w 210"/>
                        <a:gd name="T31" fmla="*/ 548800998 h 270"/>
                        <a:gd name="T32" fmla="*/ 541983682 w 210"/>
                        <a:gd name="T33" fmla="*/ 548800998 h 270"/>
                        <a:gd name="T34" fmla="*/ 541983682 w 210"/>
                        <a:gd name="T35" fmla="*/ 548800998 h 270"/>
                        <a:gd name="T36" fmla="*/ 541983682 w 210"/>
                        <a:gd name="T37" fmla="*/ 548800998 h 270"/>
                        <a:gd name="T38" fmla="*/ 541983682 w 210"/>
                        <a:gd name="T39" fmla="*/ 548800998 h 270"/>
                        <a:gd name="T40" fmla="*/ 541983682 w 210"/>
                        <a:gd name="T41" fmla="*/ 548800998 h 270"/>
                        <a:gd name="T42" fmla="*/ 541983682 w 210"/>
                        <a:gd name="T43" fmla="*/ 548800998 h 270"/>
                        <a:gd name="T44" fmla="*/ 0 w 210"/>
                        <a:gd name="T45" fmla="*/ 548800998 h 270"/>
                        <a:gd name="T46" fmla="*/ 541983682 w 210"/>
                        <a:gd name="T47" fmla="*/ 548800998 h 270"/>
                        <a:gd name="T48" fmla="*/ 541983682 w 210"/>
                        <a:gd name="T49" fmla="*/ 548800998 h 270"/>
                        <a:gd name="T50" fmla="*/ 0 w 210"/>
                        <a:gd name="T51" fmla="*/ 548800998 h 270"/>
                        <a:gd name="T52" fmla="*/ 0 w 210"/>
                        <a:gd name="T53" fmla="*/ 548800998 h 270"/>
                        <a:gd name="T54" fmla="*/ 541983682 w 210"/>
                        <a:gd name="T55" fmla="*/ 548800998 h 270"/>
                        <a:gd name="T56" fmla="*/ 541983682 w 210"/>
                        <a:gd name="T57" fmla="*/ 548800998 h 270"/>
                        <a:gd name="T58" fmla="*/ 541983682 w 210"/>
                        <a:gd name="T59" fmla="*/ 548800998 h 270"/>
                        <a:gd name="T60" fmla="*/ 541983682 w 210"/>
                        <a:gd name="T61" fmla="*/ 548800998 h 270"/>
                        <a:gd name="T62" fmla="*/ 541983682 w 210"/>
                        <a:gd name="T63" fmla="*/ 548800998 h 270"/>
                        <a:gd name="T64" fmla="*/ 541983682 w 210"/>
                        <a:gd name="T65" fmla="*/ 548800998 h 270"/>
                        <a:gd name="T66" fmla="*/ 541983682 w 210"/>
                        <a:gd name="T67" fmla="*/ 548800998 h 270"/>
                        <a:gd name="T68" fmla="*/ 541983682 w 210"/>
                        <a:gd name="T69" fmla="*/ 548800998 h 270"/>
                        <a:gd name="T70" fmla="*/ 541983682 w 210"/>
                        <a:gd name="T71" fmla="*/ 548800998 h 270"/>
                        <a:gd name="T72" fmla="*/ 541983682 w 210"/>
                        <a:gd name="T73" fmla="*/ 548800998 h 270"/>
                        <a:gd name="T74" fmla="*/ 541983682 w 210"/>
                        <a:gd name="T75" fmla="*/ 548800998 h 270"/>
                        <a:gd name="T76" fmla="*/ 541983682 w 210"/>
                        <a:gd name="T77" fmla="*/ 548800998 h 270"/>
                        <a:gd name="T78" fmla="*/ 541983682 w 210"/>
                        <a:gd name="T79" fmla="*/ 548800998 h 270"/>
                        <a:gd name="T80" fmla="*/ 541983682 w 210"/>
                        <a:gd name="T81" fmla="*/ 548800998 h 270"/>
                        <a:gd name="T82" fmla="*/ 541983682 w 210"/>
                        <a:gd name="T83" fmla="*/ 548800998 h 270"/>
                        <a:gd name="T84" fmla="*/ 541983682 w 210"/>
                        <a:gd name="T85" fmla="*/ 548800998 h 270"/>
                        <a:gd name="T86" fmla="*/ 541983682 w 210"/>
                        <a:gd name="T87" fmla="*/ 548800998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rgbClr val="C0C0C0"/>
                    </a:solidFill>
                    <a:ln w="3175" algn="ctr">
                      <a:solidFill>
                        <a:schemeClr val="bg1"/>
                      </a:solidFill>
                      <a:round/>
                      <a:headEnd/>
                      <a:tailEnd/>
                    </a:ln>
                  </p:spPr>
                  <p:txBody>
                    <a:bodyPr/>
                    <a:lstStyle/>
                    <a:p>
                      <a:endParaRPr lang="es-ES"/>
                    </a:p>
                  </p:txBody>
                </p:sp>
                <p:sp>
                  <p:nvSpPr>
                    <p:cNvPr id="70805" name="Senegal"/>
                    <p:cNvSpPr>
                      <a:spLocks/>
                    </p:cNvSpPr>
                    <p:nvPr/>
                  </p:nvSpPr>
                  <p:spPr bwMode="auto">
                    <a:xfrm>
                      <a:off x="2360" y="1963"/>
                      <a:ext cx="106" cy="94"/>
                    </a:xfrm>
                    <a:custGeom>
                      <a:avLst/>
                      <a:gdLst>
                        <a:gd name="T0" fmla="*/ 549838515 w 414"/>
                        <a:gd name="T1" fmla="*/ 551539201 h 366"/>
                        <a:gd name="T2" fmla="*/ 549838515 w 414"/>
                        <a:gd name="T3" fmla="*/ 551539201 h 366"/>
                        <a:gd name="T4" fmla="*/ 549838515 w 414"/>
                        <a:gd name="T5" fmla="*/ 551539201 h 366"/>
                        <a:gd name="T6" fmla="*/ 549838515 w 414"/>
                        <a:gd name="T7" fmla="*/ 551539201 h 366"/>
                        <a:gd name="T8" fmla="*/ 549838515 w 414"/>
                        <a:gd name="T9" fmla="*/ 551539201 h 366"/>
                        <a:gd name="T10" fmla="*/ 549838515 w 414"/>
                        <a:gd name="T11" fmla="*/ 551539201 h 366"/>
                        <a:gd name="T12" fmla="*/ 549838515 w 414"/>
                        <a:gd name="T13" fmla="*/ 551539201 h 366"/>
                        <a:gd name="T14" fmla="*/ 549838515 w 414"/>
                        <a:gd name="T15" fmla="*/ 551539201 h 366"/>
                        <a:gd name="T16" fmla="*/ 549838515 w 414"/>
                        <a:gd name="T17" fmla="*/ 551539201 h 366"/>
                        <a:gd name="T18" fmla="*/ 549838515 w 414"/>
                        <a:gd name="T19" fmla="*/ 551539201 h 366"/>
                        <a:gd name="T20" fmla="*/ 549838515 w 414"/>
                        <a:gd name="T21" fmla="*/ 551539201 h 366"/>
                        <a:gd name="T22" fmla="*/ 549838515 w 414"/>
                        <a:gd name="T23" fmla="*/ 551539201 h 366"/>
                        <a:gd name="T24" fmla="*/ 549838515 w 414"/>
                        <a:gd name="T25" fmla="*/ 551539201 h 366"/>
                        <a:gd name="T26" fmla="*/ 549838515 w 414"/>
                        <a:gd name="T27" fmla="*/ 551539201 h 366"/>
                        <a:gd name="T28" fmla="*/ 549838515 w 414"/>
                        <a:gd name="T29" fmla="*/ 0 h 366"/>
                        <a:gd name="T30" fmla="*/ 549838515 w 414"/>
                        <a:gd name="T31" fmla="*/ 551539201 h 366"/>
                        <a:gd name="T32" fmla="*/ 549838515 w 414"/>
                        <a:gd name="T33" fmla="*/ 551539201 h 366"/>
                        <a:gd name="T34" fmla="*/ 549838515 w 414"/>
                        <a:gd name="T35" fmla="*/ 551539201 h 366"/>
                        <a:gd name="T36" fmla="*/ 549838515 w 414"/>
                        <a:gd name="T37" fmla="*/ 551539201 h 366"/>
                        <a:gd name="T38" fmla="*/ 549838515 w 414"/>
                        <a:gd name="T39" fmla="*/ 551539201 h 366"/>
                        <a:gd name="T40" fmla="*/ 549838515 w 414"/>
                        <a:gd name="T41" fmla="*/ 551539201 h 366"/>
                        <a:gd name="T42" fmla="*/ 0 w 414"/>
                        <a:gd name="T43" fmla="*/ 551539201 h 366"/>
                        <a:gd name="T44" fmla="*/ 549838515 w 414"/>
                        <a:gd name="T45" fmla="*/ 551539201 h 366"/>
                        <a:gd name="T46" fmla="*/ 549838515 w 414"/>
                        <a:gd name="T47" fmla="*/ 551539201 h 366"/>
                        <a:gd name="T48" fmla="*/ 549838515 w 414"/>
                        <a:gd name="T49" fmla="*/ 551539201 h 366"/>
                        <a:gd name="T50" fmla="*/ 549838515 w 414"/>
                        <a:gd name="T51" fmla="*/ 551539201 h 366"/>
                        <a:gd name="T52" fmla="*/ 549838515 w 414"/>
                        <a:gd name="T53" fmla="*/ 551539201 h 366"/>
                        <a:gd name="T54" fmla="*/ 549838515 w 414"/>
                        <a:gd name="T55" fmla="*/ 551539201 h 366"/>
                        <a:gd name="T56" fmla="*/ 549838515 w 414"/>
                        <a:gd name="T57" fmla="*/ 551539201 h 366"/>
                        <a:gd name="T58" fmla="*/ 549838515 w 414"/>
                        <a:gd name="T59" fmla="*/ 551539201 h 366"/>
                        <a:gd name="T60" fmla="*/ 549838515 w 414"/>
                        <a:gd name="T61" fmla="*/ 551539201 h 366"/>
                        <a:gd name="T62" fmla="*/ 549838515 w 414"/>
                        <a:gd name="T63" fmla="*/ 551539201 h 366"/>
                        <a:gd name="T64" fmla="*/ 549838515 w 414"/>
                        <a:gd name="T65" fmla="*/ 551539201 h 366"/>
                        <a:gd name="T66" fmla="*/ 549838515 w 414"/>
                        <a:gd name="T67" fmla="*/ 551539201 h 366"/>
                        <a:gd name="T68" fmla="*/ 549838515 w 414"/>
                        <a:gd name="T69" fmla="*/ 551539201 h 366"/>
                        <a:gd name="T70" fmla="*/ 549838515 w 414"/>
                        <a:gd name="T71" fmla="*/ 551539201 h 366"/>
                        <a:gd name="T72" fmla="*/ 549838515 w 414"/>
                        <a:gd name="T73" fmla="*/ 551539201 h 366"/>
                        <a:gd name="T74" fmla="*/ 549838515 w 414"/>
                        <a:gd name="T75" fmla="*/ 551539201 h 366"/>
                        <a:gd name="T76" fmla="*/ 549838515 w 414"/>
                        <a:gd name="T77" fmla="*/ 551539201 h 366"/>
                        <a:gd name="T78" fmla="*/ 549838515 w 414"/>
                        <a:gd name="T79" fmla="*/ 551539201 h 366"/>
                        <a:gd name="T80" fmla="*/ 549838515 w 414"/>
                        <a:gd name="T81" fmla="*/ 551539201 h 366"/>
                        <a:gd name="T82" fmla="*/ 549838515 w 414"/>
                        <a:gd name="T83" fmla="*/ 551539201 h 366"/>
                        <a:gd name="T84" fmla="*/ 549838515 w 414"/>
                        <a:gd name="T85" fmla="*/ 551539201 h 366"/>
                        <a:gd name="T86" fmla="*/ 549838515 w 414"/>
                        <a:gd name="T87" fmla="*/ 551539201 h 366"/>
                        <a:gd name="T88" fmla="*/ 549838515 w 414"/>
                        <a:gd name="T89" fmla="*/ 551539201 h 366"/>
                        <a:gd name="T90" fmla="*/ 549838515 w 414"/>
                        <a:gd name="T91" fmla="*/ 551539201 h 366"/>
                        <a:gd name="T92" fmla="*/ 549838515 w 414"/>
                        <a:gd name="T93" fmla="*/ 551539201 h 366"/>
                        <a:gd name="T94" fmla="*/ 549838515 w 414"/>
                        <a:gd name="T95" fmla="*/ 551539201 h 366"/>
                        <a:gd name="T96" fmla="*/ 549838515 w 414"/>
                        <a:gd name="T97" fmla="*/ 551539201 h 366"/>
                        <a:gd name="T98" fmla="*/ 549838515 w 414"/>
                        <a:gd name="T99" fmla="*/ 551539201 h 366"/>
                        <a:gd name="T100" fmla="*/ 549838515 w 414"/>
                        <a:gd name="T101" fmla="*/ 551539201 h 366"/>
                        <a:gd name="T102" fmla="*/ 549838515 w 414"/>
                        <a:gd name="T103" fmla="*/ 551539201 h 366"/>
                        <a:gd name="T104" fmla="*/ 549838515 w 414"/>
                        <a:gd name="T105" fmla="*/ 551539201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rgbClr val="C0C0C0"/>
                    </a:solidFill>
                    <a:ln w="3175" algn="ctr">
                      <a:solidFill>
                        <a:schemeClr val="bg1"/>
                      </a:solidFill>
                      <a:round/>
                      <a:headEnd/>
                      <a:tailEnd/>
                    </a:ln>
                  </p:spPr>
                  <p:txBody>
                    <a:bodyPr/>
                    <a:lstStyle/>
                    <a:p>
                      <a:endParaRPr lang="es-ES"/>
                    </a:p>
                  </p:txBody>
                </p:sp>
                <p:sp>
                  <p:nvSpPr>
                    <p:cNvPr id="70806" name="Rwanda"/>
                    <p:cNvSpPr>
                      <a:spLocks/>
                    </p:cNvSpPr>
                    <p:nvPr/>
                  </p:nvSpPr>
                  <p:spPr bwMode="auto">
                    <a:xfrm>
                      <a:off x="3177" y="2331"/>
                      <a:ext cx="38" cy="38"/>
                    </a:xfrm>
                    <a:custGeom>
                      <a:avLst/>
                      <a:gdLst>
                        <a:gd name="T0" fmla="*/ 544028840 w 150"/>
                        <a:gd name="T1" fmla="*/ 544028840 h 150"/>
                        <a:gd name="T2" fmla="*/ 544028840 w 150"/>
                        <a:gd name="T3" fmla="*/ 544028840 h 150"/>
                        <a:gd name="T4" fmla="*/ 544028840 w 150"/>
                        <a:gd name="T5" fmla="*/ 544028840 h 150"/>
                        <a:gd name="T6" fmla="*/ 544028840 w 150"/>
                        <a:gd name="T7" fmla="*/ 544028840 h 150"/>
                        <a:gd name="T8" fmla="*/ 544028840 w 150"/>
                        <a:gd name="T9" fmla="*/ 544028840 h 150"/>
                        <a:gd name="T10" fmla="*/ 544028840 w 150"/>
                        <a:gd name="T11" fmla="*/ 544028840 h 150"/>
                        <a:gd name="T12" fmla="*/ 544028840 w 150"/>
                        <a:gd name="T13" fmla="*/ 544028840 h 150"/>
                        <a:gd name="T14" fmla="*/ 544028840 w 150"/>
                        <a:gd name="T15" fmla="*/ 544028840 h 150"/>
                        <a:gd name="T16" fmla="*/ 544028840 w 150"/>
                        <a:gd name="T17" fmla="*/ 544028840 h 150"/>
                        <a:gd name="T18" fmla="*/ 544028840 w 150"/>
                        <a:gd name="T19" fmla="*/ 544028840 h 150"/>
                        <a:gd name="T20" fmla="*/ 544028840 w 150"/>
                        <a:gd name="T21" fmla="*/ 544028840 h 150"/>
                        <a:gd name="T22" fmla="*/ 544028840 w 150"/>
                        <a:gd name="T23" fmla="*/ 544028840 h 150"/>
                        <a:gd name="T24" fmla="*/ 544028840 w 150"/>
                        <a:gd name="T25" fmla="*/ 544028840 h 150"/>
                        <a:gd name="T26" fmla="*/ 544028840 w 150"/>
                        <a:gd name="T27" fmla="*/ 0 h 150"/>
                        <a:gd name="T28" fmla="*/ 544028840 w 150"/>
                        <a:gd name="T29" fmla="*/ 544028840 h 150"/>
                        <a:gd name="T30" fmla="*/ 544028840 w 150"/>
                        <a:gd name="T31" fmla="*/ 544028840 h 150"/>
                        <a:gd name="T32" fmla="*/ 544028840 w 150"/>
                        <a:gd name="T33" fmla="*/ 544028840 h 150"/>
                        <a:gd name="T34" fmla="*/ 544028840 w 150"/>
                        <a:gd name="T35" fmla="*/ 544028840 h 150"/>
                        <a:gd name="T36" fmla="*/ 544028840 w 150"/>
                        <a:gd name="T37" fmla="*/ 544028840 h 150"/>
                        <a:gd name="T38" fmla="*/ 544028840 w 150"/>
                        <a:gd name="T39" fmla="*/ 544028840 h 150"/>
                        <a:gd name="T40" fmla="*/ 544028840 w 150"/>
                        <a:gd name="T41" fmla="*/ 544028840 h 150"/>
                        <a:gd name="T42" fmla="*/ 544028840 w 150"/>
                        <a:gd name="T43" fmla="*/ 544028840 h 150"/>
                        <a:gd name="T44" fmla="*/ 544028840 w 150"/>
                        <a:gd name="T45" fmla="*/ 544028840 h 150"/>
                        <a:gd name="T46" fmla="*/ 544028840 w 150"/>
                        <a:gd name="T47" fmla="*/ 544028840 h 150"/>
                        <a:gd name="T48" fmla="*/ 544028840 w 150"/>
                        <a:gd name="T49" fmla="*/ 544028840 h 150"/>
                        <a:gd name="T50" fmla="*/ 544028840 w 150"/>
                        <a:gd name="T51" fmla="*/ 544028840 h 150"/>
                        <a:gd name="T52" fmla="*/ 544028840 w 150"/>
                        <a:gd name="T53" fmla="*/ 544028840 h 150"/>
                        <a:gd name="T54" fmla="*/ 544028840 w 150"/>
                        <a:gd name="T55" fmla="*/ 544028840 h 150"/>
                        <a:gd name="T56" fmla="*/ 544028840 w 150"/>
                        <a:gd name="T57" fmla="*/ 544028840 h 150"/>
                        <a:gd name="T58" fmla="*/ 544028840 w 150"/>
                        <a:gd name="T59" fmla="*/ 544028840 h 150"/>
                        <a:gd name="T60" fmla="*/ 0 w 150"/>
                        <a:gd name="T61" fmla="*/ 544028840 h 150"/>
                        <a:gd name="T62" fmla="*/ 0 w 150"/>
                        <a:gd name="T63" fmla="*/ 544028840 h 150"/>
                        <a:gd name="T64" fmla="*/ 544028840 w 150"/>
                        <a:gd name="T65" fmla="*/ 544028840 h 150"/>
                        <a:gd name="T66" fmla="*/ 544028840 w 150"/>
                        <a:gd name="T67" fmla="*/ 544028840 h 150"/>
                        <a:gd name="T68" fmla="*/ 544028840 w 150"/>
                        <a:gd name="T69" fmla="*/ 544028840 h 150"/>
                        <a:gd name="T70" fmla="*/ 544028840 w 150"/>
                        <a:gd name="T71" fmla="*/ 544028840 h 150"/>
                        <a:gd name="T72" fmla="*/ 544028840 w 150"/>
                        <a:gd name="T73" fmla="*/ 544028840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rgbClr val="C0C0C0"/>
                    </a:solidFill>
                    <a:ln w="3175" algn="ctr">
                      <a:solidFill>
                        <a:schemeClr val="bg1"/>
                      </a:solidFill>
                      <a:round/>
                      <a:headEnd/>
                      <a:tailEnd/>
                    </a:ln>
                  </p:spPr>
                  <p:txBody>
                    <a:bodyPr/>
                    <a:lstStyle/>
                    <a:p>
                      <a:endParaRPr lang="es-ES"/>
                    </a:p>
                  </p:txBody>
                </p:sp>
                <p:sp>
                  <p:nvSpPr>
                    <p:cNvPr id="70807" name="Nigeria"/>
                    <p:cNvSpPr>
                      <a:spLocks/>
                    </p:cNvSpPr>
                    <p:nvPr/>
                  </p:nvSpPr>
                  <p:spPr bwMode="auto">
                    <a:xfrm>
                      <a:off x="2703" y="2024"/>
                      <a:ext cx="214" cy="197"/>
                    </a:xfrm>
                    <a:custGeom>
                      <a:avLst/>
                      <a:gdLst>
                        <a:gd name="T0" fmla="*/ 547096735 w 840"/>
                        <a:gd name="T1" fmla="*/ 550851619 h 768"/>
                        <a:gd name="T2" fmla="*/ 547096735 w 840"/>
                        <a:gd name="T3" fmla="*/ 550851619 h 768"/>
                        <a:gd name="T4" fmla="*/ 547096735 w 840"/>
                        <a:gd name="T5" fmla="*/ 550851619 h 768"/>
                        <a:gd name="T6" fmla="*/ 547096735 w 840"/>
                        <a:gd name="T7" fmla="*/ 550851619 h 768"/>
                        <a:gd name="T8" fmla="*/ 547096735 w 840"/>
                        <a:gd name="T9" fmla="*/ 550851619 h 768"/>
                        <a:gd name="T10" fmla="*/ 547096735 w 840"/>
                        <a:gd name="T11" fmla="*/ 550851619 h 768"/>
                        <a:gd name="T12" fmla="*/ 547096735 w 840"/>
                        <a:gd name="T13" fmla="*/ 550851619 h 768"/>
                        <a:gd name="T14" fmla="*/ 547096735 w 840"/>
                        <a:gd name="T15" fmla="*/ 550851619 h 768"/>
                        <a:gd name="T16" fmla="*/ 547096735 w 840"/>
                        <a:gd name="T17" fmla="*/ 550851619 h 768"/>
                        <a:gd name="T18" fmla="*/ 547096735 w 840"/>
                        <a:gd name="T19" fmla="*/ 550851619 h 768"/>
                        <a:gd name="T20" fmla="*/ 547096735 w 840"/>
                        <a:gd name="T21" fmla="*/ 550851619 h 768"/>
                        <a:gd name="T22" fmla="*/ 547096735 w 840"/>
                        <a:gd name="T23" fmla="*/ 550851619 h 768"/>
                        <a:gd name="T24" fmla="*/ 547096735 w 840"/>
                        <a:gd name="T25" fmla="*/ 550851619 h 768"/>
                        <a:gd name="T26" fmla="*/ 547096735 w 840"/>
                        <a:gd name="T27" fmla="*/ 550851619 h 768"/>
                        <a:gd name="T28" fmla="*/ 547096735 w 840"/>
                        <a:gd name="T29" fmla="*/ 550851619 h 768"/>
                        <a:gd name="T30" fmla="*/ 547096735 w 840"/>
                        <a:gd name="T31" fmla="*/ 550851619 h 768"/>
                        <a:gd name="T32" fmla="*/ 547096735 w 840"/>
                        <a:gd name="T33" fmla="*/ 550851619 h 768"/>
                        <a:gd name="T34" fmla="*/ 547096735 w 840"/>
                        <a:gd name="T35" fmla="*/ 550851619 h 768"/>
                        <a:gd name="T36" fmla="*/ 547096735 w 840"/>
                        <a:gd name="T37" fmla="*/ 550851619 h 768"/>
                        <a:gd name="T38" fmla="*/ 547096735 w 840"/>
                        <a:gd name="T39" fmla="*/ 550851619 h 768"/>
                        <a:gd name="T40" fmla="*/ 547096735 w 840"/>
                        <a:gd name="T41" fmla="*/ 550851619 h 768"/>
                        <a:gd name="T42" fmla="*/ 547096735 w 840"/>
                        <a:gd name="T43" fmla="*/ 550851619 h 768"/>
                        <a:gd name="T44" fmla="*/ 547096735 w 840"/>
                        <a:gd name="T45" fmla="*/ 550851619 h 768"/>
                        <a:gd name="T46" fmla="*/ 547096735 w 840"/>
                        <a:gd name="T47" fmla="*/ 550851619 h 768"/>
                        <a:gd name="T48" fmla="*/ 547096735 w 840"/>
                        <a:gd name="T49" fmla="*/ 550851619 h 768"/>
                        <a:gd name="T50" fmla="*/ 547096735 w 840"/>
                        <a:gd name="T51" fmla="*/ 550851619 h 768"/>
                        <a:gd name="T52" fmla="*/ 547096735 w 840"/>
                        <a:gd name="T53" fmla="*/ 550851619 h 768"/>
                        <a:gd name="T54" fmla="*/ 547096735 w 840"/>
                        <a:gd name="T55" fmla="*/ 550851619 h 768"/>
                        <a:gd name="T56" fmla="*/ 547096735 w 840"/>
                        <a:gd name="T57" fmla="*/ 550851619 h 768"/>
                        <a:gd name="T58" fmla="*/ 547096735 w 840"/>
                        <a:gd name="T59" fmla="*/ 550851619 h 768"/>
                        <a:gd name="T60" fmla="*/ 547096735 w 840"/>
                        <a:gd name="T61" fmla="*/ 550851619 h 768"/>
                        <a:gd name="T62" fmla="*/ 547096735 w 840"/>
                        <a:gd name="T63" fmla="*/ 550851619 h 768"/>
                        <a:gd name="T64" fmla="*/ 547096735 w 840"/>
                        <a:gd name="T65" fmla="*/ 550851619 h 768"/>
                        <a:gd name="T66" fmla="*/ 547096735 w 840"/>
                        <a:gd name="T67" fmla="*/ 550851619 h 768"/>
                        <a:gd name="T68" fmla="*/ 547096735 w 840"/>
                        <a:gd name="T69" fmla="*/ 550851619 h 768"/>
                        <a:gd name="T70" fmla="*/ 547096735 w 840"/>
                        <a:gd name="T71" fmla="*/ 550851619 h 768"/>
                        <a:gd name="T72" fmla="*/ 547096735 w 840"/>
                        <a:gd name="T73" fmla="*/ 550851619 h 768"/>
                        <a:gd name="T74" fmla="*/ 547096735 w 840"/>
                        <a:gd name="T75" fmla="*/ 550851619 h 768"/>
                        <a:gd name="T76" fmla="*/ 547096735 w 840"/>
                        <a:gd name="T77" fmla="*/ 550851619 h 768"/>
                        <a:gd name="T78" fmla="*/ 547096735 w 840"/>
                        <a:gd name="T79" fmla="*/ 550851619 h 768"/>
                        <a:gd name="T80" fmla="*/ 547096735 w 840"/>
                        <a:gd name="T81" fmla="*/ 550851619 h 768"/>
                        <a:gd name="T82" fmla="*/ 547096735 w 840"/>
                        <a:gd name="T83" fmla="*/ 550851619 h 768"/>
                        <a:gd name="T84" fmla="*/ 547096735 w 840"/>
                        <a:gd name="T85" fmla="*/ 550851619 h 768"/>
                        <a:gd name="T86" fmla="*/ 547096735 w 840"/>
                        <a:gd name="T87" fmla="*/ 550851619 h 768"/>
                        <a:gd name="T88" fmla="*/ 547096735 w 840"/>
                        <a:gd name="T89" fmla="*/ 550851619 h 768"/>
                        <a:gd name="T90" fmla="*/ 547096735 w 840"/>
                        <a:gd name="T91" fmla="*/ 550851619 h 768"/>
                        <a:gd name="T92" fmla="*/ 547096735 w 840"/>
                        <a:gd name="T93" fmla="*/ 550851619 h 768"/>
                        <a:gd name="T94" fmla="*/ 547096735 w 840"/>
                        <a:gd name="T95" fmla="*/ 550851619 h 768"/>
                        <a:gd name="T96" fmla="*/ 547096735 w 840"/>
                        <a:gd name="T97" fmla="*/ 550851619 h 768"/>
                        <a:gd name="T98" fmla="*/ 547096735 w 840"/>
                        <a:gd name="T99" fmla="*/ 550851619 h 768"/>
                        <a:gd name="T100" fmla="*/ 547096735 w 840"/>
                        <a:gd name="T101" fmla="*/ 550851619 h 768"/>
                        <a:gd name="T102" fmla="*/ 547096735 w 840"/>
                        <a:gd name="T103" fmla="*/ 550851619 h 768"/>
                        <a:gd name="T104" fmla="*/ 547096735 w 840"/>
                        <a:gd name="T105" fmla="*/ 550851619 h 768"/>
                        <a:gd name="T106" fmla="*/ 547096735 w 840"/>
                        <a:gd name="T107" fmla="*/ 550851619 h 768"/>
                        <a:gd name="T108" fmla="*/ 547096735 w 840"/>
                        <a:gd name="T109" fmla="*/ 550851619 h 768"/>
                        <a:gd name="T110" fmla="*/ 547096735 w 840"/>
                        <a:gd name="T111" fmla="*/ 550851619 h 768"/>
                        <a:gd name="T112" fmla="*/ 547096735 w 840"/>
                        <a:gd name="T113" fmla="*/ 550851619 h 768"/>
                        <a:gd name="T114" fmla="*/ 547096735 w 840"/>
                        <a:gd name="T115" fmla="*/ 550851619 h 768"/>
                        <a:gd name="T116" fmla="*/ 547096735 w 840"/>
                        <a:gd name="T117" fmla="*/ 550851619 h 768"/>
                        <a:gd name="T118" fmla="*/ 547096735 w 840"/>
                        <a:gd name="T119" fmla="*/ 550851619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rgbClr val="C0C0C0"/>
                    </a:solidFill>
                    <a:ln w="3175" algn="ctr">
                      <a:solidFill>
                        <a:schemeClr val="bg1"/>
                      </a:solidFill>
                      <a:round/>
                      <a:headEnd/>
                      <a:tailEnd/>
                    </a:ln>
                  </p:spPr>
                  <p:txBody>
                    <a:bodyPr/>
                    <a:lstStyle/>
                    <a:p>
                      <a:endParaRPr lang="es-ES"/>
                    </a:p>
                  </p:txBody>
                </p:sp>
                <p:sp>
                  <p:nvSpPr>
                    <p:cNvPr id="70808" name="Niger"/>
                    <p:cNvSpPr>
                      <a:spLocks/>
                    </p:cNvSpPr>
                    <p:nvPr/>
                  </p:nvSpPr>
                  <p:spPr bwMode="auto">
                    <a:xfrm>
                      <a:off x="2658" y="1826"/>
                      <a:ext cx="284" cy="241"/>
                    </a:xfrm>
                    <a:custGeom>
                      <a:avLst/>
                      <a:gdLst>
                        <a:gd name="T0" fmla="*/ 549445894 w 1110"/>
                        <a:gd name="T1" fmla="*/ 549409025 h 942"/>
                        <a:gd name="T2" fmla="*/ 549445894 w 1110"/>
                        <a:gd name="T3" fmla="*/ 549409025 h 942"/>
                        <a:gd name="T4" fmla="*/ 549445894 w 1110"/>
                        <a:gd name="T5" fmla="*/ 549409025 h 942"/>
                        <a:gd name="T6" fmla="*/ 549445894 w 1110"/>
                        <a:gd name="T7" fmla="*/ 549409025 h 942"/>
                        <a:gd name="T8" fmla="*/ 549445894 w 1110"/>
                        <a:gd name="T9" fmla="*/ 549409025 h 942"/>
                        <a:gd name="T10" fmla="*/ 549445894 w 1110"/>
                        <a:gd name="T11" fmla="*/ 549409025 h 942"/>
                        <a:gd name="T12" fmla="*/ 549445894 w 1110"/>
                        <a:gd name="T13" fmla="*/ 549409025 h 942"/>
                        <a:gd name="T14" fmla="*/ 549445894 w 1110"/>
                        <a:gd name="T15" fmla="*/ 549409025 h 942"/>
                        <a:gd name="T16" fmla="*/ 549445894 w 1110"/>
                        <a:gd name="T17" fmla="*/ 549409025 h 942"/>
                        <a:gd name="T18" fmla="*/ 549445894 w 1110"/>
                        <a:gd name="T19" fmla="*/ 549409025 h 942"/>
                        <a:gd name="T20" fmla="*/ 549445894 w 1110"/>
                        <a:gd name="T21" fmla="*/ 549409025 h 942"/>
                        <a:gd name="T22" fmla="*/ 549445894 w 1110"/>
                        <a:gd name="T23" fmla="*/ 549409025 h 942"/>
                        <a:gd name="T24" fmla="*/ 549445894 w 1110"/>
                        <a:gd name="T25" fmla="*/ 549409025 h 942"/>
                        <a:gd name="T26" fmla="*/ 549445894 w 1110"/>
                        <a:gd name="T27" fmla="*/ 549409025 h 942"/>
                        <a:gd name="T28" fmla="*/ 549445894 w 1110"/>
                        <a:gd name="T29" fmla="*/ 549409025 h 942"/>
                        <a:gd name="T30" fmla="*/ 549445894 w 1110"/>
                        <a:gd name="T31" fmla="*/ 549409025 h 942"/>
                        <a:gd name="T32" fmla="*/ 549445894 w 1110"/>
                        <a:gd name="T33" fmla="*/ 549409025 h 942"/>
                        <a:gd name="T34" fmla="*/ 549445894 w 1110"/>
                        <a:gd name="T35" fmla="*/ 549409025 h 942"/>
                        <a:gd name="T36" fmla="*/ 549445894 w 1110"/>
                        <a:gd name="T37" fmla="*/ 549409025 h 942"/>
                        <a:gd name="T38" fmla="*/ 549445894 w 1110"/>
                        <a:gd name="T39" fmla="*/ 549409025 h 942"/>
                        <a:gd name="T40" fmla="*/ 549445894 w 1110"/>
                        <a:gd name="T41" fmla="*/ 549409025 h 942"/>
                        <a:gd name="T42" fmla="*/ 549445894 w 1110"/>
                        <a:gd name="T43" fmla="*/ 549409025 h 942"/>
                        <a:gd name="T44" fmla="*/ 549445894 w 1110"/>
                        <a:gd name="T45" fmla="*/ 549409025 h 942"/>
                        <a:gd name="T46" fmla="*/ 549445894 w 1110"/>
                        <a:gd name="T47" fmla="*/ 549409025 h 942"/>
                        <a:gd name="T48" fmla="*/ 549445894 w 1110"/>
                        <a:gd name="T49" fmla="*/ 549409025 h 942"/>
                        <a:gd name="T50" fmla="*/ 549445894 w 1110"/>
                        <a:gd name="T51" fmla="*/ 549409025 h 942"/>
                        <a:gd name="T52" fmla="*/ 549445894 w 1110"/>
                        <a:gd name="T53" fmla="*/ 549409025 h 942"/>
                        <a:gd name="T54" fmla="*/ 549445894 w 1110"/>
                        <a:gd name="T55" fmla="*/ 549409025 h 942"/>
                        <a:gd name="T56" fmla="*/ 549445894 w 1110"/>
                        <a:gd name="T57" fmla="*/ 549409025 h 942"/>
                        <a:gd name="T58" fmla="*/ 549445894 w 1110"/>
                        <a:gd name="T59" fmla="*/ 549409025 h 942"/>
                        <a:gd name="T60" fmla="*/ 549445894 w 1110"/>
                        <a:gd name="T61" fmla="*/ 549409025 h 942"/>
                        <a:gd name="T62" fmla="*/ 549445894 w 1110"/>
                        <a:gd name="T63" fmla="*/ 549409025 h 942"/>
                        <a:gd name="T64" fmla="*/ 549445894 w 1110"/>
                        <a:gd name="T65" fmla="*/ 549409025 h 942"/>
                        <a:gd name="T66" fmla="*/ 549445894 w 1110"/>
                        <a:gd name="T67" fmla="*/ 549409025 h 942"/>
                        <a:gd name="T68" fmla="*/ 549445894 w 1110"/>
                        <a:gd name="T69" fmla="*/ 549409025 h 942"/>
                        <a:gd name="T70" fmla="*/ 549445894 w 1110"/>
                        <a:gd name="T71" fmla="*/ 549409025 h 942"/>
                        <a:gd name="T72" fmla="*/ 549445894 w 1110"/>
                        <a:gd name="T73" fmla="*/ 549409025 h 942"/>
                        <a:gd name="T74" fmla="*/ 549445894 w 1110"/>
                        <a:gd name="T75" fmla="*/ 549409025 h 942"/>
                        <a:gd name="T76" fmla="*/ 549445894 w 1110"/>
                        <a:gd name="T77" fmla="*/ 549409025 h 942"/>
                        <a:gd name="T78" fmla="*/ 549445894 w 1110"/>
                        <a:gd name="T79" fmla="*/ 549409025 h 942"/>
                        <a:gd name="T80" fmla="*/ 549445894 w 1110"/>
                        <a:gd name="T81" fmla="*/ 549409025 h 942"/>
                        <a:gd name="T82" fmla="*/ 549445894 w 1110"/>
                        <a:gd name="T83" fmla="*/ 549409025 h 942"/>
                        <a:gd name="T84" fmla="*/ 549445894 w 1110"/>
                        <a:gd name="T85" fmla="*/ 549409025 h 942"/>
                        <a:gd name="T86" fmla="*/ 549445894 w 1110"/>
                        <a:gd name="T87" fmla="*/ 549409025 h 942"/>
                        <a:gd name="T88" fmla="*/ 549445894 w 1110"/>
                        <a:gd name="T89" fmla="*/ 549409025 h 942"/>
                        <a:gd name="T90" fmla="*/ 549445894 w 1110"/>
                        <a:gd name="T91" fmla="*/ 549409025 h 942"/>
                        <a:gd name="T92" fmla="*/ 549445894 w 1110"/>
                        <a:gd name="T93" fmla="*/ 549409025 h 942"/>
                        <a:gd name="T94" fmla="*/ 549445894 w 1110"/>
                        <a:gd name="T95" fmla="*/ 549409025 h 942"/>
                        <a:gd name="T96" fmla="*/ 549445894 w 1110"/>
                        <a:gd name="T97" fmla="*/ 549409025 h 942"/>
                        <a:gd name="T98" fmla="*/ 0 w 1110"/>
                        <a:gd name="T99" fmla="*/ 549409025 h 942"/>
                        <a:gd name="T100" fmla="*/ 549445894 w 1110"/>
                        <a:gd name="T101" fmla="*/ 549409025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rgbClr val="C0C0C0"/>
                    </a:solidFill>
                    <a:ln w="3175" algn="ctr">
                      <a:solidFill>
                        <a:schemeClr val="bg1"/>
                      </a:solidFill>
                      <a:round/>
                      <a:headEnd/>
                      <a:tailEnd/>
                    </a:ln>
                  </p:spPr>
                  <p:txBody>
                    <a:bodyPr/>
                    <a:lstStyle/>
                    <a:p>
                      <a:endParaRPr lang="es-ES"/>
                    </a:p>
                  </p:txBody>
                </p:sp>
                <p:sp>
                  <p:nvSpPr>
                    <p:cNvPr id="70809" name="Namibia"/>
                    <p:cNvSpPr>
                      <a:spLocks/>
                    </p:cNvSpPr>
                    <p:nvPr/>
                  </p:nvSpPr>
                  <p:spPr bwMode="auto">
                    <a:xfrm>
                      <a:off x="2864" y="2659"/>
                      <a:ext cx="244" cy="249"/>
                    </a:xfrm>
                    <a:custGeom>
                      <a:avLst/>
                      <a:gdLst>
                        <a:gd name="T0" fmla="*/ 549251311 w 954"/>
                        <a:gd name="T1" fmla="*/ 550126715 h 972"/>
                        <a:gd name="T2" fmla="*/ 549251311 w 954"/>
                        <a:gd name="T3" fmla="*/ 550126715 h 972"/>
                        <a:gd name="T4" fmla="*/ 549251311 w 954"/>
                        <a:gd name="T5" fmla="*/ 550126715 h 972"/>
                        <a:gd name="T6" fmla="*/ 549251311 w 954"/>
                        <a:gd name="T7" fmla="*/ 550126715 h 972"/>
                        <a:gd name="T8" fmla="*/ 549251311 w 954"/>
                        <a:gd name="T9" fmla="*/ 550126715 h 972"/>
                        <a:gd name="T10" fmla="*/ 549251311 w 954"/>
                        <a:gd name="T11" fmla="*/ 550126715 h 972"/>
                        <a:gd name="T12" fmla="*/ 549251311 w 954"/>
                        <a:gd name="T13" fmla="*/ 550126715 h 972"/>
                        <a:gd name="T14" fmla="*/ 549251311 w 954"/>
                        <a:gd name="T15" fmla="*/ 550126715 h 972"/>
                        <a:gd name="T16" fmla="*/ 549251311 w 954"/>
                        <a:gd name="T17" fmla="*/ 550126715 h 972"/>
                        <a:gd name="T18" fmla="*/ 549251311 w 954"/>
                        <a:gd name="T19" fmla="*/ 550126715 h 972"/>
                        <a:gd name="T20" fmla="*/ 549251311 w 954"/>
                        <a:gd name="T21" fmla="*/ 550126715 h 972"/>
                        <a:gd name="T22" fmla="*/ 549251311 w 954"/>
                        <a:gd name="T23" fmla="*/ 550126715 h 972"/>
                        <a:gd name="T24" fmla="*/ 549251311 w 954"/>
                        <a:gd name="T25" fmla="*/ 550126715 h 972"/>
                        <a:gd name="T26" fmla="*/ 549251311 w 954"/>
                        <a:gd name="T27" fmla="*/ 550126715 h 972"/>
                        <a:gd name="T28" fmla="*/ 549251311 w 954"/>
                        <a:gd name="T29" fmla="*/ 550126715 h 972"/>
                        <a:gd name="T30" fmla="*/ 549251311 w 954"/>
                        <a:gd name="T31" fmla="*/ 550126715 h 972"/>
                        <a:gd name="T32" fmla="*/ 549251311 w 954"/>
                        <a:gd name="T33" fmla="*/ 550126715 h 972"/>
                        <a:gd name="T34" fmla="*/ 549251311 w 954"/>
                        <a:gd name="T35" fmla="*/ 550126715 h 972"/>
                        <a:gd name="T36" fmla="*/ 549251311 w 954"/>
                        <a:gd name="T37" fmla="*/ 550126715 h 972"/>
                        <a:gd name="T38" fmla="*/ 549251311 w 954"/>
                        <a:gd name="T39" fmla="*/ 550126715 h 972"/>
                        <a:gd name="T40" fmla="*/ 549251311 w 954"/>
                        <a:gd name="T41" fmla="*/ 550126715 h 972"/>
                        <a:gd name="T42" fmla="*/ 549251311 w 954"/>
                        <a:gd name="T43" fmla="*/ 550126715 h 972"/>
                        <a:gd name="T44" fmla="*/ 549251311 w 954"/>
                        <a:gd name="T45" fmla="*/ 550126715 h 972"/>
                        <a:gd name="T46" fmla="*/ 549251311 w 954"/>
                        <a:gd name="T47" fmla="*/ 550126715 h 972"/>
                        <a:gd name="T48" fmla="*/ 549251311 w 954"/>
                        <a:gd name="T49" fmla="*/ 550126715 h 972"/>
                        <a:gd name="T50" fmla="*/ 549251311 w 954"/>
                        <a:gd name="T51" fmla="*/ 550126715 h 972"/>
                        <a:gd name="T52" fmla="*/ 549251311 w 954"/>
                        <a:gd name="T53" fmla="*/ 550126715 h 972"/>
                        <a:gd name="T54" fmla="*/ 549251311 w 954"/>
                        <a:gd name="T55" fmla="*/ 550126715 h 972"/>
                        <a:gd name="T56" fmla="*/ 549251311 w 954"/>
                        <a:gd name="T57" fmla="*/ 550126715 h 972"/>
                        <a:gd name="T58" fmla="*/ 549251311 w 954"/>
                        <a:gd name="T59" fmla="*/ 550126715 h 972"/>
                        <a:gd name="T60" fmla="*/ 549251311 w 954"/>
                        <a:gd name="T61" fmla="*/ 550126715 h 972"/>
                        <a:gd name="T62" fmla="*/ 549251311 w 954"/>
                        <a:gd name="T63" fmla="*/ 550126715 h 972"/>
                        <a:gd name="T64" fmla="*/ 549251311 w 954"/>
                        <a:gd name="T65" fmla="*/ 550126715 h 972"/>
                        <a:gd name="T66" fmla="*/ 549251311 w 954"/>
                        <a:gd name="T67" fmla="*/ 0 h 972"/>
                        <a:gd name="T68" fmla="*/ 549251311 w 954"/>
                        <a:gd name="T69" fmla="*/ 550126715 h 972"/>
                        <a:gd name="T70" fmla="*/ 549251311 w 954"/>
                        <a:gd name="T71" fmla="*/ 550126715 h 972"/>
                        <a:gd name="T72" fmla="*/ 0 w 954"/>
                        <a:gd name="T73" fmla="*/ 550126715 h 972"/>
                        <a:gd name="T74" fmla="*/ 549251311 w 954"/>
                        <a:gd name="T75" fmla="*/ 550126715 h 972"/>
                        <a:gd name="T76" fmla="*/ 549251311 w 954"/>
                        <a:gd name="T77" fmla="*/ 550126715 h 972"/>
                        <a:gd name="T78" fmla="*/ 549251311 w 954"/>
                        <a:gd name="T79" fmla="*/ 550126715 h 972"/>
                        <a:gd name="T80" fmla="*/ 549251311 w 954"/>
                        <a:gd name="T81" fmla="*/ 550126715 h 972"/>
                        <a:gd name="T82" fmla="*/ 549251311 w 954"/>
                        <a:gd name="T83" fmla="*/ 550126715 h 972"/>
                        <a:gd name="T84" fmla="*/ 549251311 w 954"/>
                        <a:gd name="T85" fmla="*/ 550126715 h 972"/>
                        <a:gd name="T86" fmla="*/ 549251311 w 954"/>
                        <a:gd name="T87" fmla="*/ 550126715 h 972"/>
                        <a:gd name="T88" fmla="*/ 549251311 w 954"/>
                        <a:gd name="T89" fmla="*/ 550126715 h 972"/>
                        <a:gd name="T90" fmla="*/ 549251311 w 954"/>
                        <a:gd name="T91" fmla="*/ 550126715 h 972"/>
                        <a:gd name="T92" fmla="*/ 549251311 w 954"/>
                        <a:gd name="T93" fmla="*/ 550126715 h 972"/>
                        <a:gd name="T94" fmla="*/ 549251311 w 954"/>
                        <a:gd name="T95" fmla="*/ 550126715 h 972"/>
                        <a:gd name="T96" fmla="*/ 549251311 w 954"/>
                        <a:gd name="T97" fmla="*/ 550126715 h 972"/>
                        <a:gd name="T98" fmla="*/ 549251311 w 954"/>
                        <a:gd name="T99" fmla="*/ 550126715 h 972"/>
                        <a:gd name="T100" fmla="*/ 549251311 w 954"/>
                        <a:gd name="T101" fmla="*/ 550126715 h 972"/>
                        <a:gd name="T102" fmla="*/ 549251311 w 954"/>
                        <a:gd name="T103" fmla="*/ 550126715 h 972"/>
                        <a:gd name="T104" fmla="*/ 549251311 w 954"/>
                        <a:gd name="T105" fmla="*/ 550126715 h 972"/>
                        <a:gd name="T106" fmla="*/ 549251311 w 954"/>
                        <a:gd name="T107" fmla="*/ 550126715 h 972"/>
                        <a:gd name="T108" fmla="*/ 549251311 w 954"/>
                        <a:gd name="T109" fmla="*/ 550126715 h 972"/>
                        <a:gd name="T110" fmla="*/ 549251311 w 954"/>
                        <a:gd name="T111" fmla="*/ 550126715 h 972"/>
                        <a:gd name="T112" fmla="*/ 549251311 w 954"/>
                        <a:gd name="T113" fmla="*/ 550126715 h 972"/>
                        <a:gd name="T114" fmla="*/ 549251311 w 954"/>
                        <a:gd name="T115" fmla="*/ 550126715 h 972"/>
                        <a:gd name="T116" fmla="*/ 549251311 w 954"/>
                        <a:gd name="T117" fmla="*/ 550126715 h 972"/>
                        <a:gd name="T118" fmla="*/ 549251311 w 954"/>
                        <a:gd name="T119" fmla="*/ 550126715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rgbClr val="C0C0C0"/>
                    </a:solidFill>
                    <a:ln w="3175" algn="ctr">
                      <a:solidFill>
                        <a:schemeClr val="bg1"/>
                      </a:solidFill>
                      <a:round/>
                      <a:headEnd/>
                      <a:tailEnd/>
                    </a:ln>
                  </p:spPr>
                  <p:txBody>
                    <a:bodyPr/>
                    <a:lstStyle/>
                    <a:p>
                      <a:endParaRPr lang="es-ES"/>
                    </a:p>
                  </p:txBody>
                </p:sp>
                <p:sp>
                  <p:nvSpPr>
                    <p:cNvPr id="70810" name="Mozambique"/>
                    <p:cNvSpPr>
                      <a:spLocks/>
                    </p:cNvSpPr>
                    <p:nvPr/>
                  </p:nvSpPr>
                  <p:spPr bwMode="auto">
                    <a:xfrm>
                      <a:off x="3197" y="2526"/>
                      <a:ext cx="195" cy="342"/>
                    </a:xfrm>
                    <a:custGeom>
                      <a:avLst/>
                      <a:gdLst>
                        <a:gd name="T0" fmla="*/ 549552595 w 762"/>
                        <a:gd name="T1" fmla="*/ 548908045 h 1338"/>
                        <a:gd name="T2" fmla="*/ 549552595 w 762"/>
                        <a:gd name="T3" fmla="*/ 548908045 h 1338"/>
                        <a:gd name="T4" fmla="*/ 549552595 w 762"/>
                        <a:gd name="T5" fmla="*/ 548908045 h 1338"/>
                        <a:gd name="T6" fmla="*/ 549552595 w 762"/>
                        <a:gd name="T7" fmla="*/ 548908045 h 1338"/>
                        <a:gd name="T8" fmla="*/ 549552595 w 762"/>
                        <a:gd name="T9" fmla="*/ 548908045 h 1338"/>
                        <a:gd name="T10" fmla="*/ 549552595 w 762"/>
                        <a:gd name="T11" fmla="*/ 548908045 h 1338"/>
                        <a:gd name="T12" fmla="*/ 549552595 w 762"/>
                        <a:gd name="T13" fmla="*/ 548908045 h 1338"/>
                        <a:gd name="T14" fmla="*/ 549552595 w 762"/>
                        <a:gd name="T15" fmla="*/ 548908045 h 1338"/>
                        <a:gd name="T16" fmla="*/ 549552595 w 762"/>
                        <a:gd name="T17" fmla="*/ 548908045 h 1338"/>
                        <a:gd name="T18" fmla="*/ 549552595 w 762"/>
                        <a:gd name="T19" fmla="*/ 548908045 h 1338"/>
                        <a:gd name="T20" fmla="*/ 549552595 w 762"/>
                        <a:gd name="T21" fmla="*/ 548908045 h 1338"/>
                        <a:gd name="T22" fmla="*/ 549552595 w 762"/>
                        <a:gd name="T23" fmla="*/ 548908045 h 1338"/>
                        <a:gd name="T24" fmla="*/ 549552595 w 762"/>
                        <a:gd name="T25" fmla="*/ 548908045 h 1338"/>
                        <a:gd name="T26" fmla="*/ 549552595 w 762"/>
                        <a:gd name="T27" fmla="*/ 548908045 h 1338"/>
                        <a:gd name="T28" fmla="*/ 549552595 w 762"/>
                        <a:gd name="T29" fmla="*/ 548908045 h 1338"/>
                        <a:gd name="T30" fmla="*/ 549552595 w 762"/>
                        <a:gd name="T31" fmla="*/ 548908045 h 1338"/>
                        <a:gd name="T32" fmla="*/ 549552595 w 762"/>
                        <a:gd name="T33" fmla="*/ 548908045 h 1338"/>
                        <a:gd name="T34" fmla="*/ 549552595 w 762"/>
                        <a:gd name="T35" fmla="*/ 548908045 h 1338"/>
                        <a:gd name="T36" fmla="*/ 549552595 w 762"/>
                        <a:gd name="T37" fmla="*/ 548908045 h 1338"/>
                        <a:gd name="T38" fmla="*/ 549552595 w 762"/>
                        <a:gd name="T39" fmla="*/ 548908045 h 1338"/>
                        <a:gd name="T40" fmla="*/ 549552595 w 762"/>
                        <a:gd name="T41" fmla="*/ 548908045 h 1338"/>
                        <a:gd name="T42" fmla="*/ 549552595 w 762"/>
                        <a:gd name="T43" fmla="*/ 548908045 h 1338"/>
                        <a:gd name="T44" fmla="*/ 549552595 w 762"/>
                        <a:gd name="T45" fmla="*/ 548908045 h 1338"/>
                        <a:gd name="T46" fmla="*/ 549552595 w 762"/>
                        <a:gd name="T47" fmla="*/ 548908045 h 1338"/>
                        <a:gd name="T48" fmla="*/ 549552595 w 762"/>
                        <a:gd name="T49" fmla="*/ 548908045 h 1338"/>
                        <a:gd name="T50" fmla="*/ 549552595 w 762"/>
                        <a:gd name="T51" fmla="*/ 548908045 h 1338"/>
                        <a:gd name="T52" fmla="*/ 549552595 w 762"/>
                        <a:gd name="T53" fmla="*/ 548908045 h 1338"/>
                        <a:gd name="T54" fmla="*/ 549552595 w 762"/>
                        <a:gd name="T55" fmla="*/ 548908045 h 1338"/>
                        <a:gd name="T56" fmla="*/ 0 w 762"/>
                        <a:gd name="T57" fmla="*/ 548908045 h 1338"/>
                        <a:gd name="T58" fmla="*/ 549552595 w 762"/>
                        <a:gd name="T59" fmla="*/ 548908045 h 1338"/>
                        <a:gd name="T60" fmla="*/ 549552595 w 762"/>
                        <a:gd name="T61" fmla="*/ 548908045 h 1338"/>
                        <a:gd name="T62" fmla="*/ 549552595 w 762"/>
                        <a:gd name="T63" fmla="*/ 548908045 h 1338"/>
                        <a:gd name="T64" fmla="*/ 549552595 w 762"/>
                        <a:gd name="T65" fmla="*/ 548908045 h 1338"/>
                        <a:gd name="T66" fmla="*/ 549552595 w 762"/>
                        <a:gd name="T67" fmla="*/ 548908045 h 1338"/>
                        <a:gd name="T68" fmla="*/ 549552595 w 762"/>
                        <a:gd name="T69" fmla="*/ 548908045 h 1338"/>
                        <a:gd name="T70" fmla="*/ 549552595 w 762"/>
                        <a:gd name="T71" fmla="*/ 548908045 h 1338"/>
                        <a:gd name="T72" fmla="*/ 549552595 w 762"/>
                        <a:gd name="T73" fmla="*/ 548908045 h 1338"/>
                        <a:gd name="T74" fmla="*/ 549552595 w 762"/>
                        <a:gd name="T75" fmla="*/ 548908045 h 1338"/>
                        <a:gd name="T76" fmla="*/ 549552595 w 762"/>
                        <a:gd name="T77" fmla="*/ 548908045 h 1338"/>
                        <a:gd name="T78" fmla="*/ 549552595 w 762"/>
                        <a:gd name="T79" fmla="*/ 548908045 h 1338"/>
                        <a:gd name="T80" fmla="*/ 549552595 w 762"/>
                        <a:gd name="T81" fmla="*/ 548908045 h 1338"/>
                        <a:gd name="T82" fmla="*/ 549552595 w 762"/>
                        <a:gd name="T83" fmla="*/ 548908045 h 1338"/>
                        <a:gd name="T84" fmla="*/ 549552595 w 762"/>
                        <a:gd name="T85" fmla="*/ 548908045 h 1338"/>
                        <a:gd name="T86" fmla="*/ 549552595 w 762"/>
                        <a:gd name="T87" fmla="*/ 548908045 h 1338"/>
                        <a:gd name="T88" fmla="*/ 549552595 w 762"/>
                        <a:gd name="T89" fmla="*/ 548908045 h 1338"/>
                        <a:gd name="T90" fmla="*/ 549552595 w 762"/>
                        <a:gd name="T91" fmla="*/ 548908045 h 1338"/>
                        <a:gd name="T92" fmla="*/ 549552595 w 762"/>
                        <a:gd name="T93" fmla="*/ 548908045 h 1338"/>
                        <a:gd name="T94" fmla="*/ 549552595 w 762"/>
                        <a:gd name="T95" fmla="*/ 548908045 h 1338"/>
                        <a:gd name="T96" fmla="*/ 549552595 w 762"/>
                        <a:gd name="T97" fmla="*/ 548908045 h 1338"/>
                        <a:gd name="T98" fmla="*/ 549552595 w 762"/>
                        <a:gd name="T99" fmla="*/ 548908045 h 1338"/>
                        <a:gd name="T100" fmla="*/ 549552595 w 762"/>
                        <a:gd name="T101" fmla="*/ 548908045 h 1338"/>
                        <a:gd name="T102" fmla="*/ 549552595 w 762"/>
                        <a:gd name="T103" fmla="*/ 548908045 h 1338"/>
                        <a:gd name="T104" fmla="*/ 549552595 w 762"/>
                        <a:gd name="T105" fmla="*/ 548908045 h 1338"/>
                        <a:gd name="T106" fmla="*/ 549552595 w 762"/>
                        <a:gd name="T107" fmla="*/ 548908045 h 1338"/>
                        <a:gd name="T108" fmla="*/ 549552595 w 762"/>
                        <a:gd name="T109" fmla="*/ 548908045 h 1338"/>
                        <a:gd name="T110" fmla="*/ 549552595 w 762"/>
                        <a:gd name="T111" fmla="*/ 548908045 h 1338"/>
                        <a:gd name="T112" fmla="*/ 549552595 w 762"/>
                        <a:gd name="T113" fmla="*/ 548908045 h 1338"/>
                        <a:gd name="T114" fmla="*/ 549552595 w 762"/>
                        <a:gd name="T115" fmla="*/ 548908045 h 1338"/>
                        <a:gd name="T116" fmla="*/ 549552595 w 762"/>
                        <a:gd name="T117" fmla="*/ 548908045 h 1338"/>
                        <a:gd name="T118" fmla="*/ 549552595 w 762"/>
                        <a:gd name="T119" fmla="*/ 548908045 h 1338"/>
                        <a:gd name="T120" fmla="*/ 549552595 w 762"/>
                        <a:gd name="T121" fmla="*/ 548908045 h 1338"/>
                        <a:gd name="T122" fmla="*/ 549552595 w 762"/>
                        <a:gd name="T123" fmla="*/ 548908045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rgbClr val="C0C0C0"/>
                    </a:solidFill>
                    <a:ln w="3175" algn="ctr">
                      <a:solidFill>
                        <a:schemeClr val="bg1"/>
                      </a:solidFill>
                      <a:round/>
                      <a:headEnd/>
                      <a:tailEnd/>
                    </a:ln>
                  </p:spPr>
                  <p:txBody>
                    <a:bodyPr/>
                    <a:lstStyle/>
                    <a:p>
                      <a:endParaRPr lang="es-ES"/>
                    </a:p>
                  </p:txBody>
                </p:sp>
                <p:sp>
                  <p:nvSpPr>
                    <p:cNvPr id="70811" name="Morocco"/>
                    <p:cNvSpPr>
                      <a:spLocks/>
                    </p:cNvSpPr>
                    <p:nvPr/>
                  </p:nvSpPr>
                  <p:spPr bwMode="auto">
                    <a:xfrm>
                      <a:off x="2426" y="1571"/>
                      <a:ext cx="217" cy="169"/>
                    </a:xfrm>
                    <a:custGeom>
                      <a:avLst/>
                      <a:gdLst>
                        <a:gd name="T0" fmla="*/ 550831804 w 846"/>
                        <a:gd name="T1" fmla="*/ 549885630 h 660"/>
                        <a:gd name="T2" fmla="*/ 550831804 w 846"/>
                        <a:gd name="T3" fmla="*/ 549885630 h 660"/>
                        <a:gd name="T4" fmla="*/ 550831804 w 846"/>
                        <a:gd name="T5" fmla="*/ 549885630 h 660"/>
                        <a:gd name="T6" fmla="*/ 550831804 w 846"/>
                        <a:gd name="T7" fmla="*/ 549885630 h 660"/>
                        <a:gd name="T8" fmla="*/ 550831804 w 846"/>
                        <a:gd name="T9" fmla="*/ 549885630 h 660"/>
                        <a:gd name="T10" fmla="*/ 550831804 w 846"/>
                        <a:gd name="T11" fmla="*/ 549885630 h 660"/>
                        <a:gd name="T12" fmla="*/ 550831804 w 846"/>
                        <a:gd name="T13" fmla="*/ 549885630 h 660"/>
                        <a:gd name="T14" fmla="*/ 550831804 w 846"/>
                        <a:gd name="T15" fmla="*/ 549885630 h 660"/>
                        <a:gd name="T16" fmla="*/ 550831804 w 846"/>
                        <a:gd name="T17" fmla="*/ 549885630 h 660"/>
                        <a:gd name="T18" fmla="*/ 550831804 w 846"/>
                        <a:gd name="T19" fmla="*/ 0 h 660"/>
                        <a:gd name="T20" fmla="*/ 550831804 w 846"/>
                        <a:gd name="T21" fmla="*/ 549885630 h 660"/>
                        <a:gd name="T22" fmla="*/ 550831804 w 846"/>
                        <a:gd name="T23" fmla="*/ 549885630 h 660"/>
                        <a:gd name="T24" fmla="*/ 550831804 w 846"/>
                        <a:gd name="T25" fmla="*/ 549885630 h 660"/>
                        <a:gd name="T26" fmla="*/ 550831804 w 846"/>
                        <a:gd name="T27" fmla="*/ 549885630 h 660"/>
                        <a:gd name="T28" fmla="*/ 550831804 w 846"/>
                        <a:gd name="T29" fmla="*/ 549885630 h 660"/>
                        <a:gd name="T30" fmla="*/ 550831804 w 846"/>
                        <a:gd name="T31" fmla="*/ 549885630 h 660"/>
                        <a:gd name="T32" fmla="*/ 550831804 w 846"/>
                        <a:gd name="T33" fmla="*/ 549885630 h 660"/>
                        <a:gd name="T34" fmla="*/ 550831804 w 846"/>
                        <a:gd name="T35" fmla="*/ 549885630 h 660"/>
                        <a:gd name="T36" fmla="*/ 550831804 w 846"/>
                        <a:gd name="T37" fmla="*/ 549885630 h 660"/>
                        <a:gd name="T38" fmla="*/ 550831804 w 846"/>
                        <a:gd name="T39" fmla="*/ 549885630 h 660"/>
                        <a:gd name="T40" fmla="*/ 550831804 w 846"/>
                        <a:gd name="T41" fmla="*/ 549885630 h 660"/>
                        <a:gd name="T42" fmla="*/ 550831804 w 846"/>
                        <a:gd name="T43" fmla="*/ 549885630 h 660"/>
                        <a:gd name="T44" fmla="*/ 550831804 w 846"/>
                        <a:gd name="T45" fmla="*/ 549885630 h 660"/>
                        <a:gd name="T46" fmla="*/ 550831804 w 846"/>
                        <a:gd name="T47" fmla="*/ 549885630 h 660"/>
                        <a:gd name="T48" fmla="*/ 550831804 w 846"/>
                        <a:gd name="T49" fmla="*/ 549885630 h 660"/>
                        <a:gd name="T50" fmla="*/ 550831804 w 846"/>
                        <a:gd name="T51" fmla="*/ 549885630 h 660"/>
                        <a:gd name="T52" fmla="*/ 550831804 w 846"/>
                        <a:gd name="T53" fmla="*/ 549885630 h 660"/>
                        <a:gd name="T54" fmla="*/ 550831804 w 846"/>
                        <a:gd name="T55" fmla="*/ 549885630 h 660"/>
                        <a:gd name="T56" fmla="*/ 550831804 w 846"/>
                        <a:gd name="T57" fmla="*/ 549885630 h 660"/>
                        <a:gd name="T58" fmla="*/ 550831804 w 846"/>
                        <a:gd name="T59" fmla="*/ 549885630 h 660"/>
                        <a:gd name="T60" fmla="*/ 550831804 w 846"/>
                        <a:gd name="T61" fmla="*/ 549885630 h 660"/>
                        <a:gd name="T62" fmla="*/ 550831804 w 846"/>
                        <a:gd name="T63" fmla="*/ 549885630 h 660"/>
                        <a:gd name="T64" fmla="*/ 550831804 w 846"/>
                        <a:gd name="T65" fmla="*/ 549885630 h 660"/>
                        <a:gd name="T66" fmla="*/ 550831804 w 846"/>
                        <a:gd name="T67" fmla="*/ 549885630 h 660"/>
                        <a:gd name="T68" fmla="*/ 550831804 w 846"/>
                        <a:gd name="T69" fmla="*/ 549885630 h 660"/>
                        <a:gd name="T70" fmla="*/ 550831804 w 846"/>
                        <a:gd name="T71" fmla="*/ 549885630 h 660"/>
                        <a:gd name="T72" fmla="*/ 550831804 w 846"/>
                        <a:gd name="T73" fmla="*/ 549885630 h 660"/>
                        <a:gd name="T74" fmla="*/ 550831804 w 846"/>
                        <a:gd name="T75" fmla="*/ 549885630 h 660"/>
                        <a:gd name="T76" fmla="*/ 550831804 w 846"/>
                        <a:gd name="T77" fmla="*/ 549885630 h 660"/>
                        <a:gd name="T78" fmla="*/ 550831804 w 846"/>
                        <a:gd name="T79" fmla="*/ 549885630 h 660"/>
                        <a:gd name="T80" fmla="*/ 550831804 w 846"/>
                        <a:gd name="T81" fmla="*/ 549885630 h 660"/>
                        <a:gd name="T82" fmla="*/ 550831804 w 846"/>
                        <a:gd name="T83" fmla="*/ 549885630 h 660"/>
                        <a:gd name="T84" fmla="*/ 550831804 w 846"/>
                        <a:gd name="T85" fmla="*/ 549885630 h 660"/>
                        <a:gd name="T86" fmla="*/ 550831804 w 846"/>
                        <a:gd name="T87" fmla="*/ 549885630 h 660"/>
                        <a:gd name="T88" fmla="*/ 550831804 w 846"/>
                        <a:gd name="T89" fmla="*/ 549885630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rgbClr val="C0C0C0"/>
                    </a:solidFill>
                    <a:ln w="3175" algn="ctr">
                      <a:solidFill>
                        <a:schemeClr val="bg1"/>
                      </a:solidFill>
                      <a:round/>
                      <a:headEnd/>
                      <a:tailEnd/>
                    </a:ln>
                  </p:spPr>
                  <p:txBody>
                    <a:bodyPr/>
                    <a:lstStyle/>
                    <a:p>
                      <a:endParaRPr lang="es-ES"/>
                    </a:p>
                  </p:txBody>
                </p:sp>
                <p:sp>
                  <p:nvSpPr>
                    <p:cNvPr id="70812" name="Mauritania"/>
                    <p:cNvSpPr>
                      <a:spLocks/>
                    </p:cNvSpPr>
                    <p:nvPr/>
                  </p:nvSpPr>
                  <p:spPr bwMode="auto">
                    <a:xfrm>
                      <a:off x="2353" y="1749"/>
                      <a:ext cx="219" cy="257"/>
                    </a:xfrm>
                    <a:custGeom>
                      <a:avLst/>
                      <a:gdLst>
                        <a:gd name="T0" fmla="*/ 548133651 w 858"/>
                        <a:gd name="T1" fmla="*/ 550801429 h 1002"/>
                        <a:gd name="T2" fmla="*/ 548133651 w 858"/>
                        <a:gd name="T3" fmla="*/ 550801429 h 1002"/>
                        <a:gd name="T4" fmla="*/ 548133651 w 858"/>
                        <a:gd name="T5" fmla="*/ 550801429 h 1002"/>
                        <a:gd name="T6" fmla="*/ 548133651 w 858"/>
                        <a:gd name="T7" fmla="*/ 550801429 h 1002"/>
                        <a:gd name="T8" fmla="*/ 548133651 w 858"/>
                        <a:gd name="T9" fmla="*/ 550801429 h 1002"/>
                        <a:gd name="T10" fmla="*/ 548133651 w 858"/>
                        <a:gd name="T11" fmla="*/ 550801429 h 1002"/>
                        <a:gd name="T12" fmla="*/ 548133651 w 858"/>
                        <a:gd name="T13" fmla="*/ 550801429 h 1002"/>
                        <a:gd name="T14" fmla="*/ 548133651 w 858"/>
                        <a:gd name="T15" fmla="*/ 550801429 h 1002"/>
                        <a:gd name="T16" fmla="*/ 548133651 w 858"/>
                        <a:gd name="T17" fmla="*/ 550801429 h 1002"/>
                        <a:gd name="T18" fmla="*/ 548133651 w 858"/>
                        <a:gd name="T19" fmla="*/ 550801429 h 1002"/>
                        <a:gd name="T20" fmla="*/ 548133651 w 858"/>
                        <a:gd name="T21" fmla="*/ 550801429 h 1002"/>
                        <a:gd name="T22" fmla="*/ 548133651 w 858"/>
                        <a:gd name="T23" fmla="*/ 550801429 h 1002"/>
                        <a:gd name="T24" fmla="*/ 548133651 w 858"/>
                        <a:gd name="T25" fmla="*/ 550801429 h 1002"/>
                        <a:gd name="T26" fmla="*/ 548133651 w 858"/>
                        <a:gd name="T27" fmla="*/ 550801429 h 1002"/>
                        <a:gd name="T28" fmla="*/ 548133651 w 858"/>
                        <a:gd name="T29" fmla="*/ 550801429 h 1002"/>
                        <a:gd name="T30" fmla="*/ 548133651 w 858"/>
                        <a:gd name="T31" fmla="*/ 550801429 h 1002"/>
                        <a:gd name="T32" fmla="*/ 548133651 w 858"/>
                        <a:gd name="T33" fmla="*/ 550801429 h 1002"/>
                        <a:gd name="T34" fmla="*/ 548133651 w 858"/>
                        <a:gd name="T35" fmla="*/ 550801429 h 1002"/>
                        <a:gd name="T36" fmla="*/ 548133651 w 858"/>
                        <a:gd name="T37" fmla="*/ 550801429 h 1002"/>
                        <a:gd name="T38" fmla="*/ 548133651 w 858"/>
                        <a:gd name="T39" fmla="*/ 550801429 h 1002"/>
                        <a:gd name="T40" fmla="*/ 548133651 w 858"/>
                        <a:gd name="T41" fmla="*/ 550801429 h 1002"/>
                        <a:gd name="T42" fmla="*/ 548133651 w 858"/>
                        <a:gd name="T43" fmla="*/ 550801429 h 1002"/>
                        <a:gd name="T44" fmla="*/ 548133651 w 858"/>
                        <a:gd name="T45" fmla="*/ 550801429 h 1002"/>
                        <a:gd name="T46" fmla="*/ 548133651 w 858"/>
                        <a:gd name="T47" fmla="*/ 550801429 h 1002"/>
                        <a:gd name="T48" fmla="*/ 548133651 w 858"/>
                        <a:gd name="T49" fmla="*/ 550801429 h 1002"/>
                        <a:gd name="T50" fmla="*/ 548133651 w 858"/>
                        <a:gd name="T51" fmla="*/ 550801429 h 1002"/>
                        <a:gd name="T52" fmla="*/ 548133651 w 858"/>
                        <a:gd name="T53" fmla="*/ 550801429 h 1002"/>
                        <a:gd name="T54" fmla="*/ 548133651 w 858"/>
                        <a:gd name="T55" fmla="*/ 550801429 h 1002"/>
                        <a:gd name="T56" fmla="*/ 548133651 w 858"/>
                        <a:gd name="T57" fmla="*/ 550801429 h 1002"/>
                        <a:gd name="T58" fmla="*/ 548133651 w 858"/>
                        <a:gd name="T59" fmla="*/ 550801429 h 1002"/>
                        <a:gd name="T60" fmla="*/ 548133651 w 858"/>
                        <a:gd name="T61" fmla="*/ 550801429 h 1002"/>
                        <a:gd name="T62" fmla="*/ 548133651 w 858"/>
                        <a:gd name="T63" fmla="*/ 550801429 h 1002"/>
                        <a:gd name="T64" fmla="*/ 548133651 w 858"/>
                        <a:gd name="T65" fmla="*/ 550801429 h 1002"/>
                        <a:gd name="T66" fmla="*/ 548133651 w 858"/>
                        <a:gd name="T67" fmla="*/ 550801429 h 1002"/>
                        <a:gd name="T68" fmla="*/ 548133651 w 858"/>
                        <a:gd name="T69" fmla="*/ 550801429 h 1002"/>
                        <a:gd name="T70" fmla="*/ 548133651 w 858"/>
                        <a:gd name="T71" fmla="*/ 550801429 h 1002"/>
                        <a:gd name="T72" fmla="*/ 548133651 w 858"/>
                        <a:gd name="T73" fmla="*/ 550801429 h 1002"/>
                        <a:gd name="T74" fmla="*/ 548133651 w 858"/>
                        <a:gd name="T75" fmla="*/ 550801429 h 1002"/>
                        <a:gd name="T76" fmla="*/ 548133651 w 858"/>
                        <a:gd name="T77" fmla="*/ 550801429 h 1002"/>
                        <a:gd name="T78" fmla="*/ 548133651 w 858"/>
                        <a:gd name="T79" fmla="*/ 550801429 h 1002"/>
                        <a:gd name="T80" fmla="*/ 548133651 w 858"/>
                        <a:gd name="T81" fmla="*/ 550801429 h 1002"/>
                        <a:gd name="T82" fmla="*/ 548133651 w 858"/>
                        <a:gd name="T83" fmla="*/ 550801429 h 1002"/>
                        <a:gd name="T84" fmla="*/ 548133651 w 858"/>
                        <a:gd name="T85" fmla="*/ 550801429 h 1002"/>
                        <a:gd name="T86" fmla="*/ 548133651 w 858"/>
                        <a:gd name="T87" fmla="*/ 550801429 h 1002"/>
                        <a:gd name="T88" fmla="*/ 548133651 w 858"/>
                        <a:gd name="T89" fmla="*/ 550801429 h 1002"/>
                        <a:gd name="T90" fmla="*/ 548133651 w 858"/>
                        <a:gd name="T91" fmla="*/ 550801429 h 1002"/>
                        <a:gd name="T92" fmla="*/ 548133651 w 858"/>
                        <a:gd name="T93" fmla="*/ 550801429 h 1002"/>
                        <a:gd name="T94" fmla="*/ 548133651 w 858"/>
                        <a:gd name="T95" fmla="*/ 550801429 h 1002"/>
                        <a:gd name="T96" fmla="*/ 548133651 w 858"/>
                        <a:gd name="T97" fmla="*/ 550801429 h 1002"/>
                        <a:gd name="T98" fmla="*/ 0 w 858"/>
                        <a:gd name="T99" fmla="*/ 550801429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rgbClr val="C0C0C0"/>
                    </a:solidFill>
                    <a:ln w="3175" algn="ctr">
                      <a:solidFill>
                        <a:schemeClr val="bg1"/>
                      </a:solidFill>
                      <a:round/>
                      <a:headEnd/>
                      <a:tailEnd/>
                    </a:ln>
                  </p:spPr>
                  <p:txBody>
                    <a:bodyPr/>
                    <a:lstStyle/>
                    <a:p>
                      <a:endParaRPr lang="es-ES"/>
                    </a:p>
                  </p:txBody>
                </p:sp>
                <p:sp>
                  <p:nvSpPr>
                    <p:cNvPr id="70813" name="Mali"/>
                    <p:cNvSpPr>
                      <a:spLocks/>
                    </p:cNvSpPr>
                    <p:nvPr/>
                  </p:nvSpPr>
                  <p:spPr bwMode="auto">
                    <a:xfrm>
                      <a:off x="2433" y="1794"/>
                      <a:ext cx="297" cy="307"/>
                    </a:xfrm>
                    <a:custGeom>
                      <a:avLst/>
                      <a:gdLst>
                        <a:gd name="T0" fmla="*/ 547940055 w 1164"/>
                        <a:gd name="T1" fmla="*/ 549397545 h 1200"/>
                        <a:gd name="T2" fmla="*/ 547940055 w 1164"/>
                        <a:gd name="T3" fmla="*/ 549397545 h 1200"/>
                        <a:gd name="T4" fmla="*/ 547940055 w 1164"/>
                        <a:gd name="T5" fmla="*/ 549397545 h 1200"/>
                        <a:gd name="T6" fmla="*/ 547940055 w 1164"/>
                        <a:gd name="T7" fmla="*/ 549397545 h 1200"/>
                        <a:gd name="T8" fmla="*/ 547940055 w 1164"/>
                        <a:gd name="T9" fmla="*/ 549397545 h 1200"/>
                        <a:gd name="T10" fmla="*/ 547940055 w 1164"/>
                        <a:gd name="T11" fmla="*/ 549397545 h 1200"/>
                        <a:gd name="T12" fmla="*/ 547940055 w 1164"/>
                        <a:gd name="T13" fmla="*/ 549397545 h 1200"/>
                        <a:gd name="T14" fmla="*/ 547940055 w 1164"/>
                        <a:gd name="T15" fmla="*/ 549397545 h 1200"/>
                        <a:gd name="T16" fmla="*/ 547940055 w 1164"/>
                        <a:gd name="T17" fmla="*/ 549397545 h 1200"/>
                        <a:gd name="T18" fmla="*/ 547940055 w 1164"/>
                        <a:gd name="T19" fmla="*/ 549397545 h 1200"/>
                        <a:gd name="T20" fmla="*/ 547940055 w 1164"/>
                        <a:gd name="T21" fmla="*/ 549397545 h 1200"/>
                        <a:gd name="T22" fmla="*/ 547940055 w 1164"/>
                        <a:gd name="T23" fmla="*/ 549397545 h 1200"/>
                        <a:gd name="T24" fmla="*/ 547940055 w 1164"/>
                        <a:gd name="T25" fmla="*/ 549397545 h 1200"/>
                        <a:gd name="T26" fmla="*/ 547940055 w 1164"/>
                        <a:gd name="T27" fmla="*/ 549397545 h 1200"/>
                        <a:gd name="T28" fmla="*/ 547940055 w 1164"/>
                        <a:gd name="T29" fmla="*/ 549397545 h 1200"/>
                        <a:gd name="T30" fmla="*/ 547940055 w 1164"/>
                        <a:gd name="T31" fmla="*/ 549397545 h 1200"/>
                        <a:gd name="T32" fmla="*/ 547940055 w 1164"/>
                        <a:gd name="T33" fmla="*/ 549397545 h 1200"/>
                        <a:gd name="T34" fmla="*/ 547940055 w 1164"/>
                        <a:gd name="T35" fmla="*/ 549397545 h 1200"/>
                        <a:gd name="T36" fmla="*/ 547940055 w 1164"/>
                        <a:gd name="T37" fmla="*/ 549397545 h 1200"/>
                        <a:gd name="T38" fmla="*/ 547940055 w 1164"/>
                        <a:gd name="T39" fmla="*/ 549397545 h 1200"/>
                        <a:gd name="T40" fmla="*/ 547940055 w 1164"/>
                        <a:gd name="T41" fmla="*/ 549397545 h 1200"/>
                        <a:gd name="T42" fmla="*/ 547940055 w 1164"/>
                        <a:gd name="T43" fmla="*/ 549397545 h 1200"/>
                        <a:gd name="T44" fmla="*/ 547940055 w 1164"/>
                        <a:gd name="T45" fmla="*/ 549397545 h 1200"/>
                        <a:gd name="T46" fmla="*/ 547940055 w 1164"/>
                        <a:gd name="T47" fmla="*/ 549397545 h 1200"/>
                        <a:gd name="T48" fmla="*/ 547940055 w 1164"/>
                        <a:gd name="T49" fmla="*/ 549397545 h 1200"/>
                        <a:gd name="T50" fmla="*/ 547940055 w 1164"/>
                        <a:gd name="T51" fmla="*/ 549397545 h 1200"/>
                        <a:gd name="T52" fmla="*/ 547940055 w 1164"/>
                        <a:gd name="T53" fmla="*/ 549397545 h 1200"/>
                        <a:gd name="T54" fmla="*/ 0 w 1164"/>
                        <a:gd name="T55" fmla="*/ 549397545 h 1200"/>
                        <a:gd name="T56" fmla="*/ 547940055 w 1164"/>
                        <a:gd name="T57" fmla="*/ 549397545 h 1200"/>
                        <a:gd name="T58" fmla="*/ 547940055 w 1164"/>
                        <a:gd name="T59" fmla="*/ 549397545 h 1200"/>
                        <a:gd name="T60" fmla="*/ 547940055 w 1164"/>
                        <a:gd name="T61" fmla="*/ 549397545 h 1200"/>
                        <a:gd name="T62" fmla="*/ 547940055 w 1164"/>
                        <a:gd name="T63" fmla="*/ 549397545 h 1200"/>
                        <a:gd name="T64" fmla="*/ 547940055 w 1164"/>
                        <a:gd name="T65" fmla="*/ 549397545 h 1200"/>
                        <a:gd name="T66" fmla="*/ 547940055 w 1164"/>
                        <a:gd name="T67" fmla="*/ 549397545 h 1200"/>
                        <a:gd name="T68" fmla="*/ 547940055 w 1164"/>
                        <a:gd name="T69" fmla="*/ 549397545 h 1200"/>
                        <a:gd name="T70" fmla="*/ 547940055 w 1164"/>
                        <a:gd name="T71" fmla="*/ 549397545 h 1200"/>
                        <a:gd name="T72" fmla="*/ 547940055 w 1164"/>
                        <a:gd name="T73" fmla="*/ 549397545 h 1200"/>
                        <a:gd name="T74" fmla="*/ 547940055 w 1164"/>
                        <a:gd name="T75" fmla="*/ 549397545 h 1200"/>
                        <a:gd name="T76" fmla="*/ 547940055 w 1164"/>
                        <a:gd name="T77" fmla="*/ 549397545 h 1200"/>
                        <a:gd name="T78" fmla="*/ 547940055 w 1164"/>
                        <a:gd name="T79" fmla="*/ 549397545 h 1200"/>
                        <a:gd name="T80" fmla="*/ 547940055 w 1164"/>
                        <a:gd name="T81" fmla="*/ 549397545 h 1200"/>
                        <a:gd name="T82" fmla="*/ 547940055 w 1164"/>
                        <a:gd name="T83" fmla="*/ 549397545 h 1200"/>
                        <a:gd name="T84" fmla="*/ 547940055 w 1164"/>
                        <a:gd name="T85" fmla="*/ 549397545 h 1200"/>
                        <a:gd name="T86" fmla="*/ 547940055 w 1164"/>
                        <a:gd name="T87" fmla="*/ 549397545 h 1200"/>
                        <a:gd name="T88" fmla="*/ 547940055 w 1164"/>
                        <a:gd name="T89" fmla="*/ 549397545 h 1200"/>
                        <a:gd name="T90" fmla="*/ 547940055 w 1164"/>
                        <a:gd name="T91" fmla="*/ 549397545 h 1200"/>
                        <a:gd name="T92" fmla="*/ 547940055 w 1164"/>
                        <a:gd name="T93" fmla="*/ 549397545 h 1200"/>
                        <a:gd name="T94" fmla="*/ 547940055 w 1164"/>
                        <a:gd name="T95" fmla="*/ 549397545 h 1200"/>
                        <a:gd name="T96" fmla="*/ 547940055 w 1164"/>
                        <a:gd name="T97" fmla="*/ 549397545 h 1200"/>
                        <a:gd name="T98" fmla="*/ 547940055 w 1164"/>
                        <a:gd name="T99" fmla="*/ 549397545 h 1200"/>
                        <a:gd name="T100" fmla="*/ 547940055 w 1164"/>
                        <a:gd name="T101" fmla="*/ 549397545 h 1200"/>
                        <a:gd name="T102" fmla="*/ 547940055 w 1164"/>
                        <a:gd name="T103" fmla="*/ 549397545 h 1200"/>
                        <a:gd name="T104" fmla="*/ 547940055 w 1164"/>
                        <a:gd name="T105" fmla="*/ 549397545 h 1200"/>
                        <a:gd name="T106" fmla="*/ 547940055 w 1164"/>
                        <a:gd name="T107" fmla="*/ 549397545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rgbClr val="C0C0C0"/>
                    </a:solidFill>
                    <a:ln w="3175" algn="ctr">
                      <a:solidFill>
                        <a:schemeClr val="bg1"/>
                      </a:solidFill>
                      <a:round/>
                      <a:headEnd/>
                      <a:tailEnd/>
                    </a:ln>
                  </p:spPr>
                  <p:txBody>
                    <a:bodyPr/>
                    <a:lstStyle/>
                    <a:p>
                      <a:endParaRPr lang="es-ES"/>
                    </a:p>
                  </p:txBody>
                </p:sp>
                <p:sp>
                  <p:nvSpPr>
                    <p:cNvPr id="70814" name="Malawi"/>
                    <p:cNvSpPr>
                      <a:spLocks/>
                    </p:cNvSpPr>
                    <p:nvPr/>
                  </p:nvSpPr>
                  <p:spPr bwMode="auto">
                    <a:xfrm>
                      <a:off x="3244" y="2504"/>
                      <a:ext cx="60" cy="160"/>
                    </a:xfrm>
                    <a:custGeom>
                      <a:avLst/>
                      <a:gdLst>
                        <a:gd name="T0" fmla="*/ 550636558 w 234"/>
                        <a:gd name="T1" fmla="*/ 550636486 h 624"/>
                        <a:gd name="T2" fmla="*/ 550636558 w 234"/>
                        <a:gd name="T3" fmla="*/ 550636486 h 624"/>
                        <a:gd name="T4" fmla="*/ 550636558 w 234"/>
                        <a:gd name="T5" fmla="*/ 550636486 h 624"/>
                        <a:gd name="T6" fmla="*/ 550636558 w 234"/>
                        <a:gd name="T7" fmla="*/ 550636486 h 624"/>
                        <a:gd name="T8" fmla="*/ 550636558 w 234"/>
                        <a:gd name="T9" fmla="*/ 550636486 h 624"/>
                        <a:gd name="T10" fmla="*/ 550636558 w 234"/>
                        <a:gd name="T11" fmla="*/ 550636486 h 624"/>
                        <a:gd name="T12" fmla="*/ 550636558 w 234"/>
                        <a:gd name="T13" fmla="*/ 550636486 h 624"/>
                        <a:gd name="T14" fmla="*/ 550636558 w 234"/>
                        <a:gd name="T15" fmla="*/ 550636486 h 624"/>
                        <a:gd name="T16" fmla="*/ 550636558 w 234"/>
                        <a:gd name="T17" fmla="*/ 550636486 h 624"/>
                        <a:gd name="T18" fmla="*/ 550636558 w 234"/>
                        <a:gd name="T19" fmla="*/ 550636486 h 624"/>
                        <a:gd name="T20" fmla="*/ 550636558 w 234"/>
                        <a:gd name="T21" fmla="*/ 550636486 h 624"/>
                        <a:gd name="T22" fmla="*/ 550636558 w 234"/>
                        <a:gd name="T23" fmla="*/ 550636486 h 624"/>
                        <a:gd name="T24" fmla="*/ 550636558 w 234"/>
                        <a:gd name="T25" fmla="*/ 550636486 h 624"/>
                        <a:gd name="T26" fmla="*/ 550636558 w 234"/>
                        <a:gd name="T27" fmla="*/ 550636486 h 624"/>
                        <a:gd name="T28" fmla="*/ 550636558 w 234"/>
                        <a:gd name="T29" fmla="*/ 550636486 h 624"/>
                        <a:gd name="T30" fmla="*/ 550636558 w 234"/>
                        <a:gd name="T31" fmla="*/ 550636486 h 624"/>
                        <a:gd name="T32" fmla="*/ 550636558 w 234"/>
                        <a:gd name="T33" fmla="*/ 550636486 h 624"/>
                        <a:gd name="T34" fmla="*/ 550636558 w 234"/>
                        <a:gd name="T35" fmla="*/ 550636486 h 624"/>
                        <a:gd name="T36" fmla="*/ 550636558 w 234"/>
                        <a:gd name="T37" fmla="*/ 550636486 h 624"/>
                        <a:gd name="T38" fmla="*/ 550636558 w 234"/>
                        <a:gd name="T39" fmla="*/ 550636486 h 624"/>
                        <a:gd name="T40" fmla="*/ 550636558 w 234"/>
                        <a:gd name="T41" fmla="*/ 550636486 h 624"/>
                        <a:gd name="T42" fmla="*/ 550636558 w 234"/>
                        <a:gd name="T43" fmla="*/ 550636486 h 624"/>
                        <a:gd name="T44" fmla="*/ 550636558 w 234"/>
                        <a:gd name="T45" fmla="*/ 550636486 h 624"/>
                        <a:gd name="T46" fmla="*/ 550636558 w 234"/>
                        <a:gd name="T47" fmla="*/ 0 h 624"/>
                        <a:gd name="T48" fmla="*/ 550636558 w 234"/>
                        <a:gd name="T49" fmla="*/ 550636486 h 624"/>
                        <a:gd name="T50" fmla="*/ 550636558 w 234"/>
                        <a:gd name="T51" fmla="*/ 550636486 h 624"/>
                        <a:gd name="T52" fmla="*/ 550636558 w 234"/>
                        <a:gd name="T53" fmla="*/ 550636486 h 624"/>
                        <a:gd name="T54" fmla="*/ 550636558 w 234"/>
                        <a:gd name="T55" fmla="*/ 550636486 h 624"/>
                        <a:gd name="T56" fmla="*/ 550636558 w 234"/>
                        <a:gd name="T57" fmla="*/ 550636486 h 624"/>
                        <a:gd name="T58" fmla="*/ 550636558 w 234"/>
                        <a:gd name="T59" fmla="*/ 550636486 h 624"/>
                        <a:gd name="T60" fmla="*/ 550636558 w 234"/>
                        <a:gd name="T61" fmla="*/ 550636486 h 624"/>
                        <a:gd name="T62" fmla="*/ 550636558 w 234"/>
                        <a:gd name="T63" fmla="*/ 550636486 h 624"/>
                        <a:gd name="T64" fmla="*/ 550636558 w 234"/>
                        <a:gd name="T65" fmla="*/ 550636486 h 624"/>
                        <a:gd name="T66" fmla="*/ 550636558 w 234"/>
                        <a:gd name="T67" fmla="*/ 550636486 h 624"/>
                        <a:gd name="T68" fmla="*/ 550636558 w 234"/>
                        <a:gd name="T69" fmla="*/ 550636486 h 624"/>
                        <a:gd name="T70" fmla="*/ 550636558 w 234"/>
                        <a:gd name="T71" fmla="*/ 550636486 h 624"/>
                        <a:gd name="T72" fmla="*/ 550636558 w 234"/>
                        <a:gd name="T73" fmla="*/ 550636486 h 624"/>
                        <a:gd name="T74" fmla="*/ 0 w 234"/>
                        <a:gd name="T75" fmla="*/ 550636486 h 624"/>
                        <a:gd name="T76" fmla="*/ 550636558 w 234"/>
                        <a:gd name="T77" fmla="*/ 550636486 h 624"/>
                        <a:gd name="T78" fmla="*/ 550636558 w 234"/>
                        <a:gd name="T79" fmla="*/ 550636486 h 624"/>
                        <a:gd name="T80" fmla="*/ 550636558 w 234"/>
                        <a:gd name="T81" fmla="*/ 550636486 h 624"/>
                        <a:gd name="T82" fmla="*/ 550636558 w 234"/>
                        <a:gd name="T83" fmla="*/ 550636486 h 624"/>
                        <a:gd name="T84" fmla="*/ 550636558 w 234"/>
                        <a:gd name="T85" fmla="*/ 550636486 h 624"/>
                        <a:gd name="T86" fmla="*/ 550636558 w 234"/>
                        <a:gd name="T87" fmla="*/ 550636486 h 624"/>
                        <a:gd name="T88" fmla="*/ 550636558 w 234"/>
                        <a:gd name="T89" fmla="*/ 550636486 h 624"/>
                        <a:gd name="T90" fmla="*/ 550636558 w 234"/>
                        <a:gd name="T91" fmla="*/ 550636486 h 624"/>
                        <a:gd name="T92" fmla="*/ 550636558 w 234"/>
                        <a:gd name="T93" fmla="*/ 550636486 h 624"/>
                        <a:gd name="T94" fmla="*/ 550636558 w 234"/>
                        <a:gd name="T95" fmla="*/ 550636486 h 624"/>
                        <a:gd name="T96" fmla="*/ 550636558 w 234"/>
                        <a:gd name="T97" fmla="*/ 550636486 h 624"/>
                        <a:gd name="T98" fmla="*/ 550636558 w 234"/>
                        <a:gd name="T99" fmla="*/ 550636486 h 624"/>
                        <a:gd name="T100" fmla="*/ 550636558 w 234"/>
                        <a:gd name="T101" fmla="*/ 550636486 h 624"/>
                        <a:gd name="T102" fmla="*/ 550636558 w 234"/>
                        <a:gd name="T103" fmla="*/ 550636486 h 624"/>
                        <a:gd name="T104" fmla="*/ 550636558 w 234"/>
                        <a:gd name="T105" fmla="*/ 550636486 h 624"/>
                        <a:gd name="T106" fmla="*/ 550636558 w 234"/>
                        <a:gd name="T107" fmla="*/ 550636486 h 624"/>
                        <a:gd name="T108" fmla="*/ 550636558 w 234"/>
                        <a:gd name="T109" fmla="*/ 550636486 h 624"/>
                        <a:gd name="T110" fmla="*/ 550636558 w 234"/>
                        <a:gd name="T111" fmla="*/ 550636486 h 624"/>
                        <a:gd name="T112" fmla="*/ 550636558 w 234"/>
                        <a:gd name="T113" fmla="*/ 550636486 h 624"/>
                        <a:gd name="T114" fmla="*/ 550636558 w 234"/>
                        <a:gd name="T115" fmla="*/ 550636486 h 624"/>
                        <a:gd name="T116" fmla="*/ 550636558 w 234"/>
                        <a:gd name="T117" fmla="*/ 550636486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rgbClr val="C0C0C0"/>
                    </a:solidFill>
                    <a:ln w="3175" algn="ctr">
                      <a:solidFill>
                        <a:schemeClr val="bg1"/>
                      </a:solidFill>
                      <a:round/>
                      <a:headEnd/>
                      <a:tailEnd/>
                    </a:ln>
                  </p:spPr>
                  <p:txBody>
                    <a:bodyPr/>
                    <a:lstStyle/>
                    <a:p>
                      <a:endParaRPr lang="es-ES"/>
                    </a:p>
                  </p:txBody>
                </p:sp>
                <p:sp>
                  <p:nvSpPr>
                    <p:cNvPr id="70815" name="Madagascar"/>
                    <p:cNvSpPr>
                      <a:spLocks/>
                    </p:cNvSpPr>
                    <p:nvPr/>
                  </p:nvSpPr>
                  <p:spPr bwMode="auto">
                    <a:xfrm>
                      <a:off x="3419" y="2563"/>
                      <a:ext cx="152" cy="279"/>
                    </a:xfrm>
                    <a:custGeom>
                      <a:avLst/>
                      <a:gdLst>
                        <a:gd name="T0" fmla="*/ 549524078 w 594"/>
                        <a:gd name="T1" fmla="*/ 548669897 h 1092"/>
                        <a:gd name="T2" fmla="*/ 549524078 w 594"/>
                        <a:gd name="T3" fmla="*/ 548669897 h 1092"/>
                        <a:gd name="T4" fmla="*/ 549524078 w 594"/>
                        <a:gd name="T5" fmla="*/ 548669897 h 1092"/>
                        <a:gd name="T6" fmla="*/ 549524078 w 594"/>
                        <a:gd name="T7" fmla="*/ 548669897 h 1092"/>
                        <a:gd name="T8" fmla="*/ 549524078 w 594"/>
                        <a:gd name="T9" fmla="*/ 548669897 h 1092"/>
                        <a:gd name="T10" fmla="*/ 549524078 w 594"/>
                        <a:gd name="T11" fmla="*/ 548669897 h 1092"/>
                        <a:gd name="T12" fmla="*/ 549524078 w 594"/>
                        <a:gd name="T13" fmla="*/ 548669897 h 1092"/>
                        <a:gd name="T14" fmla="*/ 549524078 w 594"/>
                        <a:gd name="T15" fmla="*/ 548669897 h 1092"/>
                        <a:gd name="T16" fmla="*/ 549524078 w 594"/>
                        <a:gd name="T17" fmla="*/ 548669897 h 1092"/>
                        <a:gd name="T18" fmla="*/ 549524078 w 594"/>
                        <a:gd name="T19" fmla="*/ 548669897 h 1092"/>
                        <a:gd name="T20" fmla="*/ 549524078 w 594"/>
                        <a:gd name="T21" fmla="*/ 548669897 h 1092"/>
                        <a:gd name="T22" fmla="*/ 549524078 w 594"/>
                        <a:gd name="T23" fmla="*/ 548669897 h 1092"/>
                        <a:gd name="T24" fmla="*/ 549524078 w 594"/>
                        <a:gd name="T25" fmla="*/ 548669897 h 1092"/>
                        <a:gd name="T26" fmla="*/ 549524078 w 594"/>
                        <a:gd name="T27" fmla="*/ 548669897 h 1092"/>
                        <a:gd name="T28" fmla="*/ 549524078 w 594"/>
                        <a:gd name="T29" fmla="*/ 548669897 h 1092"/>
                        <a:gd name="T30" fmla="*/ 549524078 w 594"/>
                        <a:gd name="T31" fmla="*/ 548669897 h 1092"/>
                        <a:gd name="T32" fmla="*/ 549524078 w 594"/>
                        <a:gd name="T33" fmla="*/ 0 h 1092"/>
                        <a:gd name="T34" fmla="*/ 549524078 w 594"/>
                        <a:gd name="T35" fmla="*/ 548669897 h 1092"/>
                        <a:gd name="T36" fmla="*/ 549524078 w 594"/>
                        <a:gd name="T37" fmla="*/ 548669897 h 1092"/>
                        <a:gd name="T38" fmla="*/ 549524078 w 594"/>
                        <a:gd name="T39" fmla="*/ 548669897 h 1092"/>
                        <a:gd name="T40" fmla="*/ 549524078 w 594"/>
                        <a:gd name="T41" fmla="*/ 548669897 h 1092"/>
                        <a:gd name="T42" fmla="*/ 549524078 w 594"/>
                        <a:gd name="T43" fmla="*/ 548669897 h 1092"/>
                        <a:gd name="T44" fmla="*/ 549524078 w 594"/>
                        <a:gd name="T45" fmla="*/ 548669897 h 1092"/>
                        <a:gd name="T46" fmla="*/ 549524078 w 594"/>
                        <a:gd name="T47" fmla="*/ 548669897 h 1092"/>
                        <a:gd name="T48" fmla="*/ 549524078 w 594"/>
                        <a:gd name="T49" fmla="*/ 548669897 h 1092"/>
                        <a:gd name="T50" fmla="*/ 549524078 w 594"/>
                        <a:gd name="T51" fmla="*/ 548669897 h 1092"/>
                        <a:gd name="T52" fmla="*/ 549524078 w 594"/>
                        <a:gd name="T53" fmla="*/ 548669897 h 1092"/>
                        <a:gd name="T54" fmla="*/ 549524078 w 594"/>
                        <a:gd name="T55" fmla="*/ 548669897 h 1092"/>
                        <a:gd name="T56" fmla="*/ 549524078 w 594"/>
                        <a:gd name="T57" fmla="*/ 548669897 h 1092"/>
                        <a:gd name="T58" fmla="*/ 549524078 w 594"/>
                        <a:gd name="T59" fmla="*/ 548669897 h 1092"/>
                        <a:gd name="T60" fmla="*/ 549524078 w 594"/>
                        <a:gd name="T61" fmla="*/ 548669897 h 1092"/>
                        <a:gd name="T62" fmla="*/ 549524078 w 594"/>
                        <a:gd name="T63" fmla="*/ 548669897 h 1092"/>
                        <a:gd name="T64" fmla="*/ 549524078 w 594"/>
                        <a:gd name="T65" fmla="*/ 548669897 h 1092"/>
                        <a:gd name="T66" fmla="*/ 549524078 w 594"/>
                        <a:gd name="T67" fmla="*/ 548669897 h 1092"/>
                        <a:gd name="T68" fmla="*/ 549524078 w 594"/>
                        <a:gd name="T69" fmla="*/ 548669897 h 1092"/>
                        <a:gd name="T70" fmla="*/ 549524078 w 594"/>
                        <a:gd name="T71" fmla="*/ 548669897 h 1092"/>
                        <a:gd name="T72" fmla="*/ 549524078 w 594"/>
                        <a:gd name="T73" fmla="*/ 548669897 h 1092"/>
                        <a:gd name="T74" fmla="*/ 549524078 w 594"/>
                        <a:gd name="T75" fmla="*/ 548669897 h 1092"/>
                        <a:gd name="T76" fmla="*/ 549524078 w 594"/>
                        <a:gd name="T77" fmla="*/ 548669897 h 1092"/>
                        <a:gd name="T78" fmla="*/ 549524078 w 594"/>
                        <a:gd name="T79" fmla="*/ 548669897 h 1092"/>
                        <a:gd name="T80" fmla="*/ 549524078 w 594"/>
                        <a:gd name="T81" fmla="*/ 548669897 h 1092"/>
                        <a:gd name="T82" fmla="*/ 549524078 w 594"/>
                        <a:gd name="T83" fmla="*/ 548669897 h 1092"/>
                        <a:gd name="T84" fmla="*/ 549524078 w 594"/>
                        <a:gd name="T85" fmla="*/ 548669897 h 1092"/>
                        <a:gd name="T86" fmla="*/ 0 w 594"/>
                        <a:gd name="T87" fmla="*/ 548669897 h 1092"/>
                        <a:gd name="T88" fmla="*/ 549524078 w 594"/>
                        <a:gd name="T89" fmla="*/ 548669897 h 1092"/>
                        <a:gd name="T90" fmla="*/ 549524078 w 594"/>
                        <a:gd name="T91" fmla="*/ 548669897 h 1092"/>
                        <a:gd name="T92" fmla="*/ 549524078 w 594"/>
                        <a:gd name="T93" fmla="*/ 548669897 h 1092"/>
                        <a:gd name="T94" fmla="*/ 549524078 w 594"/>
                        <a:gd name="T95" fmla="*/ 548669897 h 1092"/>
                        <a:gd name="T96" fmla="*/ 549524078 w 594"/>
                        <a:gd name="T97" fmla="*/ 548669897 h 1092"/>
                        <a:gd name="T98" fmla="*/ 549524078 w 594"/>
                        <a:gd name="T99" fmla="*/ 548669897 h 1092"/>
                        <a:gd name="T100" fmla="*/ 549524078 w 594"/>
                        <a:gd name="T101" fmla="*/ 548669897 h 1092"/>
                        <a:gd name="T102" fmla="*/ 549524078 w 594"/>
                        <a:gd name="T103" fmla="*/ 54866989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rgbClr val="C0C0C0"/>
                    </a:solidFill>
                    <a:ln w="3175" algn="ctr">
                      <a:solidFill>
                        <a:schemeClr val="bg1"/>
                      </a:solidFill>
                      <a:round/>
                      <a:headEnd/>
                      <a:tailEnd/>
                    </a:ln>
                  </p:spPr>
                  <p:txBody>
                    <a:bodyPr/>
                    <a:lstStyle/>
                    <a:p>
                      <a:endParaRPr lang="es-ES"/>
                    </a:p>
                  </p:txBody>
                </p:sp>
                <p:sp>
                  <p:nvSpPr>
                    <p:cNvPr id="70816" name="Libya"/>
                    <p:cNvSpPr>
                      <a:spLocks/>
                    </p:cNvSpPr>
                    <p:nvPr/>
                  </p:nvSpPr>
                  <p:spPr bwMode="auto">
                    <a:xfrm>
                      <a:off x="2822" y="1625"/>
                      <a:ext cx="281" cy="284"/>
                    </a:xfrm>
                    <a:custGeom>
                      <a:avLst/>
                      <a:gdLst>
                        <a:gd name="T0" fmla="*/ 549583327 w 1098"/>
                        <a:gd name="T1" fmla="*/ 549445894 h 1110"/>
                        <a:gd name="T2" fmla="*/ 549583327 w 1098"/>
                        <a:gd name="T3" fmla="*/ 549445894 h 1110"/>
                        <a:gd name="T4" fmla="*/ 549583327 w 1098"/>
                        <a:gd name="T5" fmla="*/ 549445894 h 1110"/>
                        <a:gd name="T6" fmla="*/ 549583327 w 1098"/>
                        <a:gd name="T7" fmla="*/ 549445894 h 1110"/>
                        <a:gd name="T8" fmla="*/ 549583327 w 1098"/>
                        <a:gd name="T9" fmla="*/ 549445894 h 1110"/>
                        <a:gd name="T10" fmla="*/ 549583327 w 1098"/>
                        <a:gd name="T11" fmla="*/ 549445894 h 1110"/>
                        <a:gd name="T12" fmla="*/ 549583327 w 1098"/>
                        <a:gd name="T13" fmla="*/ 549445894 h 1110"/>
                        <a:gd name="T14" fmla="*/ 549583327 w 1098"/>
                        <a:gd name="T15" fmla="*/ 549445894 h 1110"/>
                        <a:gd name="T16" fmla="*/ 549583327 w 1098"/>
                        <a:gd name="T17" fmla="*/ 549445894 h 1110"/>
                        <a:gd name="T18" fmla="*/ 549583327 w 1098"/>
                        <a:gd name="T19" fmla="*/ 549445894 h 1110"/>
                        <a:gd name="T20" fmla="*/ 549583327 w 1098"/>
                        <a:gd name="T21" fmla="*/ 549445894 h 1110"/>
                        <a:gd name="T22" fmla="*/ 549583327 w 1098"/>
                        <a:gd name="T23" fmla="*/ 549445894 h 1110"/>
                        <a:gd name="T24" fmla="*/ 0 w 1098"/>
                        <a:gd name="T25" fmla="*/ 549445894 h 1110"/>
                        <a:gd name="T26" fmla="*/ 549583327 w 1098"/>
                        <a:gd name="T27" fmla="*/ 549445894 h 1110"/>
                        <a:gd name="T28" fmla="*/ 549583327 w 1098"/>
                        <a:gd name="T29" fmla="*/ 549445894 h 1110"/>
                        <a:gd name="T30" fmla="*/ 549583327 w 1098"/>
                        <a:gd name="T31" fmla="*/ 549445894 h 1110"/>
                        <a:gd name="T32" fmla="*/ 549583327 w 1098"/>
                        <a:gd name="T33" fmla="*/ 549445894 h 1110"/>
                        <a:gd name="T34" fmla="*/ 549583327 w 1098"/>
                        <a:gd name="T35" fmla="*/ 549445894 h 1110"/>
                        <a:gd name="T36" fmla="*/ 549583327 w 1098"/>
                        <a:gd name="T37" fmla="*/ 549445894 h 1110"/>
                        <a:gd name="T38" fmla="*/ 549583327 w 1098"/>
                        <a:gd name="T39" fmla="*/ 549445894 h 1110"/>
                        <a:gd name="T40" fmla="*/ 549583327 w 1098"/>
                        <a:gd name="T41" fmla="*/ 549445894 h 1110"/>
                        <a:gd name="T42" fmla="*/ 549583327 w 1098"/>
                        <a:gd name="T43" fmla="*/ 549445894 h 1110"/>
                        <a:gd name="T44" fmla="*/ 549583327 w 1098"/>
                        <a:gd name="T45" fmla="*/ 549445894 h 1110"/>
                        <a:gd name="T46" fmla="*/ 549583327 w 1098"/>
                        <a:gd name="T47" fmla="*/ 549445894 h 1110"/>
                        <a:gd name="T48" fmla="*/ 549583327 w 1098"/>
                        <a:gd name="T49" fmla="*/ 549445894 h 1110"/>
                        <a:gd name="T50" fmla="*/ 549583327 w 1098"/>
                        <a:gd name="T51" fmla="*/ 549445894 h 1110"/>
                        <a:gd name="T52" fmla="*/ 549583327 w 1098"/>
                        <a:gd name="T53" fmla="*/ 549445894 h 1110"/>
                        <a:gd name="T54" fmla="*/ 549583327 w 1098"/>
                        <a:gd name="T55" fmla="*/ 549445894 h 1110"/>
                        <a:gd name="T56" fmla="*/ 549583327 w 1098"/>
                        <a:gd name="T57" fmla="*/ 549445894 h 1110"/>
                        <a:gd name="T58" fmla="*/ 549583327 w 1098"/>
                        <a:gd name="T59" fmla="*/ 549445894 h 1110"/>
                        <a:gd name="T60" fmla="*/ 549583327 w 1098"/>
                        <a:gd name="T61" fmla="*/ 549445894 h 1110"/>
                        <a:gd name="T62" fmla="*/ 549583327 w 1098"/>
                        <a:gd name="T63" fmla="*/ 549445894 h 1110"/>
                        <a:gd name="T64" fmla="*/ 549583327 w 1098"/>
                        <a:gd name="T65" fmla="*/ 549445894 h 1110"/>
                        <a:gd name="T66" fmla="*/ 549583327 w 1098"/>
                        <a:gd name="T67" fmla="*/ 549445894 h 1110"/>
                        <a:gd name="T68" fmla="*/ 549583327 w 1098"/>
                        <a:gd name="T69" fmla="*/ 549445894 h 1110"/>
                        <a:gd name="T70" fmla="*/ 549583327 w 1098"/>
                        <a:gd name="T71" fmla="*/ 549445894 h 1110"/>
                        <a:gd name="T72" fmla="*/ 549583327 w 1098"/>
                        <a:gd name="T73" fmla="*/ 549445894 h 1110"/>
                        <a:gd name="T74" fmla="*/ 549583327 w 1098"/>
                        <a:gd name="T75" fmla="*/ 549445894 h 1110"/>
                        <a:gd name="T76" fmla="*/ 549583327 w 1098"/>
                        <a:gd name="T77" fmla="*/ 549445894 h 1110"/>
                        <a:gd name="T78" fmla="*/ 549583327 w 1098"/>
                        <a:gd name="T79" fmla="*/ 549445894 h 1110"/>
                        <a:gd name="T80" fmla="*/ 549583327 w 1098"/>
                        <a:gd name="T81" fmla="*/ 549445894 h 1110"/>
                        <a:gd name="T82" fmla="*/ 549583327 w 1098"/>
                        <a:gd name="T83" fmla="*/ 549445894 h 1110"/>
                        <a:gd name="T84" fmla="*/ 549583327 w 1098"/>
                        <a:gd name="T85" fmla="*/ 549445894 h 1110"/>
                        <a:gd name="T86" fmla="*/ 549583327 w 1098"/>
                        <a:gd name="T87" fmla="*/ 549445894 h 1110"/>
                        <a:gd name="T88" fmla="*/ 549583327 w 1098"/>
                        <a:gd name="T89" fmla="*/ 549445894 h 1110"/>
                        <a:gd name="T90" fmla="*/ 549583327 w 1098"/>
                        <a:gd name="T91" fmla="*/ 549445894 h 1110"/>
                        <a:gd name="T92" fmla="*/ 549583327 w 1098"/>
                        <a:gd name="T93" fmla="*/ 549445894 h 1110"/>
                        <a:gd name="T94" fmla="*/ 549583327 w 1098"/>
                        <a:gd name="T95" fmla="*/ 549445894 h 1110"/>
                        <a:gd name="T96" fmla="*/ 549583327 w 1098"/>
                        <a:gd name="T97" fmla="*/ 549445894 h 1110"/>
                        <a:gd name="T98" fmla="*/ 549583327 w 1098"/>
                        <a:gd name="T99" fmla="*/ 549445894 h 1110"/>
                        <a:gd name="T100" fmla="*/ 549583327 w 1098"/>
                        <a:gd name="T101" fmla="*/ 549445894 h 1110"/>
                        <a:gd name="T102" fmla="*/ 549583327 w 1098"/>
                        <a:gd name="T103" fmla="*/ 549445894 h 1110"/>
                        <a:gd name="T104" fmla="*/ 549583327 w 1098"/>
                        <a:gd name="T105" fmla="*/ 549445894 h 1110"/>
                        <a:gd name="T106" fmla="*/ 549583327 w 1098"/>
                        <a:gd name="T107" fmla="*/ 549445894 h 1110"/>
                        <a:gd name="T108" fmla="*/ 549583327 w 1098"/>
                        <a:gd name="T109" fmla="*/ 549445894 h 1110"/>
                        <a:gd name="T110" fmla="*/ 549583327 w 1098"/>
                        <a:gd name="T111" fmla="*/ 549445894 h 1110"/>
                        <a:gd name="T112" fmla="*/ 549583327 w 1098"/>
                        <a:gd name="T113" fmla="*/ 549445894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rgbClr val="C0C0C0"/>
                    </a:solidFill>
                    <a:ln w="3175" algn="ctr">
                      <a:solidFill>
                        <a:schemeClr val="bg1"/>
                      </a:solidFill>
                      <a:round/>
                      <a:headEnd/>
                      <a:tailEnd/>
                    </a:ln>
                  </p:spPr>
                  <p:txBody>
                    <a:bodyPr/>
                    <a:lstStyle/>
                    <a:p>
                      <a:endParaRPr lang="es-ES"/>
                    </a:p>
                  </p:txBody>
                </p:sp>
                <p:sp>
                  <p:nvSpPr>
                    <p:cNvPr id="70817" name="Liberia"/>
                    <p:cNvSpPr>
                      <a:spLocks/>
                    </p:cNvSpPr>
                    <p:nvPr/>
                  </p:nvSpPr>
                  <p:spPr bwMode="auto">
                    <a:xfrm>
                      <a:off x="2439" y="2133"/>
                      <a:ext cx="79" cy="88"/>
                    </a:xfrm>
                    <a:custGeom>
                      <a:avLst/>
                      <a:gdLst>
                        <a:gd name="T0" fmla="*/ 543753530 w 312"/>
                        <a:gd name="T1" fmla="*/ 552568563 h 342"/>
                        <a:gd name="T2" fmla="*/ 543753530 w 312"/>
                        <a:gd name="T3" fmla="*/ 552568563 h 342"/>
                        <a:gd name="T4" fmla="*/ 543753530 w 312"/>
                        <a:gd name="T5" fmla="*/ 552568563 h 342"/>
                        <a:gd name="T6" fmla="*/ 543753530 w 312"/>
                        <a:gd name="T7" fmla="*/ 552568563 h 342"/>
                        <a:gd name="T8" fmla="*/ 543753530 w 312"/>
                        <a:gd name="T9" fmla="*/ 552568563 h 342"/>
                        <a:gd name="T10" fmla="*/ 543753530 w 312"/>
                        <a:gd name="T11" fmla="*/ 552568563 h 342"/>
                        <a:gd name="T12" fmla="*/ 543753530 w 312"/>
                        <a:gd name="T13" fmla="*/ 552568563 h 342"/>
                        <a:gd name="T14" fmla="*/ 543753530 w 312"/>
                        <a:gd name="T15" fmla="*/ 552568563 h 342"/>
                        <a:gd name="T16" fmla="*/ 543753530 w 312"/>
                        <a:gd name="T17" fmla="*/ 552568563 h 342"/>
                        <a:gd name="T18" fmla="*/ 543753530 w 312"/>
                        <a:gd name="T19" fmla="*/ 552568563 h 342"/>
                        <a:gd name="T20" fmla="*/ 543753530 w 312"/>
                        <a:gd name="T21" fmla="*/ 552568563 h 342"/>
                        <a:gd name="T22" fmla="*/ 543753530 w 312"/>
                        <a:gd name="T23" fmla="*/ 552568563 h 342"/>
                        <a:gd name="T24" fmla="*/ 543753530 w 312"/>
                        <a:gd name="T25" fmla="*/ 552568563 h 342"/>
                        <a:gd name="T26" fmla="*/ 543753530 w 312"/>
                        <a:gd name="T27" fmla="*/ 552568563 h 342"/>
                        <a:gd name="T28" fmla="*/ 543753530 w 312"/>
                        <a:gd name="T29" fmla="*/ 552568563 h 342"/>
                        <a:gd name="T30" fmla="*/ 543753530 w 312"/>
                        <a:gd name="T31" fmla="*/ 552568563 h 342"/>
                        <a:gd name="T32" fmla="*/ 543753530 w 312"/>
                        <a:gd name="T33" fmla="*/ 552568563 h 342"/>
                        <a:gd name="T34" fmla="*/ 543753530 w 312"/>
                        <a:gd name="T35" fmla="*/ 552568563 h 342"/>
                        <a:gd name="T36" fmla="*/ 543753530 w 312"/>
                        <a:gd name="T37" fmla="*/ 552568563 h 342"/>
                        <a:gd name="T38" fmla="*/ 543753530 w 312"/>
                        <a:gd name="T39" fmla="*/ 552568563 h 342"/>
                        <a:gd name="T40" fmla="*/ 543753530 w 312"/>
                        <a:gd name="T41" fmla="*/ 552568563 h 342"/>
                        <a:gd name="T42" fmla="*/ 543753530 w 312"/>
                        <a:gd name="T43" fmla="*/ 552568563 h 342"/>
                        <a:gd name="T44" fmla="*/ 543753530 w 312"/>
                        <a:gd name="T45" fmla="*/ 552568563 h 342"/>
                        <a:gd name="T46" fmla="*/ 543753530 w 312"/>
                        <a:gd name="T47" fmla="*/ 552568563 h 342"/>
                        <a:gd name="T48" fmla="*/ 543753530 w 312"/>
                        <a:gd name="T49" fmla="*/ 552568563 h 342"/>
                        <a:gd name="T50" fmla="*/ 543753530 w 312"/>
                        <a:gd name="T51" fmla="*/ 0 h 342"/>
                        <a:gd name="T52" fmla="*/ 543753530 w 312"/>
                        <a:gd name="T53" fmla="*/ 0 h 342"/>
                        <a:gd name="T54" fmla="*/ 543753530 w 312"/>
                        <a:gd name="T55" fmla="*/ 552568563 h 342"/>
                        <a:gd name="T56" fmla="*/ 543753530 w 312"/>
                        <a:gd name="T57" fmla="*/ 552568563 h 342"/>
                        <a:gd name="T58" fmla="*/ 543753530 w 312"/>
                        <a:gd name="T59" fmla="*/ 552568563 h 342"/>
                        <a:gd name="T60" fmla="*/ 543753530 w 312"/>
                        <a:gd name="T61" fmla="*/ 552568563 h 342"/>
                        <a:gd name="T62" fmla="*/ 543753530 w 312"/>
                        <a:gd name="T63" fmla="*/ 552568563 h 342"/>
                        <a:gd name="T64" fmla="*/ 543753530 w 312"/>
                        <a:gd name="T65" fmla="*/ 552568563 h 342"/>
                        <a:gd name="T66" fmla="*/ 543753530 w 312"/>
                        <a:gd name="T67" fmla="*/ 552568563 h 342"/>
                        <a:gd name="T68" fmla="*/ 543753530 w 312"/>
                        <a:gd name="T69" fmla="*/ 552568563 h 342"/>
                        <a:gd name="T70" fmla="*/ 543753530 w 312"/>
                        <a:gd name="T71" fmla="*/ 552568563 h 342"/>
                        <a:gd name="T72" fmla="*/ 543753530 w 312"/>
                        <a:gd name="T73" fmla="*/ 552568563 h 342"/>
                        <a:gd name="T74" fmla="*/ 543753530 w 312"/>
                        <a:gd name="T75" fmla="*/ 552568563 h 342"/>
                        <a:gd name="T76" fmla="*/ 543753530 w 312"/>
                        <a:gd name="T77" fmla="*/ 552568563 h 342"/>
                        <a:gd name="T78" fmla="*/ 0 w 312"/>
                        <a:gd name="T79" fmla="*/ 552568563 h 342"/>
                        <a:gd name="T80" fmla="*/ 543753530 w 312"/>
                        <a:gd name="T81" fmla="*/ 552568563 h 342"/>
                        <a:gd name="T82" fmla="*/ 543753530 w 312"/>
                        <a:gd name="T83" fmla="*/ 552568563 h 342"/>
                        <a:gd name="T84" fmla="*/ 543753530 w 312"/>
                        <a:gd name="T85" fmla="*/ 552568563 h 342"/>
                        <a:gd name="T86" fmla="*/ 543753530 w 312"/>
                        <a:gd name="T87" fmla="*/ 552568563 h 342"/>
                        <a:gd name="T88" fmla="*/ 543753530 w 312"/>
                        <a:gd name="T89" fmla="*/ 552568563 h 342"/>
                        <a:gd name="T90" fmla="*/ 543753530 w 312"/>
                        <a:gd name="T91" fmla="*/ 552568563 h 342"/>
                        <a:gd name="T92" fmla="*/ 543753530 w 312"/>
                        <a:gd name="T93" fmla="*/ 552568563 h 342"/>
                        <a:gd name="T94" fmla="*/ 543753530 w 312"/>
                        <a:gd name="T95" fmla="*/ 552568563 h 342"/>
                        <a:gd name="T96" fmla="*/ 543753530 w 312"/>
                        <a:gd name="T97" fmla="*/ 552568563 h 342"/>
                        <a:gd name="T98" fmla="*/ 543753530 w 312"/>
                        <a:gd name="T99" fmla="*/ 552568563 h 342"/>
                        <a:gd name="T100" fmla="*/ 543753530 w 312"/>
                        <a:gd name="T101" fmla="*/ 552568563 h 342"/>
                        <a:gd name="T102" fmla="*/ 543753530 w 312"/>
                        <a:gd name="T103" fmla="*/ 552568563 h 342"/>
                        <a:gd name="T104" fmla="*/ 543753530 w 312"/>
                        <a:gd name="T105" fmla="*/ 552568563 h 342"/>
                        <a:gd name="T106" fmla="*/ 543753530 w 312"/>
                        <a:gd name="T107" fmla="*/ 552568563 h 342"/>
                        <a:gd name="T108" fmla="*/ 543753530 w 312"/>
                        <a:gd name="T109" fmla="*/ 552568563 h 342"/>
                        <a:gd name="T110" fmla="*/ 543753530 w 312"/>
                        <a:gd name="T111" fmla="*/ 552568563 h 342"/>
                        <a:gd name="T112" fmla="*/ 543753530 w 312"/>
                        <a:gd name="T113" fmla="*/ 552568563 h 342"/>
                        <a:gd name="T114" fmla="*/ 543753530 w 312"/>
                        <a:gd name="T115" fmla="*/ 552568563 h 342"/>
                        <a:gd name="T116" fmla="*/ 543753530 w 312"/>
                        <a:gd name="T117" fmla="*/ 552568563 h 342"/>
                        <a:gd name="T118" fmla="*/ 543753530 w 312"/>
                        <a:gd name="T119" fmla="*/ 552568563 h 342"/>
                        <a:gd name="T120" fmla="*/ 543753530 w 312"/>
                        <a:gd name="T121" fmla="*/ 552568563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rgbClr val="C0C0C0"/>
                    </a:solidFill>
                    <a:ln w="3175" algn="ctr">
                      <a:solidFill>
                        <a:schemeClr val="bg1"/>
                      </a:solidFill>
                      <a:round/>
                      <a:headEnd/>
                      <a:tailEnd/>
                    </a:ln>
                  </p:spPr>
                  <p:txBody>
                    <a:bodyPr/>
                    <a:lstStyle/>
                    <a:p>
                      <a:endParaRPr lang="es-ES"/>
                    </a:p>
                  </p:txBody>
                </p:sp>
                <p:sp>
                  <p:nvSpPr>
                    <p:cNvPr id="70818" name="Lesotho"/>
                    <p:cNvSpPr>
                      <a:spLocks/>
                    </p:cNvSpPr>
                    <p:nvPr/>
                  </p:nvSpPr>
                  <p:spPr bwMode="auto">
                    <a:xfrm>
                      <a:off x="3132" y="2900"/>
                      <a:ext cx="43" cy="42"/>
                    </a:xfrm>
                    <a:custGeom>
                      <a:avLst/>
                      <a:gdLst>
                        <a:gd name="T0" fmla="*/ 0 w 168"/>
                        <a:gd name="T1" fmla="*/ 556754677 h 162"/>
                        <a:gd name="T2" fmla="*/ 549653222 w 168"/>
                        <a:gd name="T3" fmla="*/ 556754677 h 162"/>
                        <a:gd name="T4" fmla="*/ 549653222 w 168"/>
                        <a:gd name="T5" fmla="*/ 556754677 h 162"/>
                        <a:gd name="T6" fmla="*/ 549653222 w 168"/>
                        <a:gd name="T7" fmla="*/ 556754677 h 162"/>
                        <a:gd name="T8" fmla="*/ 549653222 w 168"/>
                        <a:gd name="T9" fmla="*/ 556754677 h 162"/>
                        <a:gd name="T10" fmla="*/ 549653222 w 168"/>
                        <a:gd name="T11" fmla="*/ 556754677 h 162"/>
                        <a:gd name="T12" fmla="*/ 549653222 w 168"/>
                        <a:gd name="T13" fmla="*/ 556754677 h 162"/>
                        <a:gd name="T14" fmla="*/ 549653222 w 168"/>
                        <a:gd name="T15" fmla="*/ 556754677 h 162"/>
                        <a:gd name="T16" fmla="*/ 549653222 w 168"/>
                        <a:gd name="T17" fmla="*/ 556754677 h 162"/>
                        <a:gd name="T18" fmla="*/ 549653222 w 168"/>
                        <a:gd name="T19" fmla="*/ 556754677 h 162"/>
                        <a:gd name="T20" fmla="*/ 549653222 w 168"/>
                        <a:gd name="T21" fmla="*/ 556754677 h 162"/>
                        <a:gd name="T22" fmla="*/ 549653222 w 168"/>
                        <a:gd name="T23" fmla="*/ 556754677 h 162"/>
                        <a:gd name="T24" fmla="*/ 549653222 w 168"/>
                        <a:gd name="T25" fmla="*/ 556754677 h 162"/>
                        <a:gd name="T26" fmla="*/ 549653222 w 168"/>
                        <a:gd name="T27" fmla="*/ 556754677 h 162"/>
                        <a:gd name="T28" fmla="*/ 549653222 w 168"/>
                        <a:gd name="T29" fmla="*/ 556754677 h 162"/>
                        <a:gd name="T30" fmla="*/ 549653222 w 168"/>
                        <a:gd name="T31" fmla="*/ 556754677 h 162"/>
                        <a:gd name="T32" fmla="*/ 549653222 w 168"/>
                        <a:gd name="T33" fmla="*/ 556754677 h 162"/>
                        <a:gd name="T34" fmla="*/ 549653222 w 168"/>
                        <a:gd name="T35" fmla="*/ 556754677 h 162"/>
                        <a:gd name="T36" fmla="*/ 549653222 w 168"/>
                        <a:gd name="T37" fmla="*/ 556754677 h 162"/>
                        <a:gd name="T38" fmla="*/ 549653222 w 168"/>
                        <a:gd name="T39" fmla="*/ 556754677 h 162"/>
                        <a:gd name="T40" fmla="*/ 549653222 w 168"/>
                        <a:gd name="T41" fmla="*/ 556754677 h 162"/>
                        <a:gd name="T42" fmla="*/ 549653222 w 168"/>
                        <a:gd name="T43" fmla="*/ 0 h 162"/>
                        <a:gd name="T44" fmla="*/ 549653222 w 168"/>
                        <a:gd name="T45" fmla="*/ 0 h 162"/>
                        <a:gd name="T46" fmla="*/ 549653222 w 168"/>
                        <a:gd name="T47" fmla="*/ 556754677 h 162"/>
                        <a:gd name="T48" fmla="*/ 549653222 w 168"/>
                        <a:gd name="T49" fmla="*/ 556754677 h 162"/>
                        <a:gd name="T50" fmla="*/ 549653222 w 168"/>
                        <a:gd name="T51" fmla="*/ 556754677 h 162"/>
                        <a:gd name="T52" fmla="*/ 549653222 w 168"/>
                        <a:gd name="T53" fmla="*/ 556754677 h 162"/>
                        <a:gd name="T54" fmla="*/ 549653222 w 168"/>
                        <a:gd name="T55" fmla="*/ 556754677 h 162"/>
                        <a:gd name="T56" fmla="*/ 549653222 w 168"/>
                        <a:gd name="T57" fmla="*/ 556754677 h 162"/>
                        <a:gd name="T58" fmla="*/ 549653222 w 168"/>
                        <a:gd name="T59" fmla="*/ 556754677 h 162"/>
                        <a:gd name="T60" fmla="*/ 0 w 168"/>
                        <a:gd name="T61" fmla="*/ 55675467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rgbClr val="C0C0C0"/>
                    </a:solidFill>
                    <a:ln w="3175" algn="ctr">
                      <a:solidFill>
                        <a:schemeClr val="bg1"/>
                      </a:solidFill>
                      <a:round/>
                      <a:headEnd/>
                      <a:tailEnd/>
                    </a:ln>
                  </p:spPr>
                  <p:txBody>
                    <a:bodyPr/>
                    <a:lstStyle/>
                    <a:p>
                      <a:endParaRPr lang="es-ES"/>
                    </a:p>
                  </p:txBody>
                </p:sp>
                <p:sp>
                  <p:nvSpPr>
                    <p:cNvPr id="70819" name="Kenya"/>
                    <p:cNvSpPr>
                      <a:spLocks/>
                    </p:cNvSpPr>
                    <p:nvPr/>
                  </p:nvSpPr>
                  <p:spPr bwMode="auto">
                    <a:xfrm>
                      <a:off x="3272" y="2213"/>
                      <a:ext cx="144" cy="195"/>
                    </a:xfrm>
                    <a:custGeom>
                      <a:avLst/>
                      <a:gdLst>
                        <a:gd name="T0" fmla="*/ 548293329 w 564"/>
                        <a:gd name="T1" fmla="*/ 549552595 h 762"/>
                        <a:gd name="T2" fmla="*/ 548293329 w 564"/>
                        <a:gd name="T3" fmla="*/ 549552595 h 762"/>
                        <a:gd name="T4" fmla="*/ 548293329 w 564"/>
                        <a:gd name="T5" fmla="*/ 549552595 h 762"/>
                        <a:gd name="T6" fmla="*/ 548293329 w 564"/>
                        <a:gd name="T7" fmla="*/ 549552595 h 762"/>
                        <a:gd name="T8" fmla="*/ 548293329 w 564"/>
                        <a:gd name="T9" fmla="*/ 549552595 h 762"/>
                        <a:gd name="T10" fmla="*/ 548293329 w 564"/>
                        <a:gd name="T11" fmla="*/ 549552595 h 762"/>
                        <a:gd name="T12" fmla="*/ 548293329 w 564"/>
                        <a:gd name="T13" fmla="*/ 549552595 h 762"/>
                        <a:gd name="T14" fmla="*/ 548293329 w 564"/>
                        <a:gd name="T15" fmla="*/ 549552595 h 762"/>
                        <a:gd name="T16" fmla="*/ 548293329 w 564"/>
                        <a:gd name="T17" fmla="*/ 549552595 h 762"/>
                        <a:gd name="T18" fmla="*/ 548293329 w 564"/>
                        <a:gd name="T19" fmla="*/ 549552595 h 762"/>
                        <a:gd name="T20" fmla="*/ 548293329 w 564"/>
                        <a:gd name="T21" fmla="*/ 549552595 h 762"/>
                        <a:gd name="T22" fmla="*/ 548293329 w 564"/>
                        <a:gd name="T23" fmla="*/ 549552595 h 762"/>
                        <a:gd name="T24" fmla="*/ 548293329 w 564"/>
                        <a:gd name="T25" fmla="*/ 0 h 762"/>
                        <a:gd name="T26" fmla="*/ 548293329 w 564"/>
                        <a:gd name="T27" fmla="*/ 549552595 h 762"/>
                        <a:gd name="T28" fmla="*/ 548293329 w 564"/>
                        <a:gd name="T29" fmla="*/ 549552595 h 762"/>
                        <a:gd name="T30" fmla="*/ 548293329 w 564"/>
                        <a:gd name="T31" fmla="*/ 549552595 h 762"/>
                        <a:gd name="T32" fmla="*/ 548293329 w 564"/>
                        <a:gd name="T33" fmla="*/ 549552595 h 762"/>
                        <a:gd name="T34" fmla="*/ 548293329 w 564"/>
                        <a:gd name="T35" fmla="*/ 549552595 h 762"/>
                        <a:gd name="T36" fmla="*/ 548293329 w 564"/>
                        <a:gd name="T37" fmla="*/ 549552595 h 762"/>
                        <a:gd name="T38" fmla="*/ 548293329 w 564"/>
                        <a:gd name="T39" fmla="*/ 549552595 h 762"/>
                        <a:gd name="T40" fmla="*/ 548293329 w 564"/>
                        <a:gd name="T41" fmla="*/ 549552595 h 762"/>
                        <a:gd name="T42" fmla="*/ 548293329 w 564"/>
                        <a:gd name="T43" fmla="*/ 549552595 h 762"/>
                        <a:gd name="T44" fmla="*/ 548293329 w 564"/>
                        <a:gd name="T45" fmla="*/ 549552595 h 762"/>
                        <a:gd name="T46" fmla="*/ 548293329 w 564"/>
                        <a:gd name="T47" fmla="*/ 549552595 h 762"/>
                        <a:gd name="T48" fmla="*/ 548293329 w 564"/>
                        <a:gd name="T49" fmla="*/ 549552595 h 762"/>
                        <a:gd name="T50" fmla="*/ 548293329 w 564"/>
                        <a:gd name="T51" fmla="*/ 549552595 h 762"/>
                        <a:gd name="T52" fmla="*/ 548293329 w 564"/>
                        <a:gd name="T53" fmla="*/ 549552595 h 762"/>
                        <a:gd name="T54" fmla="*/ 548293329 w 564"/>
                        <a:gd name="T55" fmla="*/ 549552595 h 762"/>
                        <a:gd name="T56" fmla="*/ 548293329 w 564"/>
                        <a:gd name="T57" fmla="*/ 549552595 h 762"/>
                        <a:gd name="T58" fmla="*/ 0 w 564"/>
                        <a:gd name="T59" fmla="*/ 549552595 h 762"/>
                        <a:gd name="T60" fmla="*/ 548293329 w 564"/>
                        <a:gd name="T61" fmla="*/ 549552595 h 762"/>
                        <a:gd name="T62" fmla="*/ 548293329 w 564"/>
                        <a:gd name="T63" fmla="*/ 549552595 h 762"/>
                        <a:gd name="T64" fmla="*/ 548293329 w 564"/>
                        <a:gd name="T65" fmla="*/ 549552595 h 762"/>
                        <a:gd name="T66" fmla="*/ 548293329 w 564"/>
                        <a:gd name="T67" fmla="*/ 549552595 h 762"/>
                        <a:gd name="T68" fmla="*/ 548293329 w 564"/>
                        <a:gd name="T69" fmla="*/ 549552595 h 762"/>
                        <a:gd name="T70" fmla="*/ 0 w 564"/>
                        <a:gd name="T71" fmla="*/ 549552595 h 762"/>
                        <a:gd name="T72" fmla="*/ 548293329 w 564"/>
                        <a:gd name="T73" fmla="*/ 549552595 h 762"/>
                        <a:gd name="T74" fmla="*/ 548293329 w 564"/>
                        <a:gd name="T75" fmla="*/ 549552595 h 762"/>
                        <a:gd name="T76" fmla="*/ 548293329 w 564"/>
                        <a:gd name="T77" fmla="*/ 549552595 h 762"/>
                        <a:gd name="T78" fmla="*/ 548293329 w 564"/>
                        <a:gd name="T79" fmla="*/ 549552595 h 762"/>
                        <a:gd name="T80" fmla="*/ 548293329 w 564"/>
                        <a:gd name="T81" fmla="*/ 549552595 h 762"/>
                        <a:gd name="T82" fmla="*/ 548293329 w 564"/>
                        <a:gd name="T83" fmla="*/ 549552595 h 762"/>
                        <a:gd name="T84" fmla="*/ 548293329 w 564"/>
                        <a:gd name="T85" fmla="*/ 549552595 h 762"/>
                        <a:gd name="T86" fmla="*/ 548293329 w 564"/>
                        <a:gd name="T87" fmla="*/ 549552595 h 762"/>
                        <a:gd name="T88" fmla="*/ 548293329 w 564"/>
                        <a:gd name="T89" fmla="*/ 549552595 h 762"/>
                        <a:gd name="T90" fmla="*/ 548293329 w 564"/>
                        <a:gd name="T91" fmla="*/ 549552595 h 762"/>
                        <a:gd name="T92" fmla="*/ 548293329 w 564"/>
                        <a:gd name="T93" fmla="*/ 549552595 h 762"/>
                        <a:gd name="T94" fmla="*/ 548293329 w 564"/>
                        <a:gd name="T95" fmla="*/ 549552595 h 762"/>
                        <a:gd name="T96" fmla="*/ 548293329 w 564"/>
                        <a:gd name="T97" fmla="*/ 549552595 h 762"/>
                        <a:gd name="T98" fmla="*/ 548293329 w 564"/>
                        <a:gd name="T99" fmla="*/ 549552595 h 762"/>
                        <a:gd name="T100" fmla="*/ 548293329 w 564"/>
                        <a:gd name="T101" fmla="*/ 549552595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rgbClr val="C0C0C0"/>
                    </a:solidFill>
                    <a:ln w="3175" algn="ctr">
                      <a:solidFill>
                        <a:schemeClr val="bg1"/>
                      </a:solidFill>
                      <a:round/>
                      <a:headEnd/>
                      <a:tailEnd/>
                    </a:ln>
                  </p:spPr>
                  <p:txBody>
                    <a:bodyPr/>
                    <a:lstStyle/>
                    <a:p>
                      <a:endParaRPr lang="es-ES"/>
                    </a:p>
                  </p:txBody>
                </p:sp>
                <p:sp>
                  <p:nvSpPr>
                    <p:cNvPr id="70820" name="Guinea-Bissau"/>
                    <p:cNvSpPr>
                      <a:spLocks/>
                    </p:cNvSpPr>
                    <p:nvPr/>
                  </p:nvSpPr>
                  <p:spPr bwMode="auto">
                    <a:xfrm>
                      <a:off x="2359" y="2047"/>
                      <a:ext cx="47" cy="40"/>
                    </a:xfrm>
                    <a:custGeom>
                      <a:avLst/>
                      <a:gdLst>
                        <a:gd name="T0" fmla="*/ 542643410 w 186"/>
                        <a:gd name="T1" fmla="*/ 550636486 h 156"/>
                        <a:gd name="T2" fmla="*/ 542643410 w 186"/>
                        <a:gd name="T3" fmla="*/ 550636486 h 156"/>
                        <a:gd name="T4" fmla="*/ 542643410 w 186"/>
                        <a:gd name="T5" fmla="*/ 550636486 h 156"/>
                        <a:gd name="T6" fmla="*/ 542643410 w 186"/>
                        <a:gd name="T7" fmla="*/ 550636486 h 156"/>
                        <a:gd name="T8" fmla="*/ 542643410 w 186"/>
                        <a:gd name="T9" fmla="*/ 550636486 h 156"/>
                        <a:gd name="T10" fmla="*/ 542643410 w 186"/>
                        <a:gd name="T11" fmla="*/ 550636486 h 156"/>
                        <a:gd name="T12" fmla="*/ 542643410 w 186"/>
                        <a:gd name="T13" fmla="*/ 550636486 h 156"/>
                        <a:gd name="T14" fmla="*/ 542643410 w 186"/>
                        <a:gd name="T15" fmla="*/ 550636486 h 156"/>
                        <a:gd name="T16" fmla="*/ 542643410 w 186"/>
                        <a:gd name="T17" fmla="*/ 550636486 h 156"/>
                        <a:gd name="T18" fmla="*/ 542643410 w 186"/>
                        <a:gd name="T19" fmla="*/ 550636486 h 156"/>
                        <a:gd name="T20" fmla="*/ 542643410 w 186"/>
                        <a:gd name="T21" fmla="*/ 550636486 h 156"/>
                        <a:gd name="T22" fmla="*/ 542643410 w 186"/>
                        <a:gd name="T23" fmla="*/ 550636486 h 156"/>
                        <a:gd name="T24" fmla="*/ 542643410 w 186"/>
                        <a:gd name="T25" fmla="*/ 550636486 h 156"/>
                        <a:gd name="T26" fmla="*/ 542643410 w 186"/>
                        <a:gd name="T27" fmla="*/ 550636486 h 156"/>
                        <a:gd name="T28" fmla="*/ 542643410 w 186"/>
                        <a:gd name="T29" fmla="*/ 0 h 156"/>
                        <a:gd name="T30" fmla="*/ 542643410 w 186"/>
                        <a:gd name="T31" fmla="*/ 550636486 h 156"/>
                        <a:gd name="T32" fmla="*/ 542643410 w 186"/>
                        <a:gd name="T33" fmla="*/ 550636486 h 156"/>
                        <a:gd name="T34" fmla="*/ 542643410 w 186"/>
                        <a:gd name="T35" fmla="*/ 550636486 h 156"/>
                        <a:gd name="T36" fmla="*/ 0 w 186"/>
                        <a:gd name="T37" fmla="*/ 550636486 h 156"/>
                        <a:gd name="T38" fmla="*/ 542643410 w 186"/>
                        <a:gd name="T39" fmla="*/ 550636486 h 156"/>
                        <a:gd name="T40" fmla="*/ 542643410 w 186"/>
                        <a:gd name="T41" fmla="*/ 550636486 h 156"/>
                        <a:gd name="T42" fmla="*/ 542643410 w 186"/>
                        <a:gd name="T43" fmla="*/ 550636486 h 156"/>
                        <a:gd name="T44" fmla="*/ 542643410 w 186"/>
                        <a:gd name="T45" fmla="*/ 550636486 h 156"/>
                        <a:gd name="T46" fmla="*/ 542643410 w 186"/>
                        <a:gd name="T47" fmla="*/ 550636486 h 156"/>
                        <a:gd name="T48" fmla="*/ 542643410 w 186"/>
                        <a:gd name="T49" fmla="*/ 550636486 h 156"/>
                        <a:gd name="T50" fmla="*/ 542643410 w 186"/>
                        <a:gd name="T51" fmla="*/ 550636486 h 156"/>
                        <a:gd name="T52" fmla="*/ 542643410 w 186"/>
                        <a:gd name="T53" fmla="*/ 550636486 h 156"/>
                        <a:gd name="T54" fmla="*/ 542643410 w 186"/>
                        <a:gd name="T55" fmla="*/ 550636486 h 156"/>
                        <a:gd name="T56" fmla="*/ 542643410 w 186"/>
                        <a:gd name="T57" fmla="*/ 550636486 h 156"/>
                        <a:gd name="T58" fmla="*/ 542643410 w 186"/>
                        <a:gd name="T59" fmla="*/ 550636486 h 156"/>
                        <a:gd name="T60" fmla="*/ 542643410 w 186"/>
                        <a:gd name="T61" fmla="*/ 550636486 h 156"/>
                        <a:gd name="T62" fmla="*/ 542643410 w 186"/>
                        <a:gd name="T63" fmla="*/ 550636486 h 156"/>
                        <a:gd name="T64" fmla="*/ 542643410 w 186"/>
                        <a:gd name="T65" fmla="*/ 550636486 h 156"/>
                        <a:gd name="T66" fmla="*/ 542643410 w 186"/>
                        <a:gd name="T67" fmla="*/ 550636486 h 156"/>
                        <a:gd name="T68" fmla="*/ 542643410 w 186"/>
                        <a:gd name="T69" fmla="*/ 550636486 h 156"/>
                        <a:gd name="T70" fmla="*/ 542643410 w 186"/>
                        <a:gd name="T71" fmla="*/ 550636486 h 156"/>
                        <a:gd name="T72" fmla="*/ 542643410 w 186"/>
                        <a:gd name="T73" fmla="*/ 550636486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rgbClr val="C0C0C0"/>
                    </a:solidFill>
                    <a:ln w="3175" algn="ctr">
                      <a:solidFill>
                        <a:schemeClr val="bg1"/>
                      </a:solidFill>
                      <a:round/>
                      <a:headEnd/>
                      <a:tailEnd/>
                    </a:ln>
                  </p:spPr>
                  <p:txBody>
                    <a:bodyPr/>
                    <a:lstStyle/>
                    <a:p>
                      <a:endParaRPr lang="es-ES"/>
                    </a:p>
                  </p:txBody>
                </p:sp>
                <p:sp>
                  <p:nvSpPr>
                    <p:cNvPr id="70821" name="Guinea"/>
                    <p:cNvSpPr>
                      <a:spLocks/>
                    </p:cNvSpPr>
                    <p:nvPr/>
                  </p:nvSpPr>
                  <p:spPr bwMode="auto">
                    <a:xfrm>
                      <a:off x="2382" y="2049"/>
                      <a:ext cx="133" cy="113"/>
                    </a:xfrm>
                    <a:custGeom>
                      <a:avLst/>
                      <a:gdLst>
                        <a:gd name="T0" fmla="*/ 547155409 w 522"/>
                        <a:gd name="T1" fmla="*/ 546543981 h 444"/>
                        <a:gd name="T2" fmla="*/ 547155409 w 522"/>
                        <a:gd name="T3" fmla="*/ 546543981 h 444"/>
                        <a:gd name="T4" fmla="*/ 547155409 w 522"/>
                        <a:gd name="T5" fmla="*/ 546543981 h 444"/>
                        <a:gd name="T6" fmla="*/ 547155409 w 522"/>
                        <a:gd name="T7" fmla="*/ 546543981 h 444"/>
                        <a:gd name="T8" fmla="*/ 547155409 w 522"/>
                        <a:gd name="T9" fmla="*/ 546543981 h 444"/>
                        <a:gd name="T10" fmla="*/ 547155409 w 522"/>
                        <a:gd name="T11" fmla="*/ 546543981 h 444"/>
                        <a:gd name="T12" fmla="*/ 547155409 w 522"/>
                        <a:gd name="T13" fmla="*/ 546543981 h 444"/>
                        <a:gd name="T14" fmla="*/ 547155409 w 522"/>
                        <a:gd name="T15" fmla="*/ 546543981 h 444"/>
                        <a:gd name="T16" fmla="*/ 547155409 w 522"/>
                        <a:gd name="T17" fmla="*/ 546543981 h 444"/>
                        <a:gd name="T18" fmla="*/ 547155409 w 522"/>
                        <a:gd name="T19" fmla="*/ 546543981 h 444"/>
                        <a:gd name="T20" fmla="*/ 547155409 w 522"/>
                        <a:gd name="T21" fmla="*/ 546543981 h 444"/>
                        <a:gd name="T22" fmla="*/ 547155409 w 522"/>
                        <a:gd name="T23" fmla="*/ 546543981 h 444"/>
                        <a:gd name="T24" fmla="*/ 547155409 w 522"/>
                        <a:gd name="T25" fmla="*/ 546543981 h 444"/>
                        <a:gd name="T26" fmla="*/ 547155409 w 522"/>
                        <a:gd name="T27" fmla="*/ 546543981 h 444"/>
                        <a:gd name="T28" fmla="*/ 547155409 w 522"/>
                        <a:gd name="T29" fmla="*/ 546543981 h 444"/>
                        <a:gd name="T30" fmla="*/ 547155409 w 522"/>
                        <a:gd name="T31" fmla="*/ 546543981 h 444"/>
                        <a:gd name="T32" fmla="*/ 547155409 w 522"/>
                        <a:gd name="T33" fmla="*/ 546543981 h 444"/>
                        <a:gd name="T34" fmla="*/ 547155409 w 522"/>
                        <a:gd name="T35" fmla="*/ 546543981 h 444"/>
                        <a:gd name="T36" fmla="*/ 547155409 w 522"/>
                        <a:gd name="T37" fmla="*/ 546543981 h 444"/>
                        <a:gd name="T38" fmla="*/ 547155409 w 522"/>
                        <a:gd name="T39" fmla="*/ 546543981 h 444"/>
                        <a:gd name="T40" fmla="*/ 547155409 w 522"/>
                        <a:gd name="T41" fmla="*/ 546543981 h 444"/>
                        <a:gd name="T42" fmla="*/ 547155409 w 522"/>
                        <a:gd name="T43" fmla="*/ 546543981 h 444"/>
                        <a:gd name="T44" fmla="*/ 547155409 w 522"/>
                        <a:gd name="T45" fmla="*/ 546543981 h 444"/>
                        <a:gd name="T46" fmla="*/ 547155409 w 522"/>
                        <a:gd name="T47" fmla="*/ 546543981 h 444"/>
                        <a:gd name="T48" fmla="*/ 547155409 w 522"/>
                        <a:gd name="T49" fmla="*/ 546543981 h 444"/>
                        <a:gd name="T50" fmla="*/ 547155409 w 522"/>
                        <a:gd name="T51" fmla="*/ 546543981 h 444"/>
                        <a:gd name="T52" fmla="*/ 547155409 w 522"/>
                        <a:gd name="T53" fmla="*/ 546543981 h 444"/>
                        <a:gd name="T54" fmla="*/ 547155409 w 522"/>
                        <a:gd name="T55" fmla="*/ 546543981 h 444"/>
                        <a:gd name="T56" fmla="*/ 547155409 w 522"/>
                        <a:gd name="T57" fmla="*/ 546543981 h 444"/>
                        <a:gd name="T58" fmla="*/ 547155409 w 522"/>
                        <a:gd name="T59" fmla="*/ 546543981 h 444"/>
                        <a:gd name="T60" fmla="*/ 547155409 w 522"/>
                        <a:gd name="T61" fmla="*/ 546543981 h 444"/>
                        <a:gd name="T62" fmla="*/ 547155409 w 522"/>
                        <a:gd name="T63" fmla="*/ 546543981 h 444"/>
                        <a:gd name="T64" fmla="*/ 547155409 w 522"/>
                        <a:gd name="T65" fmla="*/ 546543981 h 444"/>
                        <a:gd name="T66" fmla="*/ 547155409 w 522"/>
                        <a:gd name="T67" fmla="*/ 546543981 h 444"/>
                        <a:gd name="T68" fmla="*/ 547155409 w 522"/>
                        <a:gd name="T69" fmla="*/ 546543981 h 444"/>
                        <a:gd name="T70" fmla="*/ 547155409 w 522"/>
                        <a:gd name="T71" fmla="*/ 546543981 h 444"/>
                        <a:gd name="T72" fmla="*/ 547155409 w 522"/>
                        <a:gd name="T73" fmla="*/ 546543981 h 444"/>
                        <a:gd name="T74" fmla="*/ 547155409 w 522"/>
                        <a:gd name="T75" fmla="*/ 546543981 h 444"/>
                        <a:gd name="T76" fmla="*/ 547155409 w 522"/>
                        <a:gd name="T77" fmla="*/ 546543981 h 444"/>
                        <a:gd name="T78" fmla="*/ 547155409 w 522"/>
                        <a:gd name="T79" fmla="*/ 546543981 h 444"/>
                        <a:gd name="T80" fmla="*/ 547155409 w 522"/>
                        <a:gd name="T81" fmla="*/ 546543981 h 444"/>
                        <a:gd name="T82" fmla="*/ 547155409 w 522"/>
                        <a:gd name="T83" fmla="*/ 546543981 h 444"/>
                        <a:gd name="T84" fmla="*/ 547155409 w 522"/>
                        <a:gd name="T85" fmla="*/ 546543981 h 444"/>
                        <a:gd name="T86" fmla="*/ 547155409 w 522"/>
                        <a:gd name="T87" fmla="*/ 546543981 h 444"/>
                        <a:gd name="T88" fmla="*/ 547155409 w 522"/>
                        <a:gd name="T89" fmla="*/ 546543981 h 444"/>
                        <a:gd name="T90" fmla="*/ 547155409 w 522"/>
                        <a:gd name="T91" fmla="*/ 546543981 h 444"/>
                        <a:gd name="T92" fmla="*/ 547155409 w 522"/>
                        <a:gd name="T93" fmla="*/ 546543981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rgbClr val="C0C0C0"/>
                    </a:solidFill>
                    <a:ln w="3175" algn="ctr">
                      <a:solidFill>
                        <a:schemeClr val="bg1"/>
                      </a:solidFill>
                      <a:round/>
                      <a:headEnd/>
                      <a:tailEnd/>
                    </a:ln>
                  </p:spPr>
                  <p:txBody>
                    <a:bodyPr/>
                    <a:lstStyle/>
                    <a:p>
                      <a:endParaRPr lang="es-ES"/>
                    </a:p>
                  </p:txBody>
                </p:sp>
                <p:sp>
                  <p:nvSpPr>
                    <p:cNvPr id="70822" name="Ghana"/>
                    <p:cNvSpPr>
                      <a:spLocks/>
                    </p:cNvSpPr>
                    <p:nvPr/>
                  </p:nvSpPr>
                  <p:spPr bwMode="auto">
                    <a:xfrm>
                      <a:off x="2592" y="2081"/>
                      <a:ext cx="83" cy="132"/>
                    </a:xfrm>
                    <a:custGeom>
                      <a:avLst/>
                      <a:gdLst>
                        <a:gd name="T0" fmla="*/ 550126645 w 324"/>
                        <a:gd name="T1" fmla="*/ 549355891 h 516"/>
                        <a:gd name="T2" fmla="*/ 550126645 w 324"/>
                        <a:gd name="T3" fmla="*/ 549355891 h 516"/>
                        <a:gd name="T4" fmla="*/ 550126645 w 324"/>
                        <a:gd name="T5" fmla="*/ 549355891 h 516"/>
                        <a:gd name="T6" fmla="*/ 550126645 w 324"/>
                        <a:gd name="T7" fmla="*/ 549355891 h 516"/>
                        <a:gd name="T8" fmla="*/ 550126645 w 324"/>
                        <a:gd name="T9" fmla="*/ 549355891 h 516"/>
                        <a:gd name="T10" fmla="*/ 550126645 w 324"/>
                        <a:gd name="T11" fmla="*/ 549355891 h 516"/>
                        <a:gd name="T12" fmla="*/ 550126645 w 324"/>
                        <a:gd name="T13" fmla="*/ 549355891 h 516"/>
                        <a:gd name="T14" fmla="*/ 550126645 w 324"/>
                        <a:gd name="T15" fmla="*/ 549355891 h 516"/>
                        <a:gd name="T16" fmla="*/ 550126645 w 324"/>
                        <a:gd name="T17" fmla="*/ 549355891 h 516"/>
                        <a:gd name="T18" fmla="*/ 550126645 w 324"/>
                        <a:gd name="T19" fmla="*/ 549355891 h 516"/>
                        <a:gd name="T20" fmla="*/ 550126645 w 324"/>
                        <a:gd name="T21" fmla="*/ 549355891 h 516"/>
                        <a:gd name="T22" fmla="*/ 550126645 w 324"/>
                        <a:gd name="T23" fmla="*/ 549355891 h 516"/>
                        <a:gd name="T24" fmla="*/ 550126645 w 324"/>
                        <a:gd name="T25" fmla="*/ 549355891 h 516"/>
                        <a:gd name="T26" fmla="*/ 550126645 w 324"/>
                        <a:gd name="T27" fmla="*/ 0 h 516"/>
                        <a:gd name="T28" fmla="*/ 550126645 w 324"/>
                        <a:gd name="T29" fmla="*/ 549355891 h 516"/>
                        <a:gd name="T30" fmla="*/ 550126645 w 324"/>
                        <a:gd name="T31" fmla="*/ 549355891 h 516"/>
                        <a:gd name="T32" fmla="*/ 550126645 w 324"/>
                        <a:gd name="T33" fmla="*/ 549355891 h 516"/>
                        <a:gd name="T34" fmla="*/ 550126645 w 324"/>
                        <a:gd name="T35" fmla="*/ 549355891 h 516"/>
                        <a:gd name="T36" fmla="*/ 550126645 w 324"/>
                        <a:gd name="T37" fmla="*/ 549355891 h 516"/>
                        <a:gd name="T38" fmla="*/ 550126645 w 324"/>
                        <a:gd name="T39" fmla="*/ 549355891 h 516"/>
                        <a:gd name="T40" fmla="*/ 550126645 w 324"/>
                        <a:gd name="T41" fmla="*/ 549355891 h 516"/>
                        <a:gd name="T42" fmla="*/ 550126645 w 324"/>
                        <a:gd name="T43" fmla="*/ 549355891 h 516"/>
                        <a:gd name="T44" fmla="*/ 550126645 w 324"/>
                        <a:gd name="T45" fmla="*/ 549355891 h 516"/>
                        <a:gd name="T46" fmla="*/ 550126645 w 324"/>
                        <a:gd name="T47" fmla="*/ 549355891 h 516"/>
                        <a:gd name="T48" fmla="*/ 550126645 w 324"/>
                        <a:gd name="T49" fmla="*/ 549355891 h 516"/>
                        <a:gd name="T50" fmla="*/ 550126645 w 324"/>
                        <a:gd name="T51" fmla="*/ 549355891 h 516"/>
                        <a:gd name="T52" fmla="*/ 550126645 w 324"/>
                        <a:gd name="T53" fmla="*/ 549355891 h 516"/>
                        <a:gd name="T54" fmla="*/ 0 w 324"/>
                        <a:gd name="T55" fmla="*/ 549355891 h 516"/>
                        <a:gd name="T56" fmla="*/ 550126645 w 324"/>
                        <a:gd name="T57" fmla="*/ 549355891 h 516"/>
                        <a:gd name="T58" fmla="*/ 550126645 w 324"/>
                        <a:gd name="T59" fmla="*/ 549355891 h 516"/>
                        <a:gd name="T60" fmla="*/ 550126645 w 324"/>
                        <a:gd name="T61" fmla="*/ 549355891 h 516"/>
                        <a:gd name="T62" fmla="*/ 550126645 w 324"/>
                        <a:gd name="T63" fmla="*/ 549355891 h 516"/>
                        <a:gd name="T64" fmla="*/ 550126645 w 324"/>
                        <a:gd name="T65" fmla="*/ 549355891 h 516"/>
                        <a:gd name="T66" fmla="*/ 550126645 w 324"/>
                        <a:gd name="T67" fmla="*/ 549355891 h 516"/>
                        <a:gd name="T68" fmla="*/ 550126645 w 324"/>
                        <a:gd name="T69" fmla="*/ 549355891 h 516"/>
                        <a:gd name="T70" fmla="*/ 550126645 w 324"/>
                        <a:gd name="T71" fmla="*/ 549355891 h 516"/>
                        <a:gd name="T72" fmla="*/ 550126645 w 324"/>
                        <a:gd name="T73" fmla="*/ 549355891 h 516"/>
                        <a:gd name="T74" fmla="*/ 550126645 w 324"/>
                        <a:gd name="T75" fmla="*/ 549355891 h 516"/>
                        <a:gd name="T76" fmla="*/ 550126645 w 324"/>
                        <a:gd name="T77" fmla="*/ 549355891 h 516"/>
                        <a:gd name="T78" fmla="*/ 550126645 w 324"/>
                        <a:gd name="T79" fmla="*/ 549355891 h 516"/>
                        <a:gd name="T80" fmla="*/ 550126645 w 324"/>
                        <a:gd name="T81" fmla="*/ 549355891 h 516"/>
                        <a:gd name="T82" fmla="*/ 550126645 w 324"/>
                        <a:gd name="T83" fmla="*/ 549355891 h 516"/>
                        <a:gd name="T84" fmla="*/ 550126645 w 324"/>
                        <a:gd name="T85" fmla="*/ 549355891 h 516"/>
                        <a:gd name="T86" fmla="*/ 550126645 w 324"/>
                        <a:gd name="T87" fmla="*/ 549355891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rgbClr val="C0C0C0"/>
                    </a:solidFill>
                    <a:ln w="3175" algn="ctr">
                      <a:solidFill>
                        <a:schemeClr val="bg1"/>
                      </a:solidFill>
                      <a:round/>
                      <a:headEnd/>
                      <a:tailEnd/>
                    </a:ln>
                  </p:spPr>
                  <p:txBody>
                    <a:bodyPr/>
                    <a:lstStyle/>
                    <a:p>
                      <a:endParaRPr lang="es-ES"/>
                    </a:p>
                  </p:txBody>
                </p:sp>
                <p:sp>
                  <p:nvSpPr>
                    <p:cNvPr id="70823" name="The Gambia"/>
                    <p:cNvSpPr>
                      <a:spLocks/>
                    </p:cNvSpPr>
                    <p:nvPr/>
                  </p:nvSpPr>
                  <p:spPr bwMode="auto">
                    <a:xfrm>
                      <a:off x="2350" y="2026"/>
                      <a:ext cx="55" cy="13"/>
                    </a:xfrm>
                    <a:custGeom>
                      <a:avLst/>
                      <a:gdLst>
                        <a:gd name="T0" fmla="*/ 546812681 w 216"/>
                        <a:gd name="T1" fmla="*/ 516986535 h 54"/>
                        <a:gd name="T2" fmla="*/ 546812681 w 216"/>
                        <a:gd name="T3" fmla="*/ 516986535 h 54"/>
                        <a:gd name="T4" fmla="*/ 546812681 w 216"/>
                        <a:gd name="T5" fmla="*/ 516986535 h 54"/>
                        <a:gd name="T6" fmla="*/ 546812681 w 216"/>
                        <a:gd name="T7" fmla="*/ 516986535 h 54"/>
                        <a:gd name="T8" fmla="*/ 0 w 216"/>
                        <a:gd name="T9" fmla="*/ 516986535 h 54"/>
                        <a:gd name="T10" fmla="*/ 0 w 216"/>
                        <a:gd name="T11" fmla="*/ 516986535 h 54"/>
                        <a:gd name="T12" fmla="*/ 546812681 w 216"/>
                        <a:gd name="T13" fmla="*/ 516986535 h 54"/>
                        <a:gd name="T14" fmla="*/ 546812681 w 216"/>
                        <a:gd name="T15" fmla="*/ 516986535 h 54"/>
                        <a:gd name="T16" fmla="*/ 546812681 w 216"/>
                        <a:gd name="T17" fmla="*/ 516986535 h 54"/>
                        <a:gd name="T18" fmla="*/ 546812681 w 216"/>
                        <a:gd name="T19" fmla="*/ 516986535 h 54"/>
                        <a:gd name="T20" fmla="*/ 546812681 w 216"/>
                        <a:gd name="T21" fmla="*/ 516986535 h 54"/>
                        <a:gd name="T22" fmla="*/ 546812681 w 216"/>
                        <a:gd name="T23" fmla="*/ 516986535 h 54"/>
                        <a:gd name="T24" fmla="*/ 546812681 w 216"/>
                        <a:gd name="T25" fmla="*/ 516986535 h 54"/>
                        <a:gd name="T26" fmla="*/ 546812681 w 216"/>
                        <a:gd name="T27" fmla="*/ 516986535 h 54"/>
                        <a:gd name="T28" fmla="*/ 546812681 w 216"/>
                        <a:gd name="T29" fmla="*/ 516986535 h 54"/>
                        <a:gd name="T30" fmla="*/ 546812681 w 216"/>
                        <a:gd name="T31" fmla="*/ 516986535 h 54"/>
                        <a:gd name="T32" fmla="*/ 546812681 w 216"/>
                        <a:gd name="T33" fmla="*/ 516986535 h 54"/>
                        <a:gd name="T34" fmla="*/ 546812681 w 216"/>
                        <a:gd name="T35" fmla="*/ 516986535 h 54"/>
                        <a:gd name="T36" fmla="*/ 546812681 w 216"/>
                        <a:gd name="T37" fmla="*/ 516986535 h 54"/>
                        <a:gd name="T38" fmla="*/ 546812681 w 216"/>
                        <a:gd name="T39" fmla="*/ 516986535 h 54"/>
                        <a:gd name="T40" fmla="*/ 546812681 w 216"/>
                        <a:gd name="T41" fmla="*/ 516986535 h 54"/>
                        <a:gd name="T42" fmla="*/ 546812681 w 216"/>
                        <a:gd name="T43" fmla="*/ 516986535 h 54"/>
                        <a:gd name="T44" fmla="*/ 546812681 w 216"/>
                        <a:gd name="T45" fmla="*/ 516986535 h 54"/>
                        <a:gd name="T46" fmla="*/ 546812681 w 216"/>
                        <a:gd name="T47" fmla="*/ 516986535 h 54"/>
                        <a:gd name="T48" fmla="*/ 546812681 w 216"/>
                        <a:gd name="T49" fmla="*/ 516986535 h 54"/>
                        <a:gd name="T50" fmla="*/ 546812681 w 216"/>
                        <a:gd name="T51" fmla="*/ 516986535 h 54"/>
                        <a:gd name="T52" fmla="*/ 546812681 w 216"/>
                        <a:gd name="T53" fmla="*/ 516986535 h 54"/>
                        <a:gd name="T54" fmla="*/ 546812681 w 216"/>
                        <a:gd name="T55" fmla="*/ 516986535 h 54"/>
                        <a:gd name="T56" fmla="*/ 546812681 w 216"/>
                        <a:gd name="T57" fmla="*/ 516986535 h 54"/>
                        <a:gd name="T58" fmla="*/ 546812681 w 216"/>
                        <a:gd name="T59" fmla="*/ 0 h 54"/>
                        <a:gd name="T60" fmla="*/ 546812681 w 216"/>
                        <a:gd name="T61" fmla="*/ 0 h 54"/>
                        <a:gd name="T62" fmla="*/ 546812681 w 216"/>
                        <a:gd name="T63" fmla="*/ 516986535 h 54"/>
                        <a:gd name="T64" fmla="*/ 546812681 w 216"/>
                        <a:gd name="T65" fmla="*/ 516986535 h 54"/>
                        <a:gd name="T66" fmla="*/ 546812681 w 216"/>
                        <a:gd name="T67" fmla="*/ 516986535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rgbClr val="C0C0C0"/>
                    </a:solidFill>
                    <a:ln w="3175" algn="ctr">
                      <a:solidFill>
                        <a:schemeClr val="bg1"/>
                      </a:solidFill>
                      <a:round/>
                      <a:headEnd/>
                      <a:tailEnd/>
                    </a:ln>
                  </p:spPr>
                  <p:txBody>
                    <a:bodyPr/>
                    <a:lstStyle/>
                    <a:p>
                      <a:endParaRPr lang="es-ES"/>
                    </a:p>
                  </p:txBody>
                </p:sp>
                <p:sp>
                  <p:nvSpPr>
                    <p:cNvPr id="70824" name="Gabon"/>
                    <p:cNvSpPr>
                      <a:spLocks/>
                    </p:cNvSpPr>
                    <p:nvPr/>
                  </p:nvSpPr>
                  <p:spPr bwMode="auto">
                    <a:xfrm>
                      <a:off x="2810" y="2260"/>
                      <a:ext cx="107" cy="131"/>
                    </a:xfrm>
                    <a:custGeom>
                      <a:avLst/>
                      <a:gdLst>
                        <a:gd name="T0" fmla="*/ 547096735 w 420"/>
                        <a:gd name="T1" fmla="*/ 551608281 h 510"/>
                        <a:gd name="T2" fmla="*/ 547096735 w 420"/>
                        <a:gd name="T3" fmla="*/ 551608281 h 510"/>
                        <a:gd name="T4" fmla="*/ 547096735 w 420"/>
                        <a:gd name="T5" fmla="*/ 551608281 h 510"/>
                        <a:gd name="T6" fmla="*/ 547096735 w 420"/>
                        <a:gd name="T7" fmla="*/ 551608281 h 510"/>
                        <a:gd name="T8" fmla="*/ 547096735 w 420"/>
                        <a:gd name="T9" fmla="*/ 551608281 h 510"/>
                        <a:gd name="T10" fmla="*/ 547096735 w 420"/>
                        <a:gd name="T11" fmla="*/ 551608281 h 510"/>
                        <a:gd name="T12" fmla="*/ 547096735 w 420"/>
                        <a:gd name="T13" fmla="*/ 551608281 h 510"/>
                        <a:gd name="T14" fmla="*/ 547096735 w 420"/>
                        <a:gd name="T15" fmla="*/ 551608281 h 510"/>
                        <a:gd name="T16" fmla="*/ 547096735 w 420"/>
                        <a:gd name="T17" fmla="*/ 551608281 h 510"/>
                        <a:gd name="T18" fmla="*/ 547096735 w 420"/>
                        <a:gd name="T19" fmla="*/ 551608281 h 510"/>
                        <a:gd name="T20" fmla="*/ 547096735 w 420"/>
                        <a:gd name="T21" fmla="*/ 551608281 h 510"/>
                        <a:gd name="T22" fmla="*/ 547096735 w 420"/>
                        <a:gd name="T23" fmla="*/ 551608281 h 510"/>
                        <a:gd name="T24" fmla="*/ 547096735 w 420"/>
                        <a:gd name="T25" fmla="*/ 551608281 h 510"/>
                        <a:gd name="T26" fmla="*/ 547096735 w 420"/>
                        <a:gd name="T27" fmla="*/ 551608281 h 510"/>
                        <a:gd name="T28" fmla="*/ 547096735 w 420"/>
                        <a:gd name="T29" fmla="*/ 551608281 h 510"/>
                        <a:gd name="T30" fmla="*/ 547096735 w 420"/>
                        <a:gd name="T31" fmla="*/ 551608281 h 510"/>
                        <a:gd name="T32" fmla="*/ 547096735 w 420"/>
                        <a:gd name="T33" fmla="*/ 551608281 h 510"/>
                        <a:gd name="T34" fmla="*/ 547096735 w 420"/>
                        <a:gd name="T35" fmla="*/ 551608281 h 510"/>
                        <a:gd name="T36" fmla="*/ 547096735 w 420"/>
                        <a:gd name="T37" fmla="*/ 551608281 h 510"/>
                        <a:gd name="T38" fmla="*/ 547096735 w 420"/>
                        <a:gd name="T39" fmla="*/ 551608281 h 510"/>
                        <a:gd name="T40" fmla="*/ 547096735 w 420"/>
                        <a:gd name="T41" fmla="*/ 551608281 h 510"/>
                        <a:gd name="T42" fmla="*/ 547096735 w 420"/>
                        <a:gd name="T43" fmla="*/ 551608281 h 510"/>
                        <a:gd name="T44" fmla="*/ 547096735 w 420"/>
                        <a:gd name="T45" fmla="*/ 551608281 h 510"/>
                        <a:gd name="T46" fmla="*/ 547096735 w 420"/>
                        <a:gd name="T47" fmla="*/ 551608281 h 510"/>
                        <a:gd name="T48" fmla="*/ 547096735 w 420"/>
                        <a:gd name="T49" fmla="*/ 551608281 h 510"/>
                        <a:gd name="T50" fmla="*/ 547096735 w 420"/>
                        <a:gd name="T51" fmla="*/ 551608281 h 510"/>
                        <a:gd name="T52" fmla="*/ 547096735 w 420"/>
                        <a:gd name="T53" fmla="*/ 551608281 h 510"/>
                        <a:gd name="T54" fmla="*/ 547096735 w 420"/>
                        <a:gd name="T55" fmla="*/ 551608281 h 510"/>
                        <a:gd name="T56" fmla="*/ 547096735 w 420"/>
                        <a:gd name="T57" fmla="*/ 551608281 h 510"/>
                        <a:gd name="T58" fmla="*/ 547096735 w 420"/>
                        <a:gd name="T59" fmla="*/ 551608281 h 510"/>
                        <a:gd name="T60" fmla="*/ 547096735 w 420"/>
                        <a:gd name="T61" fmla="*/ 551608281 h 510"/>
                        <a:gd name="T62" fmla="*/ 547096735 w 420"/>
                        <a:gd name="T63" fmla="*/ 551608281 h 510"/>
                        <a:gd name="T64" fmla="*/ 547096735 w 420"/>
                        <a:gd name="T65" fmla="*/ 551608281 h 510"/>
                        <a:gd name="T66" fmla="*/ 547096735 w 420"/>
                        <a:gd name="T67" fmla="*/ 551608281 h 510"/>
                        <a:gd name="T68" fmla="*/ 547096735 w 420"/>
                        <a:gd name="T69" fmla="*/ 551608281 h 510"/>
                        <a:gd name="T70" fmla="*/ 547096735 w 420"/>
                        <a:gd name="T71" fmla="*/ 551608281 h 510"/>
                        <a:gd name="T72" fmla="*/ 547096735 w 420"/>
                        <a:gd name="T73" fmla="*/ 551608281 h 510"/>
                        <a:gd name="T74" fmla="*/ 547096735 w 420"/>
                        <a:gd name="T75" fmla="*/ 551608281 h 510"/>
                        <a:gd name="T76" fmla="*/ 547096735 w 420"/>
                        <a:gd name="T77" fmla="*/ 551608281 h 510"/>
                        <a:gd name="T78" fmla="*/ 547096735 w 420"/>
                        <a:gd name="T79" fmla="*/ 551608281 h 510"/>
                        <a:gd name="T80" fmla="*/ 547096735 w 420"/>
                        <a:gd name="T81" fmla="*/ 551608281 h 510"/>
                        <a:gd name="T82" fmla="*/ 547096735 w 420"/>
                        <a:gd name="T83" fmla="*/ 551608281 h 510"/>
                        <a:gd name="T84" fmla="*/ 547096735 w 420"/>
                        <a:gd name="T85" fmla="*/ 551608281 h 510"/>
                        <a:gd name="T86" fmla="*/ 547096735 w 420"/>
                        <a:gd name="T87" fmla="*/ 551608281 h 510"/>
                        <a:gd name="T88" fmla="*/ 547096735 w 420"/>
                        <a:gd name="T89" fmla="*/ 551608281 h 510"/>
                        <a:gd name="T90" fmla="*/ 547096735 w 420"/>
                        <a:gd name="T91" fmla="*/ 551608281 h 510"/>
                        <a:gd name="T92" fmla="*/ 547096735 w 420"/>
                        <a:gd name="T93" fmla="*/ 551608281 h 510"/>
                        <a:gd name="T94" fmla="*/ 547096735 w 420"/>
                        <a:gd name="T95" fmla="*/ 551608281 h 510"/>
                        <a:gd name="T96" fmla="*/ 547096735 w 420"/>
                        <a:gd name="T97" fmla="*/ 551608281 h 510"/>
                        <a:gd name="T98" fmla="*/ 547096735 w 420"/>
                        <a:gd name="T99" fmla="*/ 551608281 h 510"/>
                        <a:gd name="T100" fmla="*/ 547096735 w 420"/>
                        <a:gd name="T101" fmla="*/ 551608281 h 510"/>
                        <a:gd name="T102" fmla="*/ 547096735 w 420"/>
                        <a:gd name="T103" fmla="*/ 551608281 h 510"/>
                        <a:gd name="T104" fmla="*/ 547096735 w 420"/>
                        <a:gd name="T105" fmla="*/ 551608281 h 510"/>
                        <a:gd name="T106" fmla="*/ 547096735 w 420"/>
                        <a:gd name="T107" fmla="*/ 551608281 h 510"/>
                        <a:gd name="T108" fmla="*/ 547096735 w 420"/>
                        <a:gd name="T109" fmla="*/ 551608281 h 510"/>
                        <a:gd name="T110" fmla="*/ 547096735 w 420"/>
                        <a:gd name="T111" fmla="*/ 551608281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rgbClr val="C0C0C0"/>
                    </a:solidFill>
                    <a:ln w="3175" algn="ctr">
                      <a:solidFill>
                        <a:schemeClr val="bg1"/>
                      </a:solidFill>
                      <a:round/>
                      <a:headEnd/>
                      <a:tailEnd/>
                    </a:ln>
                  </p:spPr>
                  <p:txBody>
                    <a:bodyPr/>
                    <a:lstStyle/>
                    <a:p>
                      <a:endParaRPr lang="es-ES"/>
                    </a:p>
                  </p:txBody>
                </p:sp>
                <p:sp>
                  <p:nvSpPr>
                    <p:cNvPr id="70825" name="Ethiopia"/>
                    <p:cNvSpPr>
                      <a:spLocks/>
                    </p:cNvSpPr>
                    <p:nvPr/>
                  </p:nvSpPr>
                  <p:spPr bwMode="auto">
                    <a:xfrm>
                      <a:off x="3253" y="2003"/>
                      <a:ext cx="270" cy="236"/>
                    </a:xfrm>
                    <a:custGeom>
                      <a:avLst/>
                      <a:gdLst>
                        <a:gd name="T0" fmla="*/ 549072139 w 1056"/>
                        <a:gd name="T1" fmla="*/ 548491219 h 924"/>
                        <a:gd name="T2" fmla="*/ 549072139 w 1056"/>
                        <a:gd name="T3" fmla="*/ 548491219 h 924"/>
                        <a:gd name="T4" fmla="*/ 549072139 w 1056"/>
                        <a:gd name="T5" fmla="*/ 548491219 h 924"/>
                        <a:gd name="T6" fmla="*/ 549072139 w 1056"/>
                        <a:gd name="T7" fmla="*/ 548491219 h 924"/>
                        <a:gd name="T8" fmla="*/ 549072139 w 1056"/>
                        <a:gd name="T9" fmla="*/ 548491219 h 924"/>
                        <a:gd name="T10" fmla="*/ 549072139 w 1056"/>
                        <a:gd name="T11" fmla="*/ 548491219 h 924"/>
                        <a:gd name="T12" fmla="*/ 549072139 w 1056"/>
                        <a:gd name="T13" fmla="*/ 548491219 h 924"/>
                        <a:gd name="T14" fmla="*/ 549072139 w 1056"/>
                        <a:gd name="T15" fmla="*/ 548491219 h 924"/>
                        <a:gd name="T16" fmla="*/ 549072139 w 1056"/>
                        <a:gd name="T17" fmla="*/ 548491219 h 924"/>
                        <a:gd name="T18" fmla="*/ 549072139 w 1056"/>
                        <a:gd name="T19" fmla="*/ 548491219 h 924"/>
                        <a:gd name="T20" fmla="*/ 549072139 w 1056"/>
                        <a:gd name="T21" fmla="*/ 548491219 h 924"/>
                        <a:gd name="T22" fmla="*/ 549072139 w 1056"/>
                        <a:gd name="T23" fmla="*/ 548491219 h 924"/>
                        <a:gd name="T24" fmla="*/ 549072139 w 1056"/>
                        <a:gd name="T25" fmla="*/ 548491219 h 924"/>
                        <a:gd name="T26" fmla="*/ 549072139 w 1056"/>
                        <a:gd name="T27" fmla="*/ 548491219 h 924"/>
                        <a:gd name="T28" fmla="*/ 549072139 w 1056"/>
                        <a:gd name="T29" fmla="*/ 548491219 h 924"/>
                        <a:gd name="T30" fmla="*/ 549072139 w 1056"/>
                        <a:gd name="T31" fmla="*/ 548491219 h 924"/>
                        <a:gd name="T32" fmla="*/ 549072139 w 1056"/>
                        <a:gd name="T33" fmla="*/ 548491219 h 924"/>
                        <a:gd name="T34" fmla="*/ 549072139 w 1056"/>
                        <a:gd name="T35" fmla="*/ 548491219 h 924"/>
                        <a:gd name="T36" fmla="*/ 549072139 w 1056"/>
                        <a:gd name="T37" fmla="*/ 548491219 h 924"/>
                        <a:gd name="T38" fmla="*/ 549072139 w 1056"/>
                        <a:gd name="T39" fmla="*/ 548491219 h 924"/>
                        <a:gd name="T40" fmla="*/ 549072139 w 1056"/>
                        <a:gd name="T41" fmla="*/ 548491219 h 924"/>
                        <a:gd name="T42" fmla="*/ 549072139 w 1056"/>
                        <a:gd name="T43" fmla="*/ 548491219 h 924"/>
                        <a:gd name="T44" fmla="*/ 549072139 w 1056"/>
                        <a:gd name="T45" fmla="*/ 548491219 h 924"/>
                        <a:gd name="T46" fmla="*/ 549072139 w 1056"/>
                        <a:gd name="T47" fmla="*/ 548491219 h 924"/>
                        <a:gd name="T48" fmla="*/ 549072139 w 1056"/>
                        <a:gd name="T49" fmla="*/ 548491219 h 924"/>
                        <a:gd name="T50" fmla="*/ 549072139 w 1056"/>
                        <a:gd name="T51" fmla="*/ 548491219 h 924"/>
                        <a:gd name="T52" fmla="*/ 549072139 w 1056"/>
                        <a:gd name="T53" fmla="*/ 548491219 h 924"/>
                        <a:gd name="T54" fmla="*/ 549072139 w 1056"/>
                        <a:gd name="T55" fmla="*/ 548491219 h 924"/>
                        <a:gd name="T56" fmla="*/ 549072139 w 1056"/>
                        <a:gd name="T57" fmla="*/ 548491219 h 924"/>
                        <a:gd name="T58" fmla="*/ 549072139 w 1056"/>
                        <a:gd name="T59" fmla="*/ 548491219 h 924"/>
                        <a:gd name="T60" fmla="*/ 549072139 w 1056"/>
                        <a:gd name="T61" fmla="*/ 548491219 h 924"/>
                        <a:gd name="T62" fmla="*/ 549072139 w 1056"/>
                        <a:gd name="T63" fmla="*/ 548491219 h 924"/>
                        <a:gd name="T64" fmla="*/ 549072139 w 1056"/>
                        <a:gd name="T65" fmla="*/ 548491219 h 924"/>
                        <a:gd name="T66" fmla="*/ 549072139 w 1056"/>
                        <a:gd name="T67" fmla="*/ 548491219 h 924"/>
                        <a:gd name="T68" fmla="*/ 549072139 w 1056"/>
                        <a:gd name="T69" fmla="*/ 548491219 h 924"/>
                        <a:gd name="T70" fmla="*/ 549072139 w 1056"/>
                        <a:gd name="T71" fmla="*/ 548491219 h 924"/>
                        <a:gd name="T72" fmla="*/ 549072139 w 1056"/>
                        <a:gd name="T73" fmla="*/ 0 h 924"/>
                        <a:gd name="T74" fmla="*/ 549072139 w 1056"/>
                        <a:gd name="T75" fmla="*/ 548491219 h 924"/>
                        <a:gd name="T76" fmla="*/ 549072139 w 1056"/>
                        <a:gd name="T77" fmla="*/ 548491219 h 924"/>
                        <a:gd name="T78" fmla="*/ 549072139 w 1056"/>
                        <a:gd name="T79" fmla="*/ 548491219 h 924"/>
                        <a:gd name="T80" fmla="*/ 549072139 w 1056"/>
                        <a:gd name="T81" fmla="*/ 548491219 h 924"/>
                        <a:gd name="T82" fmla="*/ 549072139 w 1056"/>
                        <a:gd name="T83" fmla="*/ 548491219 h 924"/>
                        <a:gd name="T84" fmla="*/ 549072139 w 1056"/>
                        <a:gd name="T85" fmla="*/ 548491219 h 924"/>
                        <a:gd name="T86" fmla="*/ 549072139 w 1056"/>
                        <a:gd name="T87" fmla="*/ 548491219 h 924"/>
                        <a:gd name="T88" fmla="*/ 549072139 w 1056"/>
                        <a:gd name="T89" fmla="*/ 548491219 h 924"/>
                        <a:gd name="T90" fmla="*/ 549072139 w 1056"/>
                        <a:gd name="T91" fmla="*/ 548491219 h 924"/>
                        <a:gd name="T92" fmla="*/ 549072139 w 1056"/>
                        <a:gd name="T93" fmla="*/ 548491219 h 924"/>
                        <a:gd name="T94" fmla="*/ 549072139 w 1056"/>
                        <a:gd name="T95" fmla="*/ 548491219 h 924"/>
                        <a:gd name="T96" fmla="*/ 549072139 w 1056"/>
                        <a:gd name="T97" fmla="*/ 548491219 h 924"/>
                        <a:gd name="T98" fmla="*/ 549072139 w 1056"/>
                        <a:gd name="T99" fmla="*/ 548491219 h 924"/>
                        <a:gd name="T100" fmla="*/ 549072139 w 1056"/>
                        <a:gd name="T101" fmla="*/ 548491219 h 924"/>
                        <a:gd name="T102" fmla="*/ 549072139 w 1056"/>
                        <a:gd name="T103" fmla="*/ 548491219 h 924"/>
                        <a:gd name="T104" fmla="*/ 549072139 w 1056"/>
                        <a:gd name="T105" fmla="*/ 548491219 h 924"/>
                        <a:gd name="T106" fmla="*/ 549072139 w 1056"/>
                        <a:gd name="T107" fmla="*/ 548491219 h 924"/>
                        <a:gd name="T108" fmla="*/ 549072139 w 1056"/>
                        <a:gd name="T109" fmla="*/ 548491219 h 924"/>
                        <a:gd name="T110" fmla="*/ 549072139 w 1056"/>
                        <a:gd name="T111" fmla="*/ 548491219 h 924"/>
                        <a:gd name="T112" fmla="*/ 549072139 w 1056"/>
                        <a:gd name="T113" fmla="*/ 548491219 h 924"/>
                        <a:gd name="T114" fmla="*/ 549072139 w 1056"/>
                        <a:gd name="T115" fmla="*/ 548491219 h 924"/>
                        <a:gd name="T116" fmla="*/ 549072139 w 1056"/>
                        <a:gd name="T117" fmla="*/ 548491219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rgbClr val="C0C0C0"/>
                    </a:solidFill>
                    <a:ln w="3175" algn="ctr">
                      <a:solidFill>
                        <a:schemeClr val="bg1"/>
                      </a:solidFill>
                      <a:round/>
                      <a:headEnd/>
                      <a:tailEnd/>
                    </a:ln>
                  </p:spPr>
                  <p:txBody>
                    <a:bodyPr/>
                    <a:lstStyle/>
                    <a:p>
                      <a:endParaRPr lang="es-ES"/>
                    </a:p>
                  </p:txBody>
                </p:sp>
                <p:sp>
                  <p:nvSpPr>
                    <p:cNvPr id="70826" name="Eritrea"/>
                    <p:cNvSpPr>
                      <a:spLocks/>
                    </p:cNvSpPr>
                    <p:nvPr/>
                  </p:nvSpPr>
                  <p:spPr bwMode="auto">
                    <a:xfrm>
                      <a:off x="3310" y="1938"/>
                      <a:ext cx="123" cy="117"/>
                    </a:xfrm>
                    <a:custGeom>
                      <a:avLst/>
                      <a:gdLst>
                        <a:gd name="T0" fmla="*/ 550292414 w 480"/>
                        <a:gd name="T1" fmla="*/ 550998815 h 456"/>
                        <a:gd name="T2" fmla="*/ 550292414 w 480"/>
                        <a:gd name="T3" fmla="*/ 550998815 h 456"/>
                        <a:gd name="T4" fmla="*/ 550292414 w 480"/>
                        <a:gd name="T5" fmla="*/ 550998815 h 456"/>
                        <a:gd name="T6" fmla="*/ 550292414 w 480"/>
                        <a:gd name="T7" fmla="*/ 550998815 h 456"/>
                        <a:gd name="T8" fmla="*/ 550292414 w 480"/>
                        <a:gd name="T9" fmla="*/ 550998815 h 456"/>
                        <a:gd name="T10" fmla="*/ 550292414 w 480"/>
                        <a:gd name="T11" fmla="*/ 550998815 h 456"/>
                        <a:gd name="T12" fmla="*/ 550292414 w 480"/>
                        <a:gd name="T13" fmla="*/ 550998815 h 456"/>
                        <a:gd name="T14" fmla="*/ 550292414 w 480"/>
                        <a:gd name="T15" fmla="*/ 550998815 h 456"/>
                        <a:gd name="T16" fmla="*/ 0 w 480"/>
                        <a:gd name="T17" fmla="*/ 550998815 h 456"/>
                        <a:gd name="T18" fmla="*/ 550292414 w 480"/>
                        <a:gd name="T19" fmla="*/ 550998815 h 456"/>
                        <a:gd name="T20" fmla="*/ 550292414 w 480"/>
                        <a:gd name="T21" fmla="*/ 550998815 h 456"/>
                        <a:gd name="T22" fmla="*/ 550292414 w 480"/>
                        <a:gd name="T23" fmla="*/ 550998815 h 456"/>
                        <a:gd name="T24" fmla="*/ 550292414 w 480"/>
                        <a:gd name="T25" fmla="*/ 550998815 h 456"/>
                        <a:gd name="T26" fmla="*/ 550292414 w 480"/>
                        <a:gd name="T27" fmla="*/ 550998815 h 456"/>
                        <a:gd name="T28" fmla="*/ 550292414 w 480"/>
                        <a:gd name="T29" fmla="*/ 550998815 h 456"/>
                        <a:gd name="T30" fmla="*/ 550292414 w 480"/>
                        <a:gd name="T31" fmla="*/ 550998815 h 456"/>
                        <a:gd name="T32" fmla="*/ 550292414 w 480"/>
                        <a:gd name="T33" fmla="*/ 550998815 h 456"/>
                        <a:gd name="T34" fmla="*/ 550292414 w 480"/>
                        <a:gd name="T35" fmla="*/ 550998815 h 456"/>
                        <a:gd name="T36" fmla="*/ 550292414 w 480"/>
                        <a:gd name="T37" fmla="*/ 550998815 h 456"/>
                        <a:gd name="T38" fmla="*/ 550292414 w 480"/>
                        <a:gd name="T39" fmla="*/ 550998815 h 456"/>
                        <a:gd name="T40" fmla="*/ 550292414 w 480"/>
                        <a:gd name="T41" fmla="*/ 550998815 h 456"/>
                        <a:gd name="T42" fmla="*/ 550292414 w 480"/>
                        <a:gd name="T43" fmla="*/ 550998815 h 456"/>
                        <a:gd name="T44" fmla="*/ 550292414 w 480"/>
                        <a:gd name="T45" fmla="*/ 550998815 h 456"/>
                        <a:gd name="T46" fmla="*/ 550292414 w 480"/>
                        <a:gd name="T47" fmla="*/ 550998815 h 456"/>
                        <a:gd name="T48" fmla="*/ 550292414 w 480"/>
                        <a:gd name="T49" fmla="*/ 550998815 h 456"/>
                        <a:gd name="T50" fmla="*/ 550292414 w 480"/>
                        <a:gd name="T51" fmla="*/ 550998815 h 456"/>
                        <a:gd name="T52" fmla="*/ 550292414 w 480"/>
                        <a:gd name="T53" fmla="*/ 550998815 h 456"/>
                        <a:gd name="T54" fmla="*/ 550292414 w 480"/>
                        <a:gd name="T55" fmla="*/ 550998815 h 456"/>
                        <a:gd name="T56" fmla="*/ 550292414 w 480"/>
                        <a:gd name="T57" fmla="*/ 550998815 h 456"/>
                        <a:gd name="T58" fmla="*/ 550292414 w 480"/>
                        <a:gd name="T59" fmla="*/ 550998815 h 456"/>
                        <a:gd name="T60" fmla="*/ 550292414 w 480"/>
                        <a:gd name="T61" fmla="*/ 550998815 h 456"/>
                        <a:gd name="T62" fmla="*/ 550292414 w 480"/>
                        <a:gd name="T63" fmla="*/ 550998815 h 456"/>
                        <a:gd name="T64" fmla="*/ 550292414 w 480"/>
                        <a:gd name="T65" fmla="*/ 550998815 h 456"/>
                        <a:gd name="T66" fmla="*/ 550292414 w 480"/>
                        <a:gd name="T67" fmla="*/ 550998815 h 456"/>
                        <a:gd name="T68" fmla="*/ 550292414 w 480"/>
                        <a:gd name="T69" fmla="*/ 550998815 h 456"/>
                        <a:gd name="T70" fmla="*/ 550292414 w 480"/>
                        <a:gd name="T71" fmla="*/ 550998815 h 456"/>
                        <a:gd name="T72" fmla="*/ 550292414 w 480"/>
                        <a:gd name="T73" fmla="*/ 550998815 h 456"/>
                        <a:gd name="T74" fmla="*/ 550292414 w 480"/>
                        <a:gd name="T75" fmla="*/ 550998815 h 456"/>
                        <a:gd name="T76" fmla="*/ 550292414 w 480"/>
                        <a:gd name="T77" fmla="*/ 550998815 h 456"/>
                        <a:gd name="T78" fmla="*/ 550292414 w 480"/>
                        <a:gd name="T79" fmla="*/ 550998815 h 456"/>
                        <a:gd name="T80" fmla="*/ 550292414 w 480"/>
                        <a:gd name="T81" fmla="*/ 550998815 h 456"/>
                        <a:gd name="T82" fmla="*/ 550292414 w 480"/>
                        <a:gd name="T83" fmla="*/ 550998815 h 456"/>
                        <a:gd name="T84" fmla="*/ 550292414 w 480"/>
                        <a:gd name="T85" fmla="*/ 550998815 h 456"/>
                        <a:gd name="T86" fmla="*/ 550292414 w 480"/>
                        <a:gd name="T87" fmla="*/ 550998815 h 456"/>
                        <a:gd name="T88" fmla="*/ 550292414 w 480"/>
                        <a:gd name="T89" fmla="*/ 550998815 h 456"/>
                        <a:gd name="T90" fmla="*/ 550292414 w 480"/>
                        <a:gd name="T91" fmla="*/ 550998815 h 456"/>
                        <a:gd name="T92" fmla="*/ 550292414 w 480"/>
                        <a:gd name="T93" fmla="*/ 550998815 h 456"/>
                        <a:gd name="T94" fmla="*/ 550292414 w 480"/>
                        <a:gd name="T95" fmla="*/ 550998815 h 456"/>
                        <a:gd name="T96" fmla="*/ 550292414 w 480"/>
                        <a:gd name="T97" fmla="*/ 0 h 456"/>
                        <a:gd name="T98" fmla="*/ 550292414 w 480"/>
                        <a:gd name="T99" fmla="*/ 550998815 h 456"/>
                        <a:gd name="T100" fmla="*/ 550292414 w 480"/>
                        <a:gd name="T101" fmla="*/ 550998815 h 456"/>
                        <a:gd name="T102" fmla="*/ 550292414 w 480"/>
                        <a:gd name="T103" fmla="*/ 550998815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rgbClr val="C0C0C0"/>
                    </a:solidFill>
                    <a:ln w="3175" algn="ctr">
                      <a:solidFill>
                        <a:schemeClr val="bg1"/>
                      </a:solidFill>
                      <a:round/>
                      <a:headEnd/>
                      <a:tailEnd/>
                    </a:ln>
                  </p:spPr>
                  <p:txBody>
                    <a:bodyPr/>
                    <a:lstStyle/>
                    <a:p>
                      <a:endParaRPr lang="es-ES"/>
                    </a:p>
                  </p:txBody>
                </p:sp>
                <p:sp>
                  <p:nvSpPr>
                    <p:cNvPr id="70827" name="Equatorial Guinea"/>
                    <p:cNvSpPr>
                      <a:spLocks/>
                    </p:cNvSpPr>
                    <p:nvPr/>
                  </p:nvSpPr>
                  <p:spPr bwMode="auto">
                    <a:xfrm>
                      <a:off x="2822" y="2262"/>
                      <a:ext cx="37" cy="28"/>
                    </a:xfrm>
                    <a:custGeom>
                      <a:avLst/>
                      <a:gdLst>
                        <a:gd name="T0" fmla="*/ 551783627 w 144"/>
                        <a:gd name="T1" fmla="*/ 556754730 h 108"/>
                        <a:gd name="T2" fmla="*/ 551783627 w 144"/>
                        <a:gd name="T3" fmla="*/ 556754730 h 108"/>
                        <a:gd name="T4" fmla="*/ 551783627 w 144"/>
                        <a:gd name="T5" fmla="*/ 556754730 h 108"/>
                        <a:gd name="T6" fmla="*/ 551783627 w 144"/>
                        <a:gd name="T7" fmla="*/ 0 h 108"/>
                        <a:gd name="T8" fmla="*/ 551783627 w 144"/>
                        <a:gd name="T9" fmla="*/ 556754730 h 108"/>
                        <a:gd name="T10" fmla="*/ 551783627 w 144"/>
                        <a:gd name="T11" fmla="*/ 556754730 h 108"/>
                        <a:gd name="T12" fmla="*/ 551783627 w 144"/>
                        <a:gd name="T13" fmla="*/ 556754730 h 108"/>
                        <a:gd name="T14" fmla="*/ 551783627 w 144"/>
                        <a:gd name="T15" fmla="*/ 556754730 h 108"/>
                        <a:gd name="T16" fmla="*/ 551783627 w 144"/>
                        <a:gd name="T17" fmla="*/ 556754730 h 108"/>
                        <a:gd name="T18" fmla="*/ 0 w 144"/>
                        <a:gd name="T19" fmla="*/ 556754730 h 108"/>
                        <a:gd name="T20" fmla="*/ 0 w 144"/>
                        <a:gd name="T21" fmla="*/ 556754730 h 108"/>
                        <a:gd name="T22" fmla="*/ 551783627 w 144"/>
                        <a:gd name="T23" fmla="*/ 556754730 h 108"/>
                        <a:gd name="T24" fmla="*/ 551783627 w 144"/>
                        <a:gd name="T25" fmla="*/ 556754730 h 108"/>
                        <a:gd name="T26" fmla="*/ 551783627 w 144"/>
                        <a:gd name="T27" fmla="*/ 556754730 h 108"/>
                        <a:gd name="T28" fmla="*/ 551783627 w 144"/>
                        <a:gd name="T29" fmla="*/ 556754730 h 108"/>
                        <a:gd name="T30" fmla="*/ 551783627 w 144"/>
                        <a:gd name="T31" fmla="*/ 556754730 h 108"/>
                        <a:gd name="T32" fmla="*/ 551783627 w 144"/>
                        <a:gd name="T33" fmla="*/ 556754730 h 108"/>
                        <a:gd name="T34" fmla="*/ 551783627 w 144"/>
                        <a:gd name="T35" fmla="*/ 556754730 h 108"/>
                        <a:gd name="T36" fmla="*/ 551783627 w 144"/>
                        <a:gd name="T37" fmla="*/ 556754730 h 108"/>
                        <a:gd name="T38" fmla="*/ 551783627 w 144"/>
                        <a:gd name="T39" fmla="*/ 556754730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rgbClr val="C0C0C0"/>
                    </a:solidFill>
                    <a:ln w="3175" algn="ctr">
                      <a:solidFill>
                        <a:schemeClr val="bg1"/>
                      </a:solidFill>
                      <a:round/>
                      <a:headEnd/>
                      <a:tailEnd/>
                    </a:ln>
                  </p:spPr>
                  <p:txBody>
                    <a:bodyPr/>
                    <a:lstStyle/>
                    <a:p>
                      <a:endParaRPr lang="es-ES"/>
                    </a:p>
                  </p:txBody>
                </p:sp>
                <p:sp>
                  <p:nvSpPr>
                    <p:cNvPr id="70828" name="Egypt"/>
                    <p:cNvSpPr>
                      <a:spLocks/>
                    </p:cNvSpPr>
                    <p:nvPr/>
                  </p:nvSpPr>
                  <p:spPr bwMode="auto">
                    <a:xfrm>
                      <a:off x="3091" y="1657"/>
                      <a:ext cx="202" cy="206"/>
                    </a:xfrm>
                    <a:custGeom>
                      <a:avLst/>
                      <a:gdLst>
                        <a:gd name="T0" fmla="*/ 547716490 w 792"/>
                        <a:gd name="T1" fmla="*/ 550225612 h 804"/>
                        <a:gd name="T2" fmla="*/ 547716490 w 792"/>
                        <a:gd name="T3" fmla="*/ 550225612 h 804"/>
                        <a:gd name="T4" fmla="*/ 547716490 w 792"/>
                        <a:gd name="T5" fmla="*/ 550225612 h 804"/>
                        <a:gd name="T6" fmla="*/ 547716490 w 792"/>
                        <a:gd name="T7" fmla="*/ 550225612 h 804"/>
                        <a:gd name="T8" fmla="*/ 547716490 w 792"/>
                        <a:gd name="T9" fmla="*/ 550225612 h 804"/>
                        <a:gd name="T10" fmla="*/ 547716490 w 792"/>
                        <a:gd name="T11" fmla="*/ 550225612 h 804"/>
                        <a:gd name="T12" fmla="*/ 547716490 w 792"/>
                        <a:gd name="T13" fmla="*/ 550225612 h 804"/>
                        <a:gd name="T14" fmla="*/ 547716490 w 792"/>
                        <a:gd name="T15" fmla="*/ 550225612 h 804"/>
                        <a:gd name="T16" fmla="*/ 547716490 w 792"/>
                        <a:gd name="T17" fmla="*/ 550225612 h 804"/>
                        <a:gd name="T18" fmla="*/ 547716490 w 792"/>
                        <a:gd name="T19" fmla="*/ 550225612 h 804"/>
                        <a:gd name="T20" fmla="*/ 547716490 w 792"/>
                        <a:gd name="T21" fmla="*/ 550225612 h 804"/>
                        <a:gd name="T22" fmla="*/ 547716490 w 792"/>
                        <a:gd name="T23" fmla="*/ 550225612 h 804"/>
                        <a:gd name="T24" fmla="*/ 547716490 w 792"/>
                        <a:gd name="T25" fmla="*/ 550225612 h 804"/>
                        <a:gd name="T26" fmla="*/ 547716490 w 792"/>
                        <a:gd name="T27" fmla="*/ 550225612 h 804"/>
                        <a:gd name="T28" fmla="*/ 547716490 w 792"/>
                        <a:gd name="T29" fmla="*/ 550225612 h 804"/>
                        <a:gd name="T30" fmla="*/ 547716490 w 792"/>
                        <a:gd name="T31" fmla="*/ 550225612 h 804"/>
                        <a:gd name="T32" fmla="*/ 547716490 w 792"/>
                        <a:gd name="T33" fmla="*/ 550225612 h 804"/>
                        <a:gd name="T34" fmla="*/ 547716490 w 792"/>
                        <a:gd name="T35" fmla="*/ 550225612 h 804"/>
                        <a:gd name="T36" fmla="*/ 547716490 w 792"/>
                        <a:gd name="T37" fmla="*/ 550225612 h 804"/>
                        <a:gd name="T38" fmla="*/ 547716490 w 792"/>
                        <a:gd name="T39" fmla="*/ 550225612 h 804"/>
                        <a:gd name="T40" fmla="*/ 547716490 w 792"/>
                        <a:gd name="T41" fmla="*/ 550225612 h 804"/>
                        <a:gd name="T42" fmla="*/ 547716490 w 792"/>
                        <a:gd name="T43" fmla="*/ 550225612 h 804"/>
                        <a:gd name="T44" fmla="*/ 547716490 w 792"/>
                        <a:gd name="T45" fmla="*/ 550225612 h 804"/>
                        <a:gd name="T46" fmla="*/ 547716490 w 792"/>
                        <a:gd name="T47" fmla="*/ 550225612 h 804"/>
                        <a:gd name="T48" fmla="*/ 547716490 w 792"/>
                        <a:gd name="T49" fmla="*/ 550225612 h 804"/>
                        <a:gd name="T50" fmla="*/ 547716490 w 792"/>
                        <a:gd name="T51" fmla="*/ 550225612 h 804"/>
                        <a:gd name="T52" fmla="*/ 547716490 w 792"/>
                        <a:gd name="T53" fmla="*/ 550225612 h 804"/>
                        <a:gd name="T54" fmla="*/ 547716490 w 792"/>
                        <a:gd name="T55" fmla="*/ 550225612 h 804"/>
                        <a:gd name="T56" fmla="*/ 547716490 w 792"/>
                        <a:gd name="T57" fmla="*/ 550225612 h 804"/>
                        <a:gd name="T58" fmla="*/ 547716490 w 792"/>
                        <a:gd name="T59" fmla="*/ 550225612 h 804"/>
                        <a:gd name="T60" fmla="*/ 547716490 w 792"/>
                        <a:gd name="T61" fmla="*/ 550225612 h 804"/>
                        <a:gd name="T62" fmla="*/ 547716490 w 792"/>
                        <a:gd name="T63" fmla="*/ 550225612 h 804"/>
                        <a:gd name="T64" fmla="*/ 547716490 w 792"/>
                        <a:gd name="T65" fmla="*/ 550225612 h 804"/>
                        <a:gd name="T66" fmla="*/ 547716490 w 792"/>
                        <a:gd name="T67" fmla="*/ 550225612 h 804"/>
                        <a:gd name="T68" fmla="*/ 547716490 w 792"/>
                        <a:gd name="T69" fmla="*/ 550225612 h 804"/>
                        <a:gd name="T70" fmla="*/ 547716490 w 792"/>
                        <a:gd name="T71" fmla="*/ 550225612 h 804"/>
                        <a:gd name="T72" fmla="*/ 547716490 w 792"/>
                        <a:gd name="T73" fmla="*/ 550225612 h 804"/>
                        <a:gd name="T74" fmla="*/ 547716490 w 792"/>
                        <a:gd name="T75" fmla="*/ 550225612 h 804"/>
                        <a:gd name="T76" fmla="*/ 547716490 w 792"/>
                        <a:gd name="T77" fmla="*/ 550225612 h 804"/>
                        <a:gd name="T78" fmla="*/ 547716490 w 792"/>
                        <a:gd name="T79" fmla="*/ 550225612 h 804"/>
                        <a:gd name="T80" fmla="*/ 547716490 w 792"/>
                        <a:gd name="T81" fmla="*/ 550225612 h 804"/>
                        <a:gd name="T82" fmla="*/ 547716490 w 792"/>
                        <a:gd name="T83" fmla="*/ 550225612 h 804"/>
                        <a:gd name="T84" fmla="*/ 547716490 w 792"/>
                        <a:gd name="T85" fmla="*/ 550225612 h 804"/>
                        <a:gd name="T86" fmla="*/ 547716490 w 792"/>
                        <a:gd name="T87" fmla="*/ 550225612 h 804"/>
                        <a:gd name="T88" fmla="*/ 547716490 w 792"/>
                        <a:gd name="T89" fmla="*/ 550225612 h 804"/>
                        <a:gd name="T90" fmla="*/ 547716490 w 792"/>
                        <a:gd name="T91" fmla="*/ 0 h 804"/>
                        <a:gd name="T92" fmla="*/ 547716490 w 792"/>
                        <a:gd name="T93" fmla="*/ 550225612 h 804"/>
                        <a:gd name="T94" fmla="*/ 547716490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rgbClr val="C0C0C0"/>
                    </a:solidFill>
                    <a:ln w="3175" algn="ctr">
                      <a:solidFill>
                        <a:schemeClr val="bg1"/>
                      </a:solidFill>
                      <a:round/>
                      <a:headEnd/>
                      <a:tailEnd/>
                    </a:ln>
                  </p:spPr>
                  <p:txBody>
                    <a:bodyPr/>
                    <a:lstStyle/>
                    <a:p>
                      <a:endParaRPr lang="es-ES"/>
                    </a:p>
                  </p:txBody>
                </p:sp>
                <p:sp>
                  <p:nvSpPr>
                    <p:cNvPr id="70829" name="Djibouti"/>
                    <p:cNvSpPr>
                      <a:spLocks/>
                    </p:cNvSpPr>
                    <p:nvPr/>
                  </p:nvSpPr>
                  <p:spPr bwMode="auto">
                    <a:xfrm>
                      <a:off x="3408" y="2049"/>
                      <a:ext cx="30" cy="35"/>
                    </a:xfrm>
                    <a:custGeom>
                      <a:avLst/>
                      <a:gdLst>
                        <a:gd name="T0" fmla="*/ 565126990 w 114"/>
                        <a:gd name="T1" fmla="*/ 544651279 h 138"/>
                        <a:gd name="T2" fmla="*/ 565126990 w 114"/>
                        <a:gd name="T3" fmla="*/ 544651279 h 138"/>
                        <a:gd name="T4" fmla="*/ 565126990 w 114"/>
                        <a:gd name="T5" fmla="*/ 544651279 h 138"/>
                        <a:gd name="T6" fmla="*/ 0 w 114"/>
                        <a:gd name="T7" fmla="*/ 544651279 h 138"/>
                        <a:gd name="T8" fmla="*/ 0 w 114"/>
                        <a:gd name="T9" fmla="*/ 544651279 h 138"/>
                        <a:gd name="T10" fmla="*/ 565126990 w 114"/>
                        <a:gd name="T11" fmla="*/ 544651279 h 138"/>
                        <a:gd name="T12" fmla="*/ 565126990 w 114"/>
                        <a:gd name="T13" fmla="*/ 544651279 h 138"/>
                        <a:gd name="T14" fmla="*/ 565126990 w 114"/>
                        <a:gd name="T15" fmla="*/ 544651279 h 138"/>
                        <a:gd name="T16" fmla="*/ 565126990 w 114"/>
                        <a:gd name="T17" fmla="*/ 544651279 h 138"/>
                        <a:gd name="T18" fmla="*/ 565126990 w 114"/>
                        <a:gd name="T19" fmla="*/ 544651279 h 138"/>
                        <a:gd name="T20" fmla="*/ 565126990 w 114"/>
                        <a:gd name="T21" fmla="*/ 544651279 h 138"/>
                        <a:gd name="T22" fmla="*/ 565126990 w 114"/>
                        <a:gd name="T23" fmla="*/ 544651279 h 138"/>
                        <a:gd name="T24" fmla="*/ 565126990 w 114"/>
                        <a:gd name="T25" fmla="*/ 544651279 h 138"/>
                        <a:gd name="T26" fmla="*/ 565126990 w 114"/>
                        <a:gd name="T27" fmla="*/ 544651279 h 138"/>
                        <a:gd name="T28" fmla="*/ 565126990 w 114"/>
                        <a:gd name="T29" fmla="*/ 544651279 h 138"/>
                        <a:gd name="T30" fmla="*/ 565126990 w 114"/>
                        <a:gd name="T31" fmla="*/ 544651279 h 138"/>
                        <a:gd name="T32" fmla="*/ 565126990 w 114"/>
                        <a:gd name="T33" fmla="*/ 544651279 h 138"/>
                        <a:gd name="T34" fmla="*/ 565126990 w 114"/>
                        <a:gd name="T35" fmla="*/ 544651279 h 138"/>
                        <a:gd name="T36" fmla="*/ 565126990 w 114"/>
                        <a:gd name="T37" fmla="*/ 544651279 h 138"/>
                        <a:gd name="T38" fmla="*/ 565126990 w 114"/>
                        <a:gd name="T39" fmla="*/ 544651279 h 138"/>
                        <a:gd name="T40" fmla="*/ 565126990 w 114"/>
                        <a:gd name="T41" fmla="*/ 544651279 h 138"/>
                        <a:gd name="T42" fmla="*/ 565126990 w 114"/>
                        <a:gd name="T43" fmla="*/ 544651279 h 138"/>
                        <a:gd name="T44" fmla="*/ 565126990 w 114"/>
                        <a:gd name="T45" fmla="*/ 544651279 h 138"/>
                        <a:gd name="T46" fmla="*/ 565126990 w 114"/>
                        <a:gd name="T47" fmla="*/ 544651279 h 138"/>
                        <a:gd name="T48" fmla="*/ 565126990 w 114"/>
                        <a:gd name="T49" fmla="*/ 544651279 h 138"/>
                        <a:gd name="T50" fmla="*/ 565126990 w 114"/>
                        <a:gd name="T51" fmla="*/ 544651279 h 138"/>
                        <a:gd name="T52" fmla="*/ 565126990 w 114"/>
                        <a:gd name="T53" fmla="*/ 544651279 h 138"/>
                        <a:gd name="T54" fmla="*/ 565126990 w 114"/>
                        <a:gd name="T55" fmla="*/ 0 h 138"/>
                        <a:gd name="T56" fmla="*/ 565126990 w 114"/>
                        <a:gd name="T57" fmla="*/ 544651279 h 138"/>
                        <a:gd name="T58" fmla="*/ 565126990 w 114"/>
                        <a:gd name="T59" fmla="*/ 544651279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rgbClr val="C0C0C0"/>
                    </a:solidFill>
                    <a:ln w="3175" algn="ctr">
                      <a:solidFill>
                        <a:schemeClr val="bg1"/>
                      </a:solidFill>
                      <a:round/>
                      <a:headEnd/>
                      <a:tailEnd/>
                    </a:ln>
                  </p:spPr>
                  <p:txBody>
                    <a:bodyPr/>
                    <a:lstStyle/>
                    <a:p>
                      <a:endParaRPr lang="es-ES"/>
                    </a:p>
                  </p:txBody>
                </p:sp>
                <p:sp>
                  <p:nvSpPr>
                    <p:cNvPr id="70830" name="Côte d'Ivoire"/>
                    <p:cNvSpPr>
                      <a:spLocks/>
                    </p:cNvSpPr>
                    <p:nvPr/>
                  </p:nvSpPr>
                  <p:spPr bwMode="auto">
                    <a:xfrm>
                      <a:off x="2495" y="2089"/>
                      <a:ext cx="112" cy="132"/>
                    </a:xfrm>
                    <a:custGeom>
                      <a:avLst/>
                      <a:gdLst>
                        <a:gd name="T0" fmla="*/ 549127955 w 438"/>
                        <a:gd name="T1" fmla="*/ 549355891 h 516"/>
                        <a:gd name="T2" fmla="*/ 549127955 w 438"/>
                        <a:gd name="T3" fmla="*/ 549355891 h 516"/>
                        <a:gd name="T4" fmla="*/ 549127955 w 438"/>
                        <a:gd name="T5" fmla="*/ 549355891 h 516"/>
                        <a:gd name="T6" fmla="*/ 549127955 w 438"/>
                        <a:gd name="T7" fmla="*/ 549355891 h 516"/>
                        <a:gd name="T8" fmla="*/ 549127955 w 438"/>
                        <a:gd name="T9" fmla="*/ 549355891 h 516"/>
                        <a:gd name="T10" fmla="*/ 549127955 w 438"/>
                        <a:gd name="T11" fmla="*/ 549355891 h 516"/>
                        <a:gd name="T12" fmla="*/ 549127955 w 438"/>
                        <a:gd name="T13" fmla="*/ 549355891 h 516"/>
                        <a:gd name="T14" fmla="*/ 549127955 w 438"/>
                        <a:gd name="T15" fmla="*/ 549355891 h 516"/>
                        <a:gd name="T16" fmla="*/ 549127955 w 438"/>
                        <a:gd name="T17" fmla="*/ 549355891 h 516"/>
                        <a:gd name="T18" fmla="*/ 549127955 w 438"/>
                        <a:gd name="T19" fmla="*/ 549355891 h 516"/>
                        <a:gd name="T20" fmla="*/ 549127955 w 438"/>
                        <a:gd name="T21" fmla="*/ 549355891 h 516"/>
                        <a:gd name="T22" fmla="*/ 549127955 w 438"/>
                        <a:gd name="T23" fmla="*/ 549355891 h 516"/>
                        <a:gd name="T24" fmla="*/ 549127955 w 438"/>
                        <a:gd name="T25" fmla="*/ 549355891 h 516"/>
                        <a:gd name="T26" fmla="*/ 549127955 w 438"/>
                        <a:gd name="T27" fmla="*/ 549355891 h 516"/>
                        <a:gd name="T28" fmla="*/ 549127955 w 438"/>
                        <a:gd name="T29" fmla="*/ 549355891 h 516"/>
                        <a:gd name="T30" fmla="*/ 549127955 w 438"/>
                        <a:gd name="T31" fmla="*/ 549355891 h 516"/>
                        <a:gd name="T32" fmla="*/ 549127955 w 438"/>
                        <a:gd name="T33" fmla="*/ 0 h 516"/>
                        <a:gd name="T34" fmla="*/ 549127955 w 438"/>
                        <a:gd name="T35" fmla="*/ 549355891 h 516"/>
                        <a:gd name="T36" fmla="*/ 549127955 w 438"/>
                        <a:gd name="T37" fmla="*/ 549355891 h 516"/>
                        <a:gd name="T38" fmla="*/ 549127955 w 438"/>
                        <a:gd name="T39" fmla="*/ 549355891 h 516"/>
                        <a:gd name="T40" fmla="*/ 549127955 w 438"/>
                        <a:gd name="T41" fmla="*/ 549355891 h 516"/>
                        <a:gd name="T42" fmla="*/ 549127955 w 438"/>
                        <a:gd name="T43" fmla="*/ 549355891 h 516"/>
                        <a:gd name="T44" fmla="*/ 549127955 w 438"/>
                        <a:gd name="T45" fmla="*/ 549355891 h 516"/>
                        <a:gd name="T46" fmla="*/ 549127955 w 438"/>
                        <a:gd name="T47" fmla="*/ 549355891 h 516"/>
                        <a:gd name="T48" fmla="*/ 549127955 w 438"/>
                        <a:gd name="T49" fmla="*/ 549355891 h 516"/>
                        <a:gd name="T50" fmla="*/ 549127955 w 438"/>
                        <a:gd name="T51" fmla="*/ 549355891 h 516"/>
                        <a:gd name="T52" fmla="*/ 549127955 w 438"/>
                        <a:gd name="T53" fmla="*/ 549355891 h 516"/>
                        <a:gd name="T54" fmla="*/ 549127955 w 438"/>
                        <a:gd name="T55" fmla="*/ 549355891 h 516"/>
                        <a:gd name="T56" fmla="*/ 549127955 w 438"/>
                        <a:gd name="T57" fmla="*/ 549355891 h 516"/>
                        <a:gd name="T58" fmla="*/ 549127955 w 438"/>
                        <a:gd name="T59" fmla="*/ 549355891 h 516"/>
                        <a:gd name="T60" fmla="*/ 549127955 w 438"/>
                        <a:gd name="T61" fmla="*/ 549355891 h 516"/>
                        <a:gd name="T62" fmla="*/ 549127955 w 438"/>
                        <a:gd name="T63" fmla="*/ 549355891 h 516"/>
                        <a:gd name="T64" fmla="*/ 549127955 w 438"/>
                        <a:gd name="T65" fmla="*/ 549355891 h 516"/>
                        <a:gd name="T66" fmla="*/ 549127955 w 438"/>
                        <a:gd name="T67" fmla="*/ 549355891 h 516"/>
                        <a:gd name="T68" fmla="*/ 549127955 w 438"/>
                        <a:gd name="T69" fmla="*/ 549355891 h 516"/>
                        <a:gd name="T70" fmla="*/ 549127955 w 438"/>
                        <a:gd name="T71" fmla="*/ 549355891 h 516"/>
                        <a:gd name="T72" fmla="*/ 549127955 w 438"/>
                        <a:gd name="T73" fmla="*/ 549355891 h 516"/>
                        <a:gd name="T74" fmla="*/ 549127955 w 438"/>
                        <a:gd name="T75" fmla="*/ 549355891 h 516"/>
                        <a:gd name="T76" fmla="*/ 549127955 w 438"/>
                        <a:gd name="T77" fmla="*/ 549355891 h 516"/>
                        <a:gd name="T78" fmla="*/ 549127955 w 438"/>
                        <a:gd name="T79" fmla="*/ 549355891 h 516"/>
                        <a:gd name="T80" fmla="*/ 549127955 w 438"/>
                        <a:gd name="T81" fmla="*/ 549355891 h 516"/>
                        <a:gd name="T82" fmla="*/ 549127955 w 438"/>
                        <a:gd name="T83" fmla="*/ 549355891 h 516"/>
                        <a:gd name="T84" fmla="*/ 549127955 w 438"/>
                        <a:gd name="T85" fmla="*/ 549355891 h 516"/>
                        <a:gd name="T86" fmla="*/ 549127955 w 438"/>
                        <a:gd name="T87" fmla="*/ 549355891 h 516"/>
                        <a:gd name="T88" fmla="*/ 549127955 w 438"/>
                        <a:gd name="T89" fmla="*/ 549355891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rgbClr val="C0C0C0"/>
                    </a:solidFill>
                    <a:ln w="3175" algn="ctr">
                      <a:solidFill>
                        <a:schemeClr val="bg1"/>
                      </a:solidFill>
                      <a:round/>
                      <a:headEnd/>
                      <a:tailEnd/>
                    </a:ln>
                  </p:spPr>
                  <p:txBody>
                    <a:bodyPr/>
                    <a:lstStyle/>
                    <a:p>
                      <a:endParaRPr lang="es-ES"/>
                    </a:p>
                  </p:txBody>
                </p:sp>
                <p:sp>
                  <p:nvSpPr>
                    <p:cNvPr id="70831" name="Congo"/>
                    <p:cNvSpPr>
                      <a:spLocks/>
                    </p:cNvSpPr>
                    <p:nvPr/>
                  </p:nvSpPr>
                  <p:spPr bwMode="auto">
                    <a:xfrm>
                      <a:off x="2876" y="2199"/>
                      <a:ext cx="345" cy="388"/>
                    </a:xfrm>
                    <a:custGeom>
                      <a:avLst/>
                      <a:gdLst>
                        <a:gd name="T0" fmla="*/ 548801047 w 1350"/>
                        <a:gd name="T1" fmla="*/ 548895381 h 1518"/>
                        <a:gd name="T2" fmla="*/ 548801047 w 1350"/>
                        <a:gd name="T3" fmla="*/ 548895381 h 1518"/>
                        <a:gd name="T4" fmla="*/ 548801047 w 1350"/>
                        <a:gd name="T5" fmla="*/ 548895381 h 1518"/>
                        <a:gd name="T6" fmla="*/ 548801047 w 1350"/>
                        <a:gd name="T7" fmla="*/ 548895381 h 1518"/>
                        <a:gd name="T8" fmla="*/ 548801047 w 1350"/>
                        <a:gd name="T9" fmla="*/ 548895381 h 1518"/>
                        <a:gd name="T10" fmla="*/ 548801047 w 1350"/>
                        <a:gd name="T11" fmla="*/ 548895381 h 1518"/>
                        <a:gd name="T12" fmla="*/ 548801047 w 1350"/>
                        <a:gd name="T13" fmla="*/ 548895381 h 1518"/>
                        <a:gd name="T14" fmla="*/ 548801047 w 1350"/>
                        <a:gd name="T15" fmla="*/ 548895381 h 1518"/>
                        <a:gd name="T16" fmla="*/ 548801047 w 1350"/>
                        <a:gd name="T17" fmla="*/ 548895381 h 1518"/>
                        <a:gd name="T18" fmla="*/ 548801047 w 1350"/>
                        <a:gd name="T19" fmla="*/ 548895381 h 1518"/>
                        <a:gd name="T20" fmla="*/ 548801047 w 1350"/>
                        <a:gd name="T21" fmla="*/ 548895381 h 1518"/>
                        <a:gd name="T22" fmla="*/ 548801047 w 1350"/>
                        <a:gd name="T23" fmla="*/ 548895381 h 1518"/>
                        <a:gd name="T24" fmla="*/ 548801047 w 1350"/>
                        <a:gd name="T25" fmla="*/ 548895381 h 1518"/>
                        <a:gd name="T26" fmla="*/ 548801047 w 1350"/>
                        <a:gd name="T27" fmla="*/ 548895381 h 1518"/>
                        <a:gd name="T28" fmla="*/ 548801047 w 1350"/>
                        <a:gd name="T29" fmla="*/ 548895381 h 1518"/>
                        <a:gd name="T30" fmla="*/ 548801047 w 1350"/>
                        <a:gd name="T31" fmla="*/ 548895381 h 1518"/>
                        <a:gd name="T32" fmla="*/ 548801047 w 1350"/>
                        <a:gd name="T33" fmla="*/ 548895381 h 1518"/>
                        <a:gd name="T34" fmla="*/ 548801047 w 1350"/>
                        <a:gd name="T35" fmla="*/ 548895381 h 1518"/>
                        <a:gd name="T36" fmla="*/ 548801047 w 1350"/>
                        <a:gd name="T37" fmla="*/ 548895381 h 1518"/>
                        <a:gd name="T38" fmla="*/ 548801047 w 1350"/>
                        <a:gd name="T39" fmla="*/ 548895381 h 1518"/>
                        <a:gd name="T40" fmla="*/ 548801047 w 1350"/>
                        <a:gd name="T41" fmla="*/ 548895381 h 1518"/>
                        <a:gd name="T42" fmla="*/ 548801047 w 1350"/>
                        <a:gd name="T43" fmla="*/ 548895381 h 1518"/>
                        <a:gd name="T44" fmla="*/ 548801047 w 1350"/>
                        <a:gd name="T45" fmla="*/ 548895381 h 1518"/>
                        <a:gd name="T46" fmla="*/ 548801047 w 1350"/>
                        <a:gd name="T47" fmla="*/ 548895381 h 1518"/>
                        <a:gd name="T48" fmla="*/ 548801047 w 1350"/>
                        <a:gd name="T49" fmla="*/ 548895381 h 1518"/>
                        <a:gd name="T50" fmla="*/ 548801047 w 1350"/>
                        <a:gd name="T51" fmla="*/ 548895381 h 1518"/>
                        <a:gd name="T52" fmla="*/ 548801047 w 1350"/>
                        <a:gd name="T53" fmla="*/ 548895381 h 1518"/>
                        <a:gd name="T54" fmla="*/ 548801047 w 1350"/>
                        <a:gd name="T55" fmla="*/ 548895381 h 1518"/>
                        <a:gd name="T56" fmla="*/ 548801047 w 1350"/>
                        <a:gd name="T57" fmla="*/ 548895381 h 1518"/>
                        <a:gd name="T58" fmla="*/ 548801047 w 1350"/>
                        <a:gd name="T59" fmla="*/ 548895381 h 1518"/>
                        <a:gd name="T60" fmla="*/ 548801047 w 1350"/>
                        <a:gd name="T61" fmla="*/ 548895381 h 1518"/>
                        <a:gd name="T62" fmla="*/ 548801047 w 1350"/>
                        <a:gd name="T63" fmla="*/ 548895381 h 1518"/>
                        <a:gd name="T64" fmla="*/ 548801047 w 1350"/>
                        <a:gd name="T65" fmla="*/ 548895381 h 1518"/>
                        <a:gd name="T66" fmla="*/ 548801047 w 1350"/>
                        <a:gd name="T67" fmla="*/ 548895381 h 1518"/>
                        <a:gd name="T68" fmla="*/ 548801047 w 1350"/>
                        <a:gd name="T69" fmla="*/ 548895381 h 1518"/>
                        <a:gd name="T70" fmla="*/ 548801047 w 1350"/>
                        <a:gd name="T71" fmla="*/ 548895381 h 1518"/>
                        <a:gd name="T72" fmla="*/ 548801047 w 1350"/>
                        <a:gd name="T73" fmla="*/ 548895381 h 1518"/>
                        <a:gd name="T74" fmla="*/ 548801047 w 1350"/>
                        <a:gd name="T75" fmla="*/ 548895381 h 1518"/>
                        <a:gd name="T76" fmla="*/ 548801047 w 1350"/>
                        <a:gd name="T77" fmla="*/ 548895381 h 1518"/>
                        <a:gd name="T78" fmla="*/ 548801047 w 1350"/>
                        <a:gd name="T79" fmla="*/ 548895381 h 1518"/>
                        <a:gd name="T80" fmla="*/ 548801047 w 1350"/>
                        <a:gd name="T81" fmla="*/ 548895381 h 1518"/>
                        <a:gd name="T82" fmla="*/ 548801047 w 1350"/>
                        <a:gd name="T83" fmla="*/ 548895381 h 1518"/>
                        <a:gd name="T84" fmla="*/ 548801047 w 1350"/>
                        <a:gd name="T85" fmla="*/ 548895381 h 1518"/>
                        <a:gd name="T86" fmla="*/ 548801047 w 1350"/>
                        <a:gd name="T87" fmla="*/ 548895381 h 1518"/>
                        <a:gd name="T88" fmla="*/ 548801047 w 1350"/>
                        <a:gd name="T89" fmla="*/ 548895381 h 1518"/>
                        <a:gd name="T90" fmla="*/ 548801047 w 1350"/>
                        <a:gd name="T91" fmla="*/ 548895381 h 1518"/>
                        <a:gd name="T92" fmla="*/ 548801047 w 1350"/>
                        <a:gd name="T93" fmla="*/ 548895381 h 1518"/>
                        <a:gd name="T94" fmla="*/ 548801047 w 1350"/>
                        <a:gd name="T95" fmla="*/ 548895381 h 1518"/>
                        <a:gd name="T96" fmla="*/ 548801047 w 1350"/>
                        <a:gd name="T97" fmla="*/ 548895381 h 1518"/>
                        <a:gd name="T98" fmla="*/ 548801047 w 1350"/>
                        <a:gd name="T99" fmla="*/ 548895381 h 1518"/>
                        <a:gd name="T100" fmla="*/ 548801047 w 1350"/>
                        <a:gd name="T101" fmla="*/ 548895381 h 1518"/>
                        <a:gd name="T102" fmla="*/ 548801047 w 1350"/>
                        <a:gd name="T103" fmla="*/ 548895381 h 1518"/>
                        <a:gd name="T104" fmla="*/ 548801047 w 1350"/>
                        <a:gd name="T105" fmla="*/ 548895381 h 1518"/>
                        <a:gd name="T106" fmla="*/ 548801047 w 1350"/>
                        <a:gd name="T107" fmla="*/ 548895381 h 1518"/>
                        <a:gd name="T108" fmla="*/ 548801047 w 1350"/>
                        <a:gd name="T109" fmla="*/ 548895381 h 1518"/>
                        <a:gd name="T110" fmla="*/ 548801047 w 1350"/>
                        <a:gd name="T111" fmla="*/ 548895381 h 1518"/>
                        <a:gd name="T112" fmla="*/ 548801047 w 1350"/>
                        <a:gd name="T113" fmla="*/ 548895381 h 1518"/>
                        <a:gd name="T114" fmla="*/ 548801047 w 1350"/>
                        <a:gd name="T115" fmla="*/ 548895381 h 1518"/>
                        <a:gd name="T116" fmla="*/ 548801047 w 1350"/>
                        <a:gd name="T117" fmla="*/ 548895381 h 1518"/>
                        <a:gd name="T118" fmla="*/ 548801047 w 1350"/>
                        <a:gd name="T119" fmla="*/ 548895381 h 1518"/>
                        <a:gd name="T120" fmla="*/ 548801047 w 1350"/>
                        <a:gd name="T121" fmla="*/ 548895381 h 1518"/>
                        <a:gd name="T122" fmla="*/ 548801047 w 1350"/>
                        <a:gd name="T123" fmla="*/ 548895381 h 1518"/>
                        <a:gd name="T124" fmla="*/ 548801047 w 1350"/>
                        <a:gd name="T125" fmla="*/ 548895381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rgbClr val="C0C0C0"/>
                    </a:solidFill>
                    <a:ln w="3175" algn="ctr">
                      <a:solidFill>
                        <a:schemeClr val="bg1"/>
                      </a:solidFill>
                      <a:round/>
                      <a:headEnd/>
                      <a:tailEnd/>
                    </a:ln>
                  </p:spPr>
                  <p:txBody>
                    <a:bodyPr/>
                    <a:lstStyle/>
                    <a:p>
                      <a:endParaRPr lang="es-ES"/>
                    </a:p>
                  </p:txBody>
                </p:sp>
                <p:sp>
                  <p:nvSpPr>
                    <p:cNvPr id="70832" name="Congo (Brazzaville)"/>
                    <p:cNvSpPr>
                      <a:spLocks/>
                    </p:cNvSpPr>
                    <p:nvPr/>
                  </p:nvSpPr>
                  <p:spPr bwMode="auto">
                    <a:xfrm>
                      <a:off x="2854" y="2233"/>
                      <a:ext cx="137" cy="179"/>
                    </a:xfrm>
                    <a:custGeom>
                      <a:avLst/>
                      <a:gdLst>
                        <a:gd name="T0" fmla="*/ 550945796 w 534"/>
                        <a:gd name="T1" fmla="*/ 547577418 h 702"/>
                        <a:gd name="T2" fmla="*/ 550945796 w 534"/>
                        <a:gd name="T3" fmla="*/ 547577418 h 702"/>
                        <a:gd name="T4" fmla="*/ 550945796 w 534"/>
                        <a:gd name="T5" fmla="*/ 547577418 h 702"/>
                        <a:gd name="T6" fmla="*/ 550945796 w 534"/>
                        <a:gd name="T7" fmla="*/ 547577418 h 702"/>
                        <a:gd name="T8" fmla="*/ 550945796 w 534"/>
                        <a:gd name="T9" fmla="*/ 547577418 h 702"/>
                        <a:gd name="T10" fmla="*/ 550945796 w 534"/>
                        <a:gd name="T11" fmla="*/ 547577418 h 702"/>
                        <a:gd name="T12" fmla="*/ 550945796 w 534"/>
                        <a:gd name="T13" fmla="*/ 547577418 h 702"/>
                        <a:gd name="T14" fmla="*/ 550945796 w 534"/>
                        <a:gd name="T15" fmla="*/ 547577418 h 702"/>
                        <a:gd name="T16" fmla="*/ 550945796 w 534"/>
                        <a:gd name="T17" fmla="*/ 547577418 h 702"/>
                        <a:gd name="T18" fmla="*/ 550945796 w 534"/>
                        <a:gd name="T19" fmla="*/ 547577418 h 702"/>
                        <a:gd name="T20" fmla="*/ 550945796 w 534"/>
                        <a:gd name="T21" fmla="*/ 547577418 h 702"/>
                        <a:gd name="T22" fmla="*/ 550945796 w 534"/>
                        <a:gd name="T23" fmla="*/ 547577418 h 702"/>
                        <a:gd name="T24" fmla="*/ 550945796 w 534"/>
                        <a:gd name="T25" fmla="*/ 547577418 h 702"/>
                        <a:gd name="T26" fmla="*/ 550945796 w 534"/>
                        <a:gd name="T27" fmla="*/ 547577418 h 702"/>
                        <a:gd name="T28" fmla="*/ 550945796 w 534"/>
                        <a:gd name="T29" fmla="*/ 547577418 h 702"/>
                        <a:gd name="T30" fmla="*/ 550945796 w 534"/>
                        <a:gd name="T31" fmla="*/ 547577418 h 702"/>
                        <a:gd name="T32" fmla="*/ 550945796 w 534"/>
                        <a:gd name="T33" fmla="*/ 547577418 h 702"/>
                        <a:gd name="T34" fmla="*/ 550945796 w 534"/>
                        <a:gd name="T35" fmla="*/ 547577418 h 702"/>
                        <a:gd name="T36" fmla="*/ 550945796 w 534"/>
                        <a:gd name="T37" fmla="*/ 547577418 h 702"/>
                        <a:gd name="T38" fmla="*/ 550945796 w 534"/>
                        <a:gd name="T39" fmla="*/ 547577418 h 702"/>
                        <a:gd name="T40" fmla="*/ 550945796 w 534"/>
                        <a:gd name="T41" fmla="*/ 547577418 h 702"/>
                        <a:gd name="T42" fmla="*/ 550945796 w 534"/>
                        <a:gd name="T43" fmla="*/ 547577418 h 702"/>
                        <a:gd name="T44" fmla="*/ 550945796 w 534"/>
                        <a:gd name="T45" fmla="*/ 547577418 h 702"/>
                        <a:gd name="T46" fmla="*/ 550945796 w 534"/>
                        <a:gd name="T47" fmla="*/ 547577418 h 702"/>
                        <a:gd name="T48" fmla="*/ 550945796 w 534"/>
                        <a:gd name="T49" fmla="*/ 547577418 h 702"/>
                        <a:gd name="T50" fmla="*/ 0 w 534"/>
                        <a:gd name="T51" fmla="*/ 547577418 h 702"/>
                        <a:gd name="T52" fmla="*/ 550945796 w 534"/>
                        <a:gd name="T53" fmla="*/ 547577418 h 702"/>
                        <a:gd name="T54" fmla="*/ 550945796 w 534"/>
                        <a:gd name="T55" fmla="*/ 547577418 h 702"/>
                        <a:gd name="T56" fmla="*/ 550945796 w 534"/>
                        <a:gd name="T57" fmla="*/ 547577418 h 702"/>
                        <a:gd name="T58" fmla="*/ 550945796 w 534"/>
                        <a:gd name="T59" fmla="*/ 547577418 h 702"/>
                        <a:gd name="T60" fmla="*/ 550945796 w 534"/>
                        <a:gd name="T61" fmla="*/ 547577418 h 702"/>
                        <a:gd name="T62" fmla="*/ 550945796 w 534"/>
                        <a:gd name="T63" fmla="*/ 547577418 h 702"/>
                        <a:gd name="T64" fmla="*/ 550945796 w 534"/>
                        <a:gd name="T65" fmla="*/ 547577418 h 702"/>
                        <a:gd name="T66" fmla="*/ 550945796 w 534"/>
                        <a:gd name="T67" fmla="*/ 547577418 h 702"/>
                        <a:gd name="T68" fmla="*/ 550945796 w 534"/>
                        <a:gd name="T69" fmla="*/ 547577418 h 702"/>
                        <a:gd name="T70" fmla="*/ 550945796 w 534"/>
                        <a:gd name="T71" fmla="*/ 547577418 h 702"/>
                        <a:gd name="T72" fmla="*/ 550945796 w 534"/>
                        <a:gd name="T73" fmla="*/ 547577418 h 702"/>
                        <a:gd name="T74" fmla="*/ 550945796 w 534"/>
                        <a:gd name="T75" fmla="*/ 547577418 h 702"/>
                        <a:gd name="T76" fmla="*/ 550945796 w 534"/>
                        <a:gd name="T77" fmla="*/ 547577418 h 702"/>
                        <a:gd name="T78" fmla="*/ 550945796 w 534"/>
                        <a:gd name="T79" fmla="*/ 547577418 h 702"/>
                        <a:gd name="T80" fmla="*/ 550945796 w 534"/>
                        <a:gd name="T81" fmla="*/ 547577418 h 702"/>
                        <a:gd name="T82" fmla="*/ 550945796 w 534"/>
                        <a:gd name="T83" fmla="*/ 547577418 h 702"/>
                        <a:gd name="T84" fmla="*/ 550945796 w 534"/>
                        <a:gd name="T85" fmla="*/ 547577418 h 702"/>
                        <a:gd name="T86" fmla="*/ 550945796 w 534"/>
                        <a:gd name="T87" fmla="*/ 547577418 h 702"/>
                        <a:gd name="T88" fmla="*/ 550945796 w 534"/>
                        <a:gd name="T89" fmla="*/ 547577418 h 702"/>
                        <a:gd name="T90" fmla="*/ 550945796 w 534"/>
                        <a:gd name="T91" fmla="*/ 547577418 h 702"/>
                        <a:gd name="T92" fmla="*/ 550945796 w 534"/>
                        <a:gd name="T93" fmla="*/ 547577418 h 702"/>
                        <a:gd name="T94" fmla="*/ 550945796 w 534"/>
                        <a:gd name="T95" fmla="*/ 547577418 h 702"/>
                        <a:gd name="T96" fmla="*/ 550945796 w 534"/>
                        <a:gd name="T97" fmla="*/ 547577418 h 702"/>
                        <a:gd name="T98" fmla="*/ 550945796 w 534"/>
                        <a:gd name="T99" fmla="*/ 547577418 h 702"/>
                        <a:gd name="T100" fmla="*/ 550945796 w 534"/>
                        <a:gd name="T101" fmla="*/ 547577418 h 702"/>
                        <a:gd name="T102" fmla="*/ 550945796 w 534"/>
                        <a:gd name="T103" fmla="*/ 547577418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rgbClr val="C0C0C0"/>
                    </a:solidFill>
                    <a:ln w="3175" algn="ctr">
                      <a:solidFill>
                        <a:schemeClr val="bg1"/>
                      </a:solidFill>
                      <a:round/>
                      <a:headEnd/>
                      <a:tailEnd/>
                    </a:ln>
                  </p:spPr>
                  <p:txBody>
                    <a:bodyPr/>
                    <a:lstStyle/>
                    <a:p>
                      <a:endParaRPr lang="es-ES"/>
                    </a:p>
                  </p:txBody>
                </p:sp>
                <p:sp>
                  <p:nvSpPr>
                    <p:cNvPr id="70833" name="Chad"/>
                    <p:cNvSpPr>
                      <a:spLocks/>
                    </p:cNvSpPr>
                    <p:nvPr/>
                  </p:nvSpPr>
                  <p:spPr bwMode="auto">
                    <a:xfrm>
                      <a:off x="2896" y="1826"/>
                      <a:ext cx="190" cy="330"/>
                    </a:xfrm>
                    <a:custGeom>
                      <a:avLst/>
                      <a:gdLst>
                        <a:gd name="T0" fmla="*/ 548416212 w 744"/>
                        <a:gd name="T1" fmla="*/ 549355943 h 1290"/>
                        <a:gd name="T2" fmla="*/ 548416212 w 744"/>
                        <a:gd name="T3" fmla="*/ 0 h 1290"/>
                        <a:gd name="T4" fmla="*/ 548416212 w 744"/>
                        <a:gd name="T5" fmla="*/ 549355943 h 1290"/>
                        <a:gd name="T6" fmla="*/ 548416212 w 744"/>
                        <a:gd name="T7" fmla="*/ 549355943 h 1290"/>
                        <a:gd name="T8" fmla="*/ 548416212 w 744"/>
                        <a:gd name="T9" fmla="*/ 549355943 h 1290"/>
                        <a:gd name="T10" fmla="*/ 548416212 w 744"/>
                        <a:gd name="T11" fmla="*/ 549355943 h 1290"/>
                        <a:gd name="T12" fmla="*/ 548416212 w 744"/>
                        <a:gd name="T13" fmla="*/ 549355943 h 1290"/>
                        <a:gd name="T14" fmla="*/ 548416212 w 744"/>
                        <a:gd name="T15" fmla="*/ 549355943 h 1290"/>
                        <a:gd name="T16" fmla="*/ 548416212 w 744"/>
                        <a:gd name="T17" fmla="*/ 549355943 h 1290"/>
                        <a:gd name="T18" fmla="*/ 0 w 744"/>
                        <a:gd name="T19" fmla="*/ 549355943 h 1290"/>
                        <a:gd name="T20" fmla="*/ 548416212 w 744"/>
                        <a:gd name="T21" fmla="*/ 549355943 h 1290"/>
                        <a:gd name="T22" fmla="*/ 548416212 w 744"/>
                        <a:gd name="T23" fmla="*/ 549355943 h 1290"/>
                        <a:gd name="T24" fmla="*/ 548416212 w 744"/>
                        <a:gd name="T25" fmla="*/ 549355943 h 1290"/>
                        <a:gd name="T26" fmla="*/ 548416212 w 744"/>
                        <a:gd name="T27" fmla="*/ 549355943 h 1290"/>
                        <a:gd name="T28" fmla="*/ 548416212 w 744"/>
                        <a:gd name="T29" fmla="*/ 549355943 h 1290"/>
                        <a:gd name="T30" fmla="*/ 548416212 w 744"/>
                        <a:gd name="T31" fmla="*/ 549355943 h 1290"/>
                        <a:gd name="T32" fmla="*/ 548416212 w 744"/>
                        <a:gd name="T33" fmla="*/ 549355943 h 1290"/>
                        <a:gd name="T34" fmla="*/ 548416212 w 744"/>
                        <a:gd name="T35" fmla="*/ 549355943 h 1290"/>
                        <a:gd name="T36" fmla="*/ 548416212 w 744"/>
                        <a:gd name="T37" fmla="*/ 549355943 h 1290"/>
                        <a:gd name="T38" fmla="*/ 548416212 w 744"/>
                        <a:gd name="T39" fmla="*/ 549355943 h 1290"/>
                        <a:gd name="T40" fmla="*/ 548416212 w 744"/>
                        <a:gd name="T41" fmla="*/ 549355943 h 1290"/>
                        <a:gd name="T42" fmla="*/ 548416212 w 744"/>
                        <a:gd name="T43" fmla="*/ 549355943 h 1290"/>
                        <a:gd name="T44" fmla="*/ 548416212 w 744"/>
                        <a:gd name="T45" fmla="*/ 549355943 h 1290"/>
                        <a:gd name="T46" fmla="*/ 548416212 w 744"/>
                        <a:gd name="T47" fmla="*/ 549355943 h 1290"/>
                        <a:gd name="T48" fmla="*/ 548416212 w 744"/>
                        <a:gd name="T49" fmla="*/ 549355943 h 1290"/>
                        <a:gd name="T50" fmla="*/ 548416212 w 744"/>
                        <a:gd name="T51" fmla="*/ 549355943 h 1290"/>
                        <a:gd name="T52" fmla="*/ 548416212 w 744"/>
                        <a:gd name="T53" fmla="*/ 549355943 h 1290"/>
                        <a:gd name="T54" fmla="*/ 548416212 w 744"/>
                        <a:gd name="T55" fmla="*/ 549355943 h 1290"/>
                        <a:gd name="T56" fmla="*/ 548416212 w 744"/>
                        <a:gd name="T57" fmla="*/ 549355943 h 1290"/>
                        <a:gd name="T58" fmla="*/ 548416212 w 744"/>
                        <a:gd name="T59" fmla="*/ 549355943 h 1290"/>
                        <a:gd name="T60" fmla="*/ 548416212 w 744"/>
                        <a:gd name="T61" fmla="*/ 549355943 h 1290"/>
                        <a:gd name="T62" fmla="*/ 548416212 w 744"/>
                        <a:gd name="T63" fmla="*/ 549355943 h 1290"/>
                        <a:gd name="T64" fmla="*/ 548416212 w 744"/>
                        <a:gd name="T65" fmla="*/ 549355943 h 1290"/>
                        <a:gd name="T66" fmla="*/ 548416212 w 744"/>
                        <a:gd name="T67" fmla="*/ 549355943 h 1290"/>
                        <a:gd name="T68" fmla="*/ 548416212 w 744"/>
                        <a:gd name="T69" fmla="*/ 549355943 h 1290"/>
                        <a:gd name="T70" fmla="*/ 548416212 w 744"/>
                        <a:gd name="T71" fmla="*/ 549355943 h 1290"/>
                        <a:gd name="T72" fmla="*/ 548416212 w 744"/>
                        <a:gd name="T73" fmla="*/ 549355943 h 1290"/>
                        <a:gd name="T74" fmla="*/ 548416212 w 744"/>
                        <a:gd name="T75" fmla="*/ 549355943 h 1290"/>
                        <a:gd name="T76" fmla="*/ 548416212 w 744"/>
                        <a:gd name="T77" fmla="*/ 549355943 h 1290"/>
                        <a:gd name="T78" fmla="*/ 548416212 w 744"/>
                        <a:gd name="T79" fmla="*/ 549355943 h 1290"/>
                        <a:gd name="T80" fmla="*/ 548416212 w 744"/>
                        <a:gd name="T81" fmla="*/ 549355943 h 1290"/>
                        <a:gd name="T82" fmla="*/ 548416212 w 744"/>
                        <a:gd name="T83" fmla="*/ 549355943 h 1290"/>
                        <a:gd name="T84" fmla="*/ 548416212 w 744"/>
                        <a:gd name="T85" fmla="*/ 549355943 h 1290"/>
                        <a:gd name="T86" fmla="*/ 548416212 w 744"/>
                        <a:gd name="T87" fmla="*/ 549355943 h 1290"/>
                        <a:gd name="T88" fmla="*/ 548416212 w 744"/>
                        <a:gd name="T89" fmla="*/ 549355943 h 1290"/>
                        <a:gd name="T90" fmla="*/ 548416212 w 744"/>
                        <a:gd name="T91" fmla="*/ 549355943 h 1290"/>
                        <a:gd name="T92" fmla="*/ 548416212 w 744"/>
                        <a:gd name="T93" fmla="*/ 549355943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rgbClr val="C0C0C0"/>
                    </a:solidFill>
                    <a:ln w="3175" algn="ctr">
                      <a:solidFill>
                        <a:schemeClr val="bg1"/>
                      </a:solidFill>
                      <a:round/>
                      <a:headEnd/>
                      <a:tailEnd/>
                    </a:ln>
                  </p:spPr>
                  <p:txBody>
                    <a:bodyPr/>
                    <a:lstStyle/>
                    <a:p>
                      <a:endParaRPr lang="es-ES"/>
                    </a:p>
                  </p:txBody>
                </p:sp>
                <p:sp>
                  <p:nvSpPr>
                    <p:cNvPr id="70834" name="Central African Republic"/>
                    <p:cNvSpPr>
                      <a:spLocks/>
                    </p:cNvSpPr>
                    <p:nvPr/>
                  </p:nvSpPr>
                  <p:spPr bwMode="auto">
                    <a:xfrm>
                      <a:off x="2914" y="2084"/>
                      <a:ext cx="234" cy="179"/>
                    </a:xfrm>
                    <a:custGeom>
                      <a:avLst/>
                      <a:gdLst>
                        <a:gd name="T0" fmla="*/ 550998815 w 912"/>
                        <a:gd name="T1" fmla="*/ 547577418 h 702"/>
                        <a:gd name="T2" fmla="*/ 550998815 w 912"/>
                        <a:gd name="T3" fmla="*/ 547577418 h 702"/>
                        <a:gd name="T4" fmla="*/ 550998815 w 912"/>
                        <a:gd name="T5" fmla="*/ 547577418 h 702"/>
                        <a:gd name="T6" fmla="*/ 550998815 w 912"/>
                        <a:gd name="T7" fmla="*/ 547577418 h 702"/>
                        <a:gd name="T8" fmla="*/ 550998815 w 912"/>
                        <a:gd name="T9" fmla="*/ 547577418 h 702"/>
                        <a:gd name="T10" fmla="*/ 550998815 w 912"/>
                        <a:gd name="T11" fmla="*/ 547577418 h 702"/>
                        <a:gd name="T12" fmla="*/ 550998815 w 912"/>
                        <a:gd name="T13" fmla="*/ 547577418 h 702"/>
                        <a:gd name="T14" fmla="*/ 550998815 w 912"/>
                        <a:gd name="T15" fmla="*/ 547577418 h 702"/>
                        <a:gd name="T16" fmla="*/ 550998815 w 912"/>
                        <a:gd name="T17" fmla="*/ 547577418 h 702"/>
                        <a:gd name="T18" fmla="*/ 550998815 w 912"/>
                        <a:gd name="T19" fmla="*/ 547577418 h 702"/>
                        <a:gd name="T20" fmla="*/ 550998815 w 912"/>
                        <a:gd name="T21" fmla="*/ 547577418 h 702"/>
                        <a:gd name="T22" fmla="*/ 550998815 w 912"/>
                        <a:gd name="T23" fmla="*/ 547577418 h 702"/>
                        <a:gd name="T24" fmla="*/ 550998815 w 912"/>
                        <a:gd name="T25" fmla="*/ 547577418 h 702"/>
                        <a:gd name="T26" fmla="*/ 550998815 w 912"/>
                        <a:gd name="T27" fmla="*/ 547577418 h 702"/>
                        <a:gd name="T28" fmla="*/ 550998815 w 912"/>
                        <a:gd name="T29" fmla="*/ 547577418 h 702"/>
                        <a:gd name="T30" fmla="*/ 550998815 w 912"/>
                        <a:gd name="T31" fmla="*/ 0 h 702"/>
                        <a:gd name="T32" fmla="*/ 550998815 w 912"/>
                        <a:gd name="T33" fmla="*/ 547577418 h 702"/>
                        <a:gd name="T34" fmla="*/ 550998815 w 912"/>
                        <a:gd name="T35" fmla="*/ 547577418 h 702"/>
                        <a:gd name="T36" fmla="*/ 550998815 w 912"/>
                        <a:gd name="T37" fmla="*/ 547577418 h 702"/>
                        <a:gd name="T38" fmla="*/ 550998815 w 912"/>
                        <a:gd name="T39" fmla="*/ 547577418 h 702"/>
                        <a:gd name="T40" fmla="*/ 550998815 w 912"/>
                        <a:gd name="T41" fmla="*/ 547577418 h 702"/>
                        <a:gd name="T42" fmla="*/ 550998815 w 912"/>
                        <a:gd name="T43" fmla="*/ 547577418 h 702"/>
                        <a:gd name="T44" fmla="*/ 550998815 w 912"/>
                        <a:gd name="T45" fmla="*/ 547577418 h 702"/>
                        <a:gd name="T46" fmla="*/ 550998815 w 912"/>
                        <a:gd name="T47" fmla="*/ 547577418 h 702"/>
                        <a:gd name="T48" fmla="*/ 550998815 w 912"/>
                        <a:gd name="T49" fmla="*/ 547577418 h 702"/>
                        <a:gd name="T50" fmla="*/ 550998815 w 912"/>
                        <a:gd name="T51" fmla="*/ 547577418 h 702"/>
                        <a:gd name="T52" fmla="*/ 550998815 w 912"/>
                        <a:gd name="T53" fmla="*/ 547577418 h 702"/>
                        <a:gd name="T54" fmla="*/ 550998815 w 912"/>
                        <a:gd name="T55" fmla="*/ 547577418 h 702"/>
                        <a:gd name="T56" fmla="*/ 550998815 w 912"/>
                        <a:gd name="T57" fmla="*/ 547577418 h 702"/>
                        <a:gd name="T58" fmla="*/ 550998815 w 912"/>
                        <a:gd name="T59" fmla="*/ 547577418 h 702"/>
                        <a:gd name="T60" fmla="*/ 0 w 912"/>
                        <a:gd name="T61" fmla="*/ 547577418 h 702"/>
                        <a:gd name="T62" fmla="*/ 550998815 w 912"/>
                        <a:gd name="T63" fmla="*/ 547577418 h 702"/>
                        <a:gd name="T64" fmla="*/ 550998815 w 912"/>
                        <a:gd name="T65" fmla="*/ 547577418 h 702"/>
                        <a:gd name="T66" fmla="*/ 550998815 w 912"/>
                        <a:gd name="T67" fmla="*/ 547577418 h 702"/>
                        <a:gd name="T68" fmla="*/ 550998815 w 912"/>
                        <a:gd name="T69" fmla="*/ 547577418 h 702"/>
                        <a:gd name="T70" fmla="*/ 550998815 w 912"/>
                        <a:gd name="T71" fmla="*/ 547577418 h 702"/>
                        <a:gd name="T72" fmla="*/ 550998815 w 912"/>
                        <a:gd name="T73" fmla="*/ 547577418 h 702"/>
                        <a:gd name="T74" fmla="*/ 550998815 w 912"/>
                        <a:gd name="T75" fmla="*/ 547577418 h 702"/>
                        <a:gd name="T76" fmla="*/ 550998815 w 912"/>
                        <a:gd name="T77" fmla="*/ 547577418 h 702"/>
                        <a:gd name="T78" fmla="*/ 550998815 w 912"/>
                        <a:gd name="T79" fmla="*/ 547577418 h 702"/>
                        <a:gd name="T80" fmla="*/ 550998815 w 912"/>
                        <a:gd name="T81" fmla="*/ 547577418 h 702"/>
                        <a:gd name="T82" fmla="*/ 550998815 w 912"/>
                        <a:gd name="T83" fmla="*/ 547577418 h 702"/>
                        <a:gd name="T84" fmla="*/ 550998815 w 912"/>
                        <a:gd name="T85" fmla="*/ 547577418 h 702"/>
                        <a:gd name="T86" fmla="*/ 550998815 w 912"/>
                        <a:gd name="T87" fmla="*/ 547577418 h 702"/>
                        <a:gd name="T88" fmla="*/ 550998815 w 912"/>
                        <a:gd name="T89" fmla="*/ 547577418 h 702"/>
                        <a:gd name="T90" fmla="*/ 550998815 w 912"/>
                        <a:gd name="T91" fmla="*/ 547577418 h 702"/>
                        <a:gd name="T92" fmla="*/ 550998815 w 912"/>
                        <a:gd name="T93" fmla="*/ 547577418 h 702"/>
                        <a:gd name="T94" fmla="*/ 550998815 w 912"/>
                        <a:gd name="T95" fmla="*/ 547577418 h 702"/>
                        <a:gd name="T96" fmla="*/ 550998815 w 912"/>
                        <a:gd name="T97" fmla="*/ 547577418 h 702"/>
                        <a:gd name="T98" fmla="*/ 550998815 w 912"/>
                        <a:gd name="T99" fmla="*/ 547577418 h 702"/>
                        <a:gd name="T100" fmla="*/ 550998815 w 912"/>
                        <a:gd name="T101" fmla="*/ 547577418 h 702"/>
                        <a:gd name="T102" fmla="*/ 550998815 w 912"/>
                        <a:gd name="T103" fmla="*/ 547577418 h 702"/>
                        <a:gd name="T104" fmla="*/ 550998815 w 912"/>
                        <a:gd name="T105" fmla="*/ 547577418 h 702"/>
                        <a:gd name="T106" fmla="*/ 550998815 w 912"/>
                        <a:gd name="T107" fmla="*/ 547577418 h 702"/>
                        <a:gd name="T108" fmla="*/ 550998815 w 912"/>
                        <a:gd name="T109" fmla="*/ 547577418 h 702"/>
                        <a:gd name="T110" fmla="*/ 550998815 w 912"/>
                        <a:gd name="T111" fmla="*/ 547577418 h 702"/>
                        <a:gd name="T112" fmla="*/ 550998815 w 912"/>
                        <a:gd name="T113" fmla="*/ 547577418 h 702"/>
                        <a:gd name="T114" fmla="*/ 550998815 w 912"/>
                        <a:gd name="T115" fmla="*/ 547577418 h 702"/>
                        <a:gd name="T116" fmla="*/ 550998815 w 912"/>
                        <a:gd name="T117" fmla="*/ 547577418 h 702"/>
                        <a:gd name="T118" fmla="*/ 550998815 w 912"/>
                        <a:gd name="T119" fmla="*/ 547577418 h 702"/>
                        <a:gd name="T120" fmla="*/ 550998815 w 912"/>
                        <a:gd name="T121" fmla="*/ 547577418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rgbClr val="C0C0C0"/>
                    </a:solidFill>
                    <a:ln w="3175" algn="ctr">
                      <a:solidFill>
                        <a:schemeClr val="bg1"/>
                      </a:solidFill>
                      <a:round/>
                      <a:headEnd/>
                      <a:tailEnd/>
                    </a:ln>
                  </p:spPr>
                  <p:txBody>
                    <a:bodyPr/>
                    <a:lstStyle/>
                    <a:p>
                      <a:endParaRPr lang="es-ES"/>
                    </a:p>
                  </p:txBody>
                </p:sp>
                <p:sp>
                  <p:nvSpPr>
                    <p:cNvPr id="70835" name="Cameroon"/>
                    <p:cNvSpPr>
                      <a:spLocks/>
                    </p:cNvSpPr>
                    <p:nvPr/>
                  </p:nvSpPr>
                  <p:spPr bwMode="auto">
                    <a:xfrm>
                      <a:off x="2808" y="2039"/>
                      <a:ext cx="140" cy="237"/>
                    </a:xfrm>
                    <a:custGeom>
                      <a:avLst/>
                      <a:gdLst>
                        <a:gd name="T0" fmla="*/ 550636455 w 546"/>
                        <a:gd name="T1" fmla="*/ 0 h 924"/>
                        <a:gd name="T2" fmla="*/ 550636455 w 546"/>
                        <a:gd name="T3" fmla="*/ 550815334 h 924"/>
                        <a:gd name="T4" fmla="*/ 550636455 w 546"/>
                        <a:gd name="T5" fmla="*/ 550815334 h 924"/>
                        <a:gd name="T6" fmla="*/ 550636455 w 546"/>
                        <a:gd name="T7" fmla="*/ 550815334 h 924"/>
                        <a:gd name="T8" fmla="*/ 550636455 w 546"/>
                        <a:gd name="T9" fmla="*/ 550815334 h 924"/>
                        <a:gd name="T10" fmla="*/ 550636455 w 546"/>
                        <a:gd name="T11" fmla="*/ 550815334 h 924"/>
                        <a:gd name="T12" fmla="*/ 550636455 w 546"/>
                        <a:gd name="T13" fmla="*/ 550815334 h 924"/>
                        <a:gd name="T14" fmla="*/ 550636455 w 546"/>
                        <a:gd name="T15" fmla="*/ 550815334 h 924"/>
                        <a:gd name="T16" fmla="*/ 550636455 w 546"/>
                        <a:gd name="T17" fmla="*/ 550815334 h 924"/>
                        <a:gd name="T18" fmla="*/ 550636455 w 546"/>
                        <a:gd name="T19" fmla="*/ 550815334 h 924"/>
                        <a:gd name="T20" fmla="*/ 550636455 w 546"/>
                        <a:gd name="T21" fmla="*/ 550815334 h 924"/>
                        <a:gd name="T22" fmla="*/ 550636455 w 546"/>
                        <a:gd name="T23" fmla="*/ 550815334 h 924"/>
                        <a:gd name="T24" fmla="*/ 550636455 w 546"/>
                        <a:gd name="T25" fmla="*/ 550815334 h 924"/>
                        <a:gd name="T26" fmla="*/ 550636455 w 546"/>
                        <a:gd name="T27" fmla="*/ 550815334 h 924"/>
                        <a:gd name="T28" fmla="*/ 550636455 w 546"/>
                        <a:gd name="T29" fmla="*/ 550815334 h 924"/>
                        <a:gd name="T30" fmla="*/ 550636455 w 546"/>
                        <a:gd name="T31" fmla="*/ 550815334 h 924"/>
                        <a:gd name="T32" fmla="*/ 550636455 w 546"/>
                        <a:gd name="T33" fmla="*/ 550815334 h 924"/>
                        <a:gd name="T34" fmla="*/ 550636455 w 546"/>
                        <a:gd name="T35" fmla="*/ 550815334 h 924"/>
                        <a:gd name="T36" fmla="*/ 550636455 w 546"/>
                        <a:gd name="T37" fmla="*/ 550815334 h 924"/>
                        <a:gd name="T38" fmla="*/ 550636455 w 546"/>
                        <a:gd name="T39" fmla="*/ 550815334 h 924"/>
                        <a:gd name="T40" fmla="*/ 550636455 w 546"/>
                        <a:gd name="T41" fmla="*/ 550815334 h 924"/>
                        <a:gd name="T42" fmla="*/ 550636455 w 546"/>
                        <a:gd name="T43" fmla="*/ 550815334 h 924"/>
                        <a:gd name="T44" fmla="*/ 550636455 w 546"/>
                        <a:gd name="T45" fmla="*/ 550815334 h 924"/>
                        <a:gd name="T46" fmla="*/ 550636455 w 546"/>
                        <a:gd name="T47" fmla="*/ 550815334 h 924"/>
                        <a:gd name="T48" fmla="*/ 550636455 w 546"/>
                        <a:gd name="T49" fmla="*/ 550815334 h 924"/>
                        <a:gd name="T50" fmla="*/ 550636455 w 546"/>
                        <a:gd name="T51" fmla="*/ 550815334 h 924"/>
                        <a:gd name="T52" fmla="*/ 550636455 w 546"/>
                        <a:gd name="T53" fmla="*/ 550815334 h 924"/>
                        <a:gd name="T54" fmla="*/ 550636455 w 546"/>
                        <a:gd name="T55" fmla="*/ 550815334 h 924"/>
                        <a:gd name="T56" fmla="*/ 550636455 w 546"/>
                        <a:gd name="T57" fmla="*/ 550815334 h 924"/>
                        <a:gd name="T58" fmla="*/ 550636455 w 546"/>
                        <a:gd name="T59" fmla="*/ 550815334 h 924"/>
                        <a:gd name="T60" fmla="*/ 550636455 w 546"/>
                        <a:gd name="T61" fmla="*/ 550815334 h 924"/>
                        <a:gd name="T62" fmla="*/ 550636455 w 546"/>
                        <a:gd name="T63" fmla="*/ 550815334 h 924"/>
                        <a:gd name="T64" fmla="*/ 550636455 w 546"/>
                        <a:gd name="T65" fmla="*/ 550815334 h 924"/>
                        <a:gd name="T66" fmla="*/ 550636455 w 546"/>
                        <a:gd name="T67" fmla="*/ 550815334 h 924"/>
                        <a:gd name="T68" fmla="*/ 550636455 w 546"/>
                        <a:gd name="T69" fmla="*/ 550815334 h 924"/>
                        <a:gd name="T70" fmla="*/ 550636455 w 546"/>
                        <a:gd name="T71" fmla="*/ 550815334 h 924"/>
                        <a:gd name="T72" fmla="*/ 550636455 w 546"/>
                        <a:gd name="T73" fmla="*/ 550815334 h 924"/>
                        <a:gd name="T74" fmla="*/ 550636455 w 546"/>
                        <a:gd name="T75" fmla="*/ 550815334 h 924"/>
                        <a:gd name="T76" fmla="*/ 550636455 w 546"/>
                        <a:gd name="T77" fmla="*/ 550815334 h 924"/>
                        <a:gd name="T78" fmla="*/ 550636455 w 546"/>
                        <a:gd name="T79" fmla="*/ 550815334 h 924"/>
                        <a:gd name="T80" fmla="*/ 550636455 w 546"/>
                        <a:gd name="T81" fmla="*/ 550815334 h 924"/>
                        <a:gd name="T82" fmla="*/ 550636455 w 546"/>
                        <a:gd name="T83" fmla="*/ 550815334 h 924"/>
                        <a:gd name="T84" fmla="*/ 550636455 w 546"/>
                        <a:gd name="T85" fmla="*/ 550815334 h 924"/>
                        <a:gd name="T86" fmla="*/ 550636455 w 546"/>
                        <a:gd name="T87" fmla="*/ 550815334 h 924"/>
                        <a:gd name="T88" fmla="*/ 550636455 w 546"/>
                        <a:gd name="T89" fmla="*/ 550815334 h 924"/>
                        <a:gd name="T90" fmla="*/ 550636455 w 546"/>
                        <a:gd name="T91" fmla="*/ 550815334 h 924"/>
                        <a:gd name="T92" fmla="*/ 550636455 w 546"/>
                        <a:gd name="T93" fmla="*/ 550815334 h 924"/>
                        <a:gd name="T94" fmla="*/ 550636455 w 546"/>
                        <a:gd name="T95" fmla="*/ 550815334 h 924"/>
                        <a:gd name="T96" fmla="*/ 550636455 w 546"/>
                        <a:gd name="T97" fmla="*/ 550815334 h 924"/>
                        <a:gd name="T98" fmla="*/ 550636455 w 546"/>
                        <a:gd name="T99" fmla="*/ 550815334 h 924"/>
                        <a:gd name="T100" fmla="*/ 550636455 w 546"/>
                        <a:gd name="T101" fmla="*/ 550815334 h 924"/>
                        <a:gd name="T102" fmla="*/ 550636455 w 546"/>
                        <a:gd name="T103" fmla="*/ 550815334 h 924"/>
                        <a:gd name="T104" fmla="*/ 550636455 w 546"/>
                        <a:gd name="T105" fmla="*/ 550815334 h 924"/>
                        <a:gd name="T106" fmla="*/ 550636455 w 546"/>
                        <a:gd name="T107" fmla="*/ 550815334 h 924"/>
                        <a:gd name="T108" fmla="*/ 550636455 w 546"/>
                        <a:gd name="T109" fmla="*/ 550815334 h 924"/>
                        <a:gd name="T110" fmla="*/ 550636455 w 546"/>
                        <a:gd name="T111" fmla="*/ 550815334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rgbClr val="C0C0C0"/>
                    </a:solidFill>
                    <a:ln w="3175" algn="ctr">
                      <a:solidFill>
                        <a:schemeClr val="bg1"/>
                      </a:solidFill>
                      <a:round/>
                      <a:headEnd/>
                      <a:tailEnd/>
                    </a:ln>
                  </p:spPr>
                  <p:txBody>
                    <a:bodyPr/>
                    <a:lstStyle/>
                    <a:p>
                      <a:endParaRPr lang="es-ES"/>
                    </a:p>
                  </p:txBody>
                </p:sp>
                <p:sp>
                  <p:nvSpPr>
                    <p:cNvPr id="70836" name="Burundi"/>
                    <p:cNvSpPr>
                      <a:spLocks/>
                    </p:cNvSpPr>
                    <p:nvPr/>
                  </p:nvSpPr>
                  <p:spPr bwMode="auto">
                    <a:xfrm>
                      <a:off x="3180" y="2360"/>
                      <a:ext cx="34" cy="43"/>
                    </a:xfrm>
                    <a:custGeom>
                      <a:avLst/>
                      <a:gdLst>
                        <a:gd name="T0" fmla="*/ 553139340 w 132"/>
                        <a:gd name="T1" fmla="*/ 549653222 h 168"/>
                        <a:gd name="T2" fmla="*/ 553139340 w 132"/>
                        <a:gd name="T3" fmla="*/ 549653222 h 168"/>
                        <a:gd name="T4" fmla="*/ 553139340 w 132"/>
                        <a:gd name="T5" fmla="*/ 549653222 h 168"/>
                        <a:gd name="T6" fmla="*/ 553139340 w 132"/>
                        <a:gd name="T7" fmla="*/ 549653222 h 168"/>
                        <a:gd name="T8" fmla="*/ 553139340 w 132"/>
                        <a:gd name="T9" fmla="*/ 549653222 h 168"/>
                        <a:gd name="T10" fmla="*/ 553139340 w 132"/>
                        <a:gd name="T11" fmla="*/ 549653222 h 168"/>
                        <a:gd name="T12" fmla="*/ 553139340 w 132"/>
                        <a:gd name="T13" fmla="*/ 549653222 h 168"/>
                        <a:gd name="T14" fmla="*/ 553139340 w 132"/>
                        <a:gd name="T15" fmla="*/ 549653222 h 168"/>
                        <a:gd name="T16" fmla="*/ 553139340 w 132"/>
                        <a:gd name="T17" fmla="*/ 549653222 h 168"/>
                        <a:gd name="T18" fmla="*/ 553139340 w 132"/>
                        <a:gd name="T19" fmla="*/ 549653222 h 168"/>
                        <a:gd name="T20" fmla="*/ 553139340 w 132"/>
                        <a:gd name="T21" fmla="*/ 549653222 h 168"/>
                        <a:gd name="T22" fmla="*/ 553139340 w 132"/>
                        <a:gd name="T23" fmla="*/ 549653222 h 168"/>
                        <a:gd name="T24" fmla="*/ 553139340 w 132"/>
                        <a:gd name="T25" fmla="*/ 549653222 h 168"/>
                        <a:gd name="T26" fmla="*/ 553139340 w 132"/>
                        <a:gd name="T27" fmla="*/ 549653222 h 168"/>
                        <a:gd name="T28" fmla="*/ 553139340 w 132"/>
                        <a:gd name="T29" fmla="*/ 549653222 h 168"/>
                        <a:gd name="T30" fmla="*/ 553139340 w 132"/>
                        <a:gd name="T31" fmla="*/ 549653222 h 168"/>
                        <a:gd name="T32" fmla="*/ 553139340 w 132"/>
                        <a:gd name="T33" fmla="*/ 549653222 h 168"/>
                        <a:gd name="T34" fmla="*/ 553139340 w 132"/>
                        <a:gd name="T35" fmla="*/ 549653222 h 168"/>
                        <a:gd name="T36" fmla="*/ 553139340 w 132"/>
                        <a:gd name="T37" fmla="*/ 549653222 h 168"/>
                        <a:gd name="T38" fmla="*/ 553139340 w 132"/>
                        <a:gd name="T39" fmla="*/ 549653222 h 168"/>
                        <a:gd name="T40" fmla="*/ 553139340 w 132"/>
                        <a:gd name="T41" fmla="*/ 549653222 h 168"/>
                        <a:gd name="T42" fmla="*/ 553139340 w 132"/>
                        <a:gd name="T43" fmla="*/ 549653222 h 168"/>
                        <a:gd name="T44" fmla="*/ 553139340 w 132"/>
                        <a:gd name="T45" fmla="*/ 549653222 h 168"/>
                        <a:gd name="T46" fmla="*/ 553139340 w 132"/>
                        <a:gd name="T47" fmla="*/ 0 h 168"/>
                        <a:gd name="T48" fmla="*/ 553139340 w 132"/>
                        <a:gd name="T49" fmla="*/ 0 h 168"/>
                        <a:gd name="T50" fmla="*/ 553139340 w 132"/>
                        <a:gd name="T51" fmla="*/ 0 h 168"/>
                        <a:gd name="T52" fmla="*/ 553139340 w 132"/>
                        <a:gd name="T53" fmla="*/ 549653222 h 168"/>
                        <a:gd name="T54" fmla="*/ 553139340 w 132"/>
                        <a:gd name="T55" fmla="*/ 549653222 h 168"/>
                        <a:gd name="T56" fmla="*/ 553139340 w 132"/>
                        <a:gd name="T57" fmla="*/ 549653222 h 168"/>
                        <a:gd name="T58" fmla="*/ 553139340 w 132"/>
                        <a:gd name="T59" fmla="*/ 549653222 h 168"/>
                        <a:gd name="T60" fmla="*/ 553139340 w 132"/>
                        <a:gd name="T61" fmla="*/ 549653222 h 168"/>
                        <a:gd name="T62" fmla="*/ 553139340 w 132"/>
                        <a:gd name="T63" fmla="*/ 549653222 h 168"/>
                        <a:gd name="T64" fmla="*/ 0 w 132"/>
                        <a:gd name="T65" fmla="*/ 549653222 h 168"/>
                        <a:gd name="T66" fmla="*/ 553139340 w 132"/>
                        <a:gd name="T67" fmla="*/ 549653222 h 168"/>
                        <a:gd name="T68" fmla="*/ 553139340 w 132"/>
                        <a:gd name="T69" fmla="*/ 549653222 h 168"/>
                        <a:gd name="T70" fmla="*/ 553139340 w 132"/>
                        <a:gd name="T71" fmla="*/ 549653222 h 168"/>
                        <a:gd name="T72" fmla="*/ 553139340 w 132"/>
                        <a:gd name="T73" fmla="*/ 549653222 h 168"/>
                        <a:gd name="T74" fmla="*/ 553139340 w 132"/>
                        <a:gd name="T75" fmla="*/ 549653222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rgbClr val="C0C0C0"/>
                    </a:solidFill>
                    <a:ln w="3175" algn="ctr">
                      <a:solidFill>
                        <a:schemeClr val="bg1"/>
                      </a:solidFill>
                      <a:round/>
                      <a:headEnd/>
                      <a:tailEnd/>
                    </a:ln>
                  </p:spPr>
                  <p:txBody>
                    <a:bodyPr/>
                    <a:lstStyle/>
                    <a:p>
                      <a:endParaRPr lang="es-ES"/>
                    </a:p>
                  </p:txBody>
                </p:sp>
                <p:sp>
                  <p:nvSpPr>
                    <p:cNvPr id="70837" name="Burkina Faso"/>
                    <p:cNvSpPr>
                      <a:spLocks/>
                    </p:cNvSpPr>
                    <p:nvPr/>
                  </p:nvSpPr>
                  <p:spPr bwMode="auto">
                    <a:xfrm>
                      <a:off x="2552" y="2000"/>
                      <a:ext cx="146" cy="115"/>
                    </a:xfrm>
                    <a:custGeom>
                      <a:avLst/>
                      <a:gdLst>
                        <a:gd name="T0" fmla="*/ 550056848 w 570"/>
                        <a:gd name="T1" fmla="*/ 548801097 h 450"/>
                        <a:gd name="T2" fmla="*/ 550056848 w 570"/>
                        <a:gd name="T3" fmla="*/ 548801097 h 450"/>
                        <a:gd name="T4" fmla="*/ 550056848 w 570"/>
                        <a:gd name="T5" fmla="*/ 548801097 h 450"/>
                        <a:gd name="T6" fmla="*/ 550056848 w 570"/>
                        <a:gd name="T7" fmla="*/ 548801097 h 450"/>
                        <a:gd name="T8" fmla="*/ 550056848 w 570"/>
                        <a:gd name="T9" fmla="*/ 548801097 h 450"/>
                        <a:gd name="T10" fmla="*/ 550056848 w 570"/>
                        <a:gd name="T11" fmla="*/ 548801097 h 450"/>
                        <a:gd name="T12" fmla="*/ 550056848 w 570"/>
                        <a:gd name="T13" fmla="*/ 548801097 h 450"/>
                        <a:gd name="T14" fmla="*/ 550056848 w 570"/>
                        <a:gd name="T15" fmla="*/ 548801097 h 450"/>
                        <a:gd name="T16" fmla="*/ 550056848 w 570"/>
                        <a:gd name="T17" fmla="*/ 548801097 h 450"/>
                        <a:gd name="T18" fmla="*/ 550056848 w 570"/>
                        <a:gd name="T19" fmla="*/ 548801097 h 450"/>
                        <a:gd name="T20" fmla="*/ 550056848 w 570"/>
                        <a:gd name="T21" fmla="*/ 548801097 h 450"/>
                        <a:gd name="T22" fmla="*/ 550056848 w 570"/>
                        <a:gd name="T23" fmla="*/ 548801097 h 450"/>
                        <a:gd name="T24" fmla="*/ 550056848 w 570"/>
                        <a:gd name="T25" fmla="*/ 548801097 h 450"/>
                        <a:gd name="T26" fmla="*/ 550056848 w 570"/>
                        <a:gd name="T27" fmla="*/ 548801097 h 450"/>
                        <a:gd name="T28" fmla="*/ 550056848 w 570"/>
                        <a:gd name="T29" fmla="*/ 548801097 h 450"/>
                        <a:gd name="T30" fmla="*/ 550056848 w 570"/>
                        <a:gd name="T31" fmla="*/ 548801097 h 450"/>
                        <a:gd name="T32" fmla="*/ 550056848 w 570"/>
                        <a:gd name="T33" fmla="*/ 548801097 h 450"/>
                        <a:gd name="T34" fmla="*/ 550056848 w 570"/>
                        <a:gd name="T35" fmla="*/ 548801097 h 450"/>
                        <a:gd name="T36" fmla="*/ 550056848 w 570"/>
                        <a:gd name="T37" fmla="*/ 548801097 h 450"/>
                        <a:gd name="T38" fmla="*/ 550056848 w 570"/>
                        <a:gd name="T39" fmla="*/ 548801097 h 450"/>
                        <a:gd name="T40" fmla="*/ 550056848 w 570"/>
                        <a:gd name="T41" fmla="*/ 548801097 h 450"/>
                        <a:gd name="T42" fmla="*/ 550056848 w 570"/>
                        <a:gd name="T43" fmla="*/ 548801097 h 450"/>
                        <a:gd name="T44" fmla="*/ 550056848 w 570"/>
                        <a:gd name="T45" fmla="*/ 548801097 h 450"/>
                        <a:gd name="T46" fmla="*/ 550056848 w 570"/>
                        <a:gd name="T47" fmla="*/ 548801097 h 450"/>
                        <a:gd name="T48" fmla="*/ 550056848 w 570"/>
                        <a:gd name="T49" fmla="*/ 548801097 h 450"/>
                        <a:gd name="T50" fmla="*/ 550056848 w 570"/>
                        <a:gd name="T51" fmla="*/ 548801097 h 450"/>
                        <a:gd name="T52" fmla="*/ 550056848 w 570"/>
                        <a:gd name="T53" fmla="*/ 548801097 h 450"/>
                        <a:gd name="T54" fmla="*/ 550056848 w 570"/>
                        <a:gd name="T55" fmla="*/ 548801097 h 450"/>
                        <a:gd name="T56" fmla="*/ 550056848 w 570"/>
                        <a:gd name="T57" fmla="*/ 548801097 h 450"/>
                        <a:gd name="T58" fmla="*/ 550056848 w 570"/>
                        <a:gd name="T59" fmla="*/ 548801097 h 450"/>
                        <a:gd name="T60" fmla="*/ 550056848 w 570"/>
                        <a:gd name="T61" fmla="*/ 548801097 h 450"/>
                        <a:gd name="T62" fmla="*/ 550056848 w 570"/>
                        <a:gd name="T63" fmla="*/ 548801097 h 450"/>
                        <a:gd name="T64" fmla="*/ 550056848 w 570"/>
                        <a:gd name="T65" fmla="*/ 548801097 h 450"/>
                        <a:gd name="T66" fmla="*/ 550056848 w 570"/>
                        <a:gd name="T67" fmla="*/ 0 h 450"/>
                        <a:gd name="T68" fmla="*/ 550056848 w 570"/>
                        <a:gd name="T69" fmla="*/ 548801097 h 450"/>
                        <a:gd name="T70" fmla="*/ 550056848 w 570"/>
                        <a:gd name="T71" fmla="*/ 548801097 h 450"/>
                        <a:gd name="T72" fmla="*/ 550056848 w 570"/>
                        <a:gd name="T73" fmla="*/ 548801097 h 450"/>
                        <a:gd name="T74" fmla="*/ 550056848 w 570"/>
                        <a:gd name="T75" fmla="*/ 548801097 h 450"/>
                        <a:gd name="T76" fmla="*/ 550056848 w 570"/>
                        <a:gd name="T77" fmla="*/ 548801097 h 450"/>
                        <a:gd name="T78" fmla="*/ 550056848 w 570"/>
                        <a:gd name="T79" fmla="*/ 548801097 h 450"/>
                        <a:gd name="T80" fmla="*/ 550056848 w 570"/>
                        <a:gd name="T81" fmla="*/ 548801097 h 450"/>
                        <a:gd name="T82" fmla="*/ 550056848 w 570"/>
                        <a:gd name="T83" fmla="*/ 548801097 h 450"/>
                        <a:gd name="T84" fmla="*/ 550056848 w 570"/>
                        <a:gd name="T85" fmla="*/ 548801097 h 450"/>
                        <a:gd name="T86" fmla="*/ 550056848 w 570"/>
                        <a:gd name="T87" fmla="*/ 548801097 h 450"/>
                        <a:gd name="T88" fmla="*/ 550056848 w 570"/>
                        <a:gd name="T89" fmla="*/ 548801097 h 450"/>
                        <a:gd name="T90" fmla="*/ 550056848 w 570"/>
                        <a:gd name="T91" fmla="*/ 548801097 h 450"/>
                        <a:gd name="T92" fmla="*/ 550056848 w 570"/>
                        <a:gd name="T93" fmla="*/ 548801097 h 450"/>
                        <a:gd name="T94" fmla="*/ 550056848 w 570"/>
                        <a:gd name="T95" fmla="*/ 548801097 h 450"/>
                        <a:gd name="T96" fmla="*/ 550056848 w 570"/>
                        <a:gd name="T97" fmla="*/ 548801097 h 450"/>
                        <a:gd name="T98" fmla="*/ 550056848 w 570"/>
                        <a:gd name="T99" fmla="*/ 548801097 h 450"/>
                        <a:gd name="T100" fmla="*/ 550056848 w 570"/>
                        <a:gd name="T101" fmla="*/ 548801097 h 450"/>
                        <a:gd name="T102" fmla="*/ 550056848 w 570"/>
                        <a:gd name="T103" fmla="*/ 54880109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rgbClr val="C0C0C0"/>
                    </a:solidFill>
                    <a:ln w="3175" algn="ctr">
                      <a:solidFill>
                        <a:schemeClr val="bg1"/>
                      </a:solidFill>
                      <a:round/>
                      <a:headEnd/>
                      <a:tailEnd/>
                    </a:ln>
                  </p:spPr>
                  <p:txBody>
                    <a:bodyPr/>
                    <a:lstStyle/>
                    <a:p>
                      <a:endParaRPr lang="es-ES"/>
                    </a:p>
                  </p:txBody>
                </p:sp>
                <p:sp>
                  <p:nvSpPr>
                    <p:cNvPr id="70838" name="Botswana"/>
                    <p:cNvSpPr>
                      <a:spLocks/>
                    </p:cNvSpPr>
                    <p:nvPr/>
                  </p:nvSpPr>
                  <p:spPr bwMode="auto">
                    <a:xfrm>
                      <a:off x="3011" y="2676"/>
                      <a:ext cx="166" cy="187"/>
                    </a:xfrm>
                    <a:custGeom>
                      <a:avLst/>
                      <a:gdLst>
                        <a:gd name="T0" fmla="*/ 550126645 w 648"/>
                        <a:gd name="T1" fmla="*/ 548605482 h 732"/>
                        <a:gd name="T2" fmla="*/ 550126645 w 648"/>
                        <a:gd name="T3" fmla="*/ 548605482 h 732"/>
                        <a:gd name="T4" fmla="*/ 550126645 w 648"/>
                        <a:gd name="T5" fmla="*/ 548605482 h 732"/>
                        <a:gd name="T6" fmla="*/ 550126645 w 648"/>
                        <a:gd name="T7" fmla="*/ 548605482 h 732"/>
                        <a:gd name="T8" fmla="*/ 550126645 w 648"/>
                        <a:gd name="T9" fmla="*/ 548605482 h 732"/>
                        <a:gd name="T10" fmla="*/ 550126645 w 648"/>
                        <a:gd name="T11" fmla="*/ 548605482 h 732"/>
                        <a:gd name="T12" fmla="*/ 550126645 w 648"/>
                        <a:gd name="T13" fmla="*/ 548605482 h 732"/>
                        <a:gd name="T14" fmla="*/ 550126645 w 648"/>
                        <a:gd name="T15" fmla="*/ 548605482 h 732"/>
                        <a:gd name="T16" fmla="*/ 550126645 w 648"/>
                        <a:gd name="T17" fmla="*/ 548605482 h 732"/>
                        <a:gd name="T18" fmla="*/ 550126645 w 648"/>
                        <a:gd name="T19" fmla="*/ 548605482 h 732"/>
                        <a:gd name="T20" fmla="*/ 550126645 w 648"/>
                        <a:gd name="T21" fmla="*/ 548605482 h 732"/>
                        <a:gd name="T22" fmla="*/ 550126645 w 648"/>
                        <a:gd name="T23" fmla="*/ 548605482 h 732"/>
                        <a:gd name="T24" fmla="*/ 550126645 w 648"/>
                        <a:gd name="T25" fmla="*/ 548605482 h 732"/>
                        <a:gd name="T26" fmla="*/ 550126645 w 648"/>
                        <a:gd name="T27" fmla="*/ 548605482 h 732"/>
                        <a:gd name="T28" fmla="*/ 550126645 w 648"/>
                        <a:gd name="T29" fmla="*/ 548605482 h 732"/>
                        <a:gd name="T30" fmla="*/ 550126645 w 648"/>
                        <a:gd name="T31" fmla="*/ 548605482 h 732"/>
                        <a:gd name="T32" fmla="*/ 550126645 w 648"/>
                        <a:gd name="T33" fmla="*/ 548605482 h 732"/>
                        <a:gd name="T34" fmla="*/ 550126645 w 648"/>
                        <a:gd name="T35" fmla="*/ 548605482 h 732"/>
                        <a:gd name="T36" fmla="*/ 550126645 w 648"/>
                        <a:gd name="T37" fmla="*/ 548605482 h 732"/>
                        <a:gd name="T38" fmla="*/ 550126645 w 648"/>
                        <a:gd name="T39" fmla="*/ 548605482 h 732"/>
                        <a:gd name="T40" fmla="*/ 550126645 w 648"/>
                        <a:gd name="T41" fmla="*/ 548605482 h 732"/>
                        <a:gd name="T42" fmla="*/ 550126645 w 648"/>
                        <a:gd name="T43" fmla="*/ 548605482 h 732"/>
                        <a:gd name="T44" fmla="*/ 550126645 w 648"/>
                        <a:gd name="T45" fmla="*/ 548605482 h 732"/>
                        <a:gd name="T46" fmla="*/ 550126645 w 648"/>
                        <a:gd name="T47" fmla="*/ 548605482 h 732"/>
                        <a:gd name="T48" fmla="*/ 550126645 w 648"/>
                        <a:gd name="T49" fmla="*/ 548605482 h 732"/>
                        <a:gd name="T50" fmla="*/ 550126645 w 648"/>
                        <a:gd name="T51" fmla="*/ 548605482 h 732"/>
                        <a:gd name="T52" fmla="*/ 550126645 w 648"/>
                        <a:gd name="T53" fmla="*/ 548605482 h 732"/>
                        <a:gd name="T54" fmla="*/ 550126645 w 648"/>
                        <a:gd name="T55" fmla="*/ 548605482 h 732"/>
                        <a:gd name="T56" fmla="*/ 550126645 w 648"/>
                        <a:gd name="T57" fmla="*/ 548605482 h 732"/>
                        <a:gd name="T58" fmla="*/ 550126645 w 648"/>
                        <a:gd name="T59" fmla="*/ 548605482 h 732"/>
                        <a:gd name="T60" fmla="*/ 550126645 w 648"/>
                        <a:gd name="T61" fmla="*/ 548605482 h 732"/>
                        <a:gd name="T62" fmla="*/ 550126645 w 648"/>
                        <a:gd name="T63" fmla="*/ 548605482 h 732"/>
                        <a:gd name="T64" fmla="*/ 550126645 w 648"/>
                        <a:gd name="T65" fmla="*/ 548605482 h 732"/>
                        <a:gd name="T66" fmla="*/ 550126645 w 648"/>
                        <a:gd name="T67" fmla="*/ 548605482 h 732"/>
                        <a:gd name="T68" fmla="*/ 550126645 w 648"/>
                        <a:gd name="T69" fmla="*/ 548605482 h 732"/>
                        <a:gd name="T70" fmla="*/ 550126645 w 648"/>
                        <a:gd name="T71" fmla="*/ 548605482 h 732"/>
                        <a:gd name="T72" fmla="*/ 550126645 w 648"/>
                        <a:gd name="T73" fmla="*/ 548605482 h 732"/>
                        <a:gd name="T74" fmla="*/ 550126645 w 648"/>
                        <a:gd name="T75" fmla="*/ 548605482 h 732"/>
                        <a:gd name="T76" fmla="*/ 550126645 w 648"/>
                        <a:gd name="T77" fmla="*/ 548605482 h 732"/>
                        <a:gd name="T78" fmla="*/ 550126645 w 648"/>
                        <a:gd name="T79" fmla="*/ 548605482 h 732"/>
                        <a:gd name="T80" fmla="*/ 550126645 w 648"/>
                        <a:gd name="T81" fmla="*/ 548605482 h 732"/>
                        <a:gd name="T82" fmla="*/ 550126645 w 648"/>
                        <a:gd name="T83" fmla="*/ 548605482 h 732"/>
                        <a:gd name="T84" fmla="*/ 550126645 w 648"/>
                        <a:gd name="T85" fmla="*/ 548605482 h 732"/>
                        <a:gd name="T86" fmla="*/ 550126645 w 648"/>
                        <a:gd name="T87" fmla="*/ 548605482 h 732"/>
                        <a:gd name="T88" fmla="*/ 550126645 w 648"/>
                        <a:gd name="T89" fmla="*/ 548605482 h 732"/>
                        <a:gd name="T90" fmla="*/ 550126645 w 648"/>
                        <a:gd name="T91" fmla="*/ 548605482 h 732"/>
                        <a:gd name="T92" fmla="*/ 550126645 w 648"/>
                        <a:gd name="T93" fmla="*/ 548605482 h 732"/>
                        <a:gd name="T94" fmla="*/ 550126645 w 648"/>
                        <a:gd name="T95" fmla="*/ 0 h 732"/>
                        <a:gd name="T96" fmla="*/ 550126645 w 648"/>
                        <a:gd name="T97" fmla="*/ 548605482 h 732"/>
                        <a:gd name="T98" fmla="*/ 550126645 w 648"/>
                        <a:gd name="T99" fmla="*/ 548605482 h 732"/>
                        <a:gd name="T100" fmla="*/ 550126645 w 648"/>
                        <a:gd name="T101" fmla="*/ 548605482 h 732"/>
                        <a:gd name="T102" fmla="*/ 550126645 w 648"/>
                        <a:gd name="T103" fmla="*/ 548605482 h 732"/>
                        <a:gd name="T104" fmla="*/ 550126645 w 648"/>
                        <a:gd name="T105" fmla="*/ 548605482 h 732"/>
                        <a:gd name="T106" fmla="*/ 550126645 w 648"/>
                        <a:gd name="T107" fmla="*/ 548605482 h 732"/>
                        <a:gd name="T108" fmla="*/ 550126645 w 648"/>
                        <a:gd name="T109" fmla="*/ 548605482 h 732"/>
                        <a:gd name="T110" fmla="*/ 550126645 w 648"/>
                        <a:gd name="T111" fmla="*/ 548605482 h 732"/>
                        <a:gd name="T112" fmla="*/ 550126645 w 648"/>
                        <a:gd name="T113" fmla="*/ 548605482 h 732"/>
                        <a:gd name="T114" fmla="*/ 0 w 648"/>
                        <a:gd name="T115" fmla="*/ 548605482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rgbClr val="C0C0C0"/>
                    </a:solidFill>
                    <a:ln w="3175" algn="ctr">
                      <a:solidFill>
                        <a:schemeClr val="bg1"/>
                      </a:solidFill>
                      <a:round/>
                      <a:headEnd/>
                      <a:tailEnd/>
                    </a:ln>
                  </p:spPr>
                  <p:txBody>
                    <a:bodyPr/>
                    <a:lstStyle/>
                    <a:p>
                      <a:endParaRPr lang="es-ES"/>
                    </a:p>
                  </p:txBody>
                </p:sp>
                <p:sp>
                  <p:nvSpPr>
                    <p:cNvPr id="70839" name="Benin"/>
                    <p:cNvSpPr>
                      <a:spLocks/>
                    </p:cNvSpPr>
                    <p:nvPr/>
                  </p:nvSpPr>
                  <p:spPr bwMode="auto">
                    <a:xfrm>
                      <a:off x="2667" y="2055"/>
                      <a:ext cx="57" cy="127"/>
                    </a:xfrm>
                    <a:custGeom>
                      <a:avLst/>
                      <a:gdLst>
                        <a:gd name="T0" fmla="*/ 551380654 w 222"/>
                        <a:gd name="T1" fmla="*/ 547651188 h 498"/>
                        <a:gd name="T2" fmla="*/ 551380654 w 222"/>
                        <a:gd name="T3" fmla="*/ 547651188 h 498"/>
                        <a:gd name="T4" fmla="*/ 551380654 w 222"/>
                        <a:gd name="T5" fmla="*/ 547651188 h 498"/>
                        <a:gd name="T6" fmla="*/ 551380654 w 222"/>
                        <a:gd name="T7" fmla="*/ 547651188 h 498"/>
                        <a:gd name="T8" fmla="*/ 551380654 w 222"/>
                        <a:gd name="T9" fmla="*/ 547651188 h 498"/>
                        <a:gd name="T10" fmla="*/ 551380654 w 222"/>
                        <a:gd name="T11" fmla="*/ 547651188 h 498"/>
                        <a:gd name="T12" fmla="*/ 551380654 w 222"/>
                        <a:gd name="T13" fmla="*/ 547651188 h 498"/>
                        <a:gd name="T14" fmla="*/ 551380654 w 222"/>
                        <a:gd name="T15" fmla="*/ 547651188 h 498"/>
                        <a:gd name="T16" fmla="*/ 551380654 w 222"/>
                        <a:gd name="T17" fmla="*/ 547651188 h 498"/>
                        <a:gd name="T18" fmla="*/ 551380654 w 222"/>
                        <a:gd name="T19" fmla="*/ 547651188 h 498"/>
                        <a:gd name="T20" fmla="*/ 551380654 w 222"/>
                        <a:gd name="T21" fmla="*/ 547651188 h 498"/>
                        <a:gd name="T22" fmla="*/ 551380654 w 222"/>
                        <a:gd name="T23" fmla="*/ 547651188 h 498"/>
                        <a:gd name="T24" fmla="*/ 551380654 w 222"/>
                        <a:gd name="T25" fmla="*/ 547651188 h 498"/>
                        <a:gd name="T26" fmla="*/ 551380654 w 222"/>
                        <a:gd name="T27" fmla="*/ 547651188 h 498"/>
                        <a:gd name="T28" fmla="*/ 551380654 w 222"/>
                        <a:gd name="T29" fmla="*/ 547651188 h 498"/>
                        <a:gd name="T30" fmla="*/ 551380654 w 222"/>
                        <a:gd name="T31" fmla="*/ 547651188 h 498"/>
                        <a:gd name="T32" fmla="*/ 551380654 w 222"/>
                        <a:gd name="T33" fmla="*/ 547651188 h 498"/>
                        <a:gd name="T34" fmla="*/ 551380654 w 222"/>
                        <a:gd name="T35" fmla="*/ 547651188 h 498"/>
                        <a:gd name="T36" fmla="*/ 551380654 w 222"/>
                        <a:gd name="T37" fmla="*/ 547651188 h 498"/>
                        <a:gd name="T38" fmla="*/ 551380654 w 222"/>
                        <a:gd name="T39" fmla="*/ 547651188 h 498"/>
                        <a:gd name="T40" fmla="*/ 551380654 w 222"/>
                        <a:gd name="T41" fmla="*/ 547651188 h 498"/>
                        <a:gd name="T42" fmla="*/ 551380654 w 222"/>
                        <a:gd name="T43" fmla="*/ 547651188 h 498"/>
                        <a:gd name="T44" fmla="*/ 551380654 w 222"/>
                        <a:gd name="T45" fmla="*/ 547651188 h 498"/>
                        <a:gd name="T46" fmla="*/ 0 w 222"/>
                        <a:gd name="T47" fmla="*/ 547651188 h 498"/>
                        <a:gd name="T48" fmla="*/ 551380654 w 222"/>
                        <a:gd name="T49" fmla="*/ 547651188 h 498"/>
                        <a:gd name="T50" fmla="*/ 551380654 w 222"/>
                        <a:gd name="T51" fmla="*/ 547651188 h 498"/>
                        <a:gd name="T52" fmla="*/ 551380654 w 222"/>
                        <a:gd name="T53" fmla="*/ 547651188 h 498"/>
                        <a:gd name="T54" fmla="*/ 551380654 w 222"/>
                        <a:gd name="T55" fmla="*/ 547651188 h 498"/>
                        <a:gd name="T56" fmla="*/ 551380654 w 222"/>
                        <a:gd name="T57" fmla="*/ 547651188 h 498"/>
                        <a:gd name="T58" fmla="*/ 551380654 w 222"/>
                        <a:gd name="T59" fmla="*/ 547651188 h 498"/>
                        <a:gd name="T60" fmla="*/ 551380654 w 222"/>
                        <a:gd name="T61" fmla="*/ 547651188 h 498"/>
                        <a:gd name="T62" fmla="*/ 551380654 w 222"/>
                        <a:gd name="T63" fmla="*/ 547651188 h 498"/>
                        <a:gd name="T64" fmla="*/ 551380654 w 222"/>
                        <a:gd name="T65" fmla="*/ 547651188 h 498"/>
                        <a:gd name="T66" fmla="*/ 551380654 w 222"/>
                        <a:gd name="T67" fmla="*/ 547651188 h 498"/>
                        <a:gd name="T68" fmla="*/ 551380654 w 222"/>
                        <a:gd name="T69" fmla="*/ 547651188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rgbClr val="C0C0C0"/>
                    </a:solidFill>
                    <a:ln w="3175" algn="ctr">
                      <a:solidFill>
                        <a:schemeClr val="bg1"/>
                      </a:solidFill>
                      <a:round/>
                      <a:headEnd/>
                      <a:tailEnd/>
                    </a:ln>
                  </p:spPr>
                  <p:txBody>
                    <a:bodyPr/>
                    <a:lstStyle/>
                    <a:p>
                      <a:endParaRPr lang="es-ES"/>
                    </a:p>
                  </p:txBody>
                </p:sp>
                <p:sp>
                  <p:nvSpPr>
                    <p:cNvPr id="156" name="Angola"/>
                    <p:cNvSpPr>
                      <a:spLocks noEditPoints="1"/>
                    </p:cNvSpPr>
                    <p:nvPr/>
                  </p:nvSpPr>
                  <p:spPr bwMode="auto">
                    <a:xfrm>
                      <a:off x="2864" y="2398"/>
                      <a:ext cx="226" cy="284"/>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bg1">
                        <a:lumMod val="75000"/>
                      </a:schemeClr>
                    </a:solidFill>
                    <a:ln w="3175" algn="ctr">
                      <a:solidFill>
                        <a:schemeClr val="bg1"/>
                      </a:solidFill>
                      <a:round/>
                      <a:headEnd/>
                      <a:tailEnd/>
                    </a:ln>
                    <a:effectLst/>
                    <a:extLst/>
                  </p:spPr>
                  <p:txBody>
                    <a:bodyPr/>
                    <a:lstStyle>
                      <a:lvl1pPr>
                        <a:spcBef>
                          <a:spcPct val="0"/>
                        </a:spcBef>
                        <a:defRPr>
                          <a:solidFill>
                            <a:schemeClr val="tx1"/>
                          </a:solidFill>
                          <a:latin typeface="Arial" panose="020B0604020202020204" pitchFamily="34" charset="0"/>
                          <a:cs typeface="Arial" panose="020B0604020202020204" pitchFamily="34" charset="0"/>
                        </a:defRPr>
                      </a:lvl1pPr>
                      <a:lvl2pPr marL="742950" indent="-285750">
                        <a:spcBef>
                          <a:spcPct val="0"/>
                        </a:spcBef>
                        <a:defRPr>
                          <a:solidFill>
                            <a:schemeClr val="tx1"/>
                          </a:solidFill>
                          <a:latin typeface="Arial" panose="020B0604020202020204" pitchFamily="34" charset="0"/>
                          <a:cs typeface="Arial" panose="020B0604020202020204" pitchFamily="34" charset="0"/>
                        </a:defRPr>
                      </a:lvl2pPr>
                      <a:lvl3pPr marL="1143000" indent="-228600">
                        <a:spcBef>
                          <a:spcPct val="0"/>
                        </a:spcBef>
                        <a:defRPr>
                          <a:solidFill>
                            <a:schemeClr val="tx1"/>
                          </a:solidFill>
                          <a:latin typeface="Arial" panose="020B0604020202020204" pitchFamily="34" charset="0"/>
                          <a:cs typeface="Arial" panose="020B0604020202020204" pitchFamily="34" charset="0"/>
                        </a:defRPr>
                      </a:lvl3pPr>
                      <a:lvl4pPr marL="1600200" indent="-228600">
                        <a:spcBef>
                          <a:spcPct val="0"/>
                        </a:spcBef>
                        <a:defRPr>
                          <a:solidFill>
                            <a:schemeClr val="tx1"/>
                          </a:solidFill>
                          <a:latin typeface="Arial" panose="020B0604020202020204" pitchFamily="34" charset="0"/>
                          <a:cs typeface="Arial" panose="020B0604020202020204" pitchFamily="34" charset="0"/>
                        </a:defRPr>
                      </a:lvl4pPr>
                      <a:lvl5pPr marL="2057400" indent="-228600">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noProof="1">
                        <a:latin typeface="Calibri" panose="020F0502020204030204" pitchFamily="34" charset="0"/>
                      </a:endParaRPr>
                    </a:p>
                  </p:txBody>
                </p:sp>
                <p:sp>
                  <p:nvSpPr>
                    <p:cNvPr id="70841" name="Algeria"/>
                    <p:cNvSpPr>
                      <a:spLocks/>
                    </p:cNvSpPr>
                    <p:nvPr/>
                  </p:nvSpPr>
                  <p:spPr bwMode="auto">
                    <a:xfrm>
                      <a:off x="2492" y="1544"/>
                      <a:ext cx="378" cy="374"/>
                    </a:xfrm>
                    <a:custGeom>
                      <a:avLst/>
                      <a:gdLst>
                        <a:gd name="T0" fmla="*/ 549965011 w 1476"/>
                        <a:gd name="T1" fmla="*/ 548605482 h 1464"/>
                        <a:gd name="T2" fmla="*/ 549965011 w 1476"/>
                        <a:gd name="T3" fmla="*/ 548605482 h 1464"/>
                        <a:gd name="T4" fmla="*/ 549965011 w 1476"/>
                        <a:gd name="T5" fmla="*/ 548605482 h 1464"/>
                        <a:gd name="T6" fmla="*/ 549965011 w 1476"/>
                        <a:gd name="T7" fmla="*/ 548605482 h 1464"/>
                        <a:gd name="T8" fmla="*/ 549965011 w 1476"/>
                        <a:gd name="T9" fmla="*/ 548605482 h 1464"/>
                        <a:gd name="T10" fmla="*/ 549965011 w 1476"/>
                        <a:gd name="T11" fmla="*/ 548605482 h 1464"/>
                        <a:gd name="T12" fmla="*/ 549965011 w 1476"/>
                        <a:gd name="T13" fmla="*/ 548605482 h 1464"/>
                        <a:gd name="T14" fmla="*/ 549965011 w 1476"/>
                        <a:gd name="T15" fmla="*/ 548605482 h 1464"/>
                        <a:gd name="T16" fmla="*/ 549965011 w 1476"/>
                        <a:gd name="T17" fmla="*/ 548605482 h 1464"/>
                        <a:gd name="T18" fmla="*/ 549965011 w 1476"/>
                        <a:gd name="T19" fmla="*/ 548605482 h 1464"/>
                        <a:gd name="T20" fmla="*/ 549965011 w 1476"/>
                        <a:gd name="T21" fmla="*/ 548605482 h 1464"/>
                        <a:gd name="T22" fmla="*/ 549965011 w 1476"/>
                        <a:gd name="T23" fmla="*/ 548605482 h 1464"/>
                        <a:gd name="T24" fmla="*/ 549965011 w 1476"/>
                        <a:gd name="T25" fmla="*/ 548605482 h 1464"/>
                        <a:gd name="T26" fmla="*/ 549965011 w 1476"/>
                        <a:gd name="T27" fmla="*/ 548605482 h 1464"/>
                        <a:gd name="T28" fmla="*/ 549965011 w 1476"/>
                        <a:gd name="T29" fmla="*/ 548605482 h 1464"/>
                        <a:gd name="T30" fmla="*/ 549965011 w 1476"/>
                        <a:gd name="T31" fmla="*/ 548605482 h 1464"/>
                        <a:gd name="T32" fmla="*/ 549965011 w 1476"/>
                        <a:gd name="T33" fmla="*/ 548605482 h 1464"/>
                        <a:gd name="T34" fmla="*/ 549965011 w 1476"/>
                        <a:gd name="T35" fmla="*/ 548605482 h 1464"/>
                        <a:gd name="T36" fmla="*/ 549965011 w 1476"/>
                        <a:gd name="T37" fmla="*/ 548605482 h 1464"/>
                        <a:gd name="T38" fmla="*/ 549965011 w 1476"/>
                        <a:gd name="T39" fmla="*/ 548605482 h 1464"/>
                        <a:gd name="T40" fmla="*/ 549965011 w 1476"/>
                        <a:gd name="T41" fmla="*/ 548605482 h 1464"/>
                        <a:gd name="T42" fmla="*/ 549965011 w 1476"/>
                        <a:gd name="T43" fmla="*/ 548605482 h 1464"/>
                        <a:gd name="T44" fmla="*/ 549965011 w 1476"/>
                        <a:gd name="T45" fmla="*/ 548605482 h 1464"/>
                        <a:gd name="T46" fmla="*/ 549965011 w 1476"/>
                        <a:gd name="T47" fmla="*/ 548605482 h 1464"/>
                        <a:gd name="T48" fmla="*/ 549965011 w 1476"/>
                        <a:gd name="T49" fmla="*/ 548605482 h 1464"/>
                        <a:gd name="T50" fmla="*/ 549965011 w 1476"/>
                        <a:gd name="T51" fmla="*/ 548605482 h 1464"/>
                        <a:gd name="T52" fmla="*/ 549965011 w 1476"/>
                        <a:gd name="T53" fmla="*/ 548605482 h 1464"/>
                        <a:gd name="T54" fmla="*/ 549965011 w 1476"/>
                        <a:gd name="T55" fmla="*/ 548605482 h 1464"/>
                        <a:gd name="T56" fmla="*/ 549965011 w 1476"/>
                        <a:gd name="T57" fmla="*/ 548605482 h 1464"/>
                        <a:gd name="T58" fmla="*/ 549965011 w 1476"/>
                        <a:gd name="T59" fmla="*/ 548605482 h 1464"/>
                        <a:gd name="T60" fmla="*/ 549965011 w 1476"/>
                        <a:gd name="T61" fmla="*/ 548605482 h 1464"/>
                        <a:gd name="T62" fmla="*/ 549965011 w 1476"/>
                        <a:gd name="T63" fmla="*/ 548605482 h 1464"/>
                        <a:gd name="T64" fmla="*/ 549965011 w 1476"/>
                        <a:gd name="T65" fmla="*/ 548605482 h 1464"/>
                        <a:gd name="T66" fmla="*/ 549965011 w 1476"/>
                        <a:gd name="T67" fmla="*/ 548605482 h 1464"/>
                        <a:gd name="T68" fmla="*/ 549965011 w 1476"/>
                        <a:gd name="T69" fmla="*/ 548605482 h 1464"/>
                        <a:gd name="T70" fmla="*/ 549965011 w 1476"/>
                        <a:gd name="T71" fmla="*/ 548605482 h 1464"/>
                        <a:gd name="T72" fmla="*/ 549965011 w 1476"/>
                        <a:gd name="T73" fmla="*/ 548605482 h 1464"/>
                        <a:gd name="T74" fmla="*/ 549965011 w 1476"/>
                        <a:gd name="T75" fmla="*/ 548605482 h 1464"/>
                        <a:gd name="T76" fmla="*/ 549965011 w 1476"/>
                        <a:gd name="T77" fmla="*/ 548605482 h 1464"/>
                        <a:gd name="T78" fmla="*/ 549965011 w 1476"/>
                        <a:gd name="T79" fmla="*/ 548605482 h 1464"/>
                        <a:gd name="T80" fmla="*/ 549965011 w 1476"/>
                        <a:gd name="T81" fmla="*/ 548605482 h 1464"/>
                        <a:gd name="T82" fmla="*/ 549965011 w 1476"/>
                        <a:gd name="T83" fmla="*/ 548605482 h 1464"/>
                        <a:gd name="T84" fmla="*/ 549965011 w 1476"/>
                        <a:gd name="T85" fmla="*/ 548605482 h 1464"/>
                        <a:gd name="T86" fmla="*/ 549965011 w 1476"/>
                        <a:gd name="T87" fmla="*/ 548605482 h 1464"/>
                        <a:gd name="T88" fmla="*/ 549965011 w 1476"/>
                        <a:gd name="T89" fmla="*/ 548605482 h 1464"/>
                        <a:gd name="T90" fmla="*/ 549965011 w 1476"/>
                        <a:gd name="T91" fmla="*/ 548605482 h 1464"/>
                        <a:gd name="T92" fmla="*/ 549965011 w 1476"/>
                        <a:gd name="T93" fmla="*/ 548605482 h 1464"/>
                        <a:gd name="T94" fmla="*/ 549965011 w 1476"/>
                        <a:gd name="T95" fmla="*/ 548605482 h 1464"/>
                        <a:gd name="T96" fmla="*/ 549965011 w 1476"/>
                        <a:gd name="T97" fmla="*/ 548605482 h 1464"/>
                        <a:gd name="T98" fmla="*/ 549965011 w 1476"/>
                        <a:gd name="T99" fmla="*/ 548605482 h 1464"/>
                        <a:gd name="T100" fmla="*/ 549965011 w 1476"/>
                        <a:gd name="T101" fmla="*/ 548605482 h 1464"/>
                        <a:gd name="T102" fmla="*/ 549965011 w 1476"/>
                        <a:gd name="T103" fmla="*/ 548605482 h 1464"/>
                        <a:gd name="T104" fmla="*/ 549965011 w 1476"/>
                        <a:gd name="T105" fmla="*/ 548605482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C0C0C0"/>
                    </a:solidFill>
                    <a:ln w="3175" algn="ctr">
                      <a:solidFill>
                        <a:schemeClr val="bg1"/>
                      </a:solidFill>
                      <a:round/>
                      <a:headEnd/>
                      <a:tailEnd/>
                    </a:ln>
                  </p:spPr>
                  <p:txBody>
                    <a:bodyPr/>
                    <a:lstStyle/>
                    <a:p>
                      <a:endParaRPr lang="es-ES"/>
                    </a:p>
                  </p:txBody>
                </p:sp>
                <p:sp>
                  <p:nvSpPr>
                    <p:cNvPr id="70842" name="South Africa"/>
                    <p:cNvSpPr>
                      <a:spLocks noEditPoints="1"/>
                    </p:cNvSpPr>
                    <p:nvPr/>
                  </p:nvSpPr>
                  <p:spPr bwMode="auto">
                    <a:xfrm>
                      <a:off x="2948" y="2767"/>
                      <a:ext cx="290" cy="261"/>
                    </a:xfrm>
                    <a:custGeom>
                      <a:avLst/>
                      <a:gdLst>
                        <a:gd name="T0" fmla="*/ 549179754 w 1134"/>
                        <a:gd name="T1" fmla="*/ 549502906 h 1020"/>
                        <a:gd name="T2" fmla="*/ 549179754 w 1134"/>
                        <a:gd name="T3" fmla="*/ 549502906 h 1020"/>
                        <a:gd name="T4" fmla="*/ 549179754 w 1134"/>
                        <a:gd name="T5" fmla="*/ 549502906 h 1020"/>
                        <a:gd name="T6" fmla="*/ 549179754 w 1134"/>
                        <a:gd name="T7" fmla="*/ 549502906 h 1020"/>
                        <a:gd name="T8" fmla="*/ 549179754 w 1134"/>
                        <a:gd name="T9" fmla="*/ 549502906 h 1020"/>
                        <a:gd name="T10" fmla="*/ 549179754 w 1134"/>
                        <a:gd name="T11" fmla="*/ 549502906 h 1020"/>
                        <a:gd name="T12" fmla="*/ 549179754 w 1134"/>
                        <a:gd name="T13" fmla="*/ 549502906 h 1020"/>
                        <a:gd name="T14" fmla="*/ 549179754 w 1134"/>
                        <a:gd name="T15" fmla="*/ 549502906 h 1020"/>
                        <a:gd name="T16" fmla="*/ 549179754 w 1134"/>
                        <a:gd name="T17" fmla="*/ 549502906 h 1020"/>
                        <a:gd name="T18" fmla="*/ 549179754 w 1134"/>
                        <a:gd name="T19" fmla="*/ 549502906 h 1020"/>
                        <a:gd name="T20" fmla="*/ 549179754 w 1134"/>
                        <a:gd name="T21" fmla="*/ 549502906 h 1020"/>
                        <a:gd name="T22" fmla="*/ 549179754 w 1134"/>
                        <a:gd name="T23" fmla="*/ 549502906 h 1020"/>
                        <a:gd name="T24" fmla="*/ 549179754 w 1134"/>
                        <a:gd name="T25" fmla="*/ 549502906 h 1020"/>
                        <a:gd name="T26" fmla="*/ 549179754 w 1134"/>
                        <a:gd name="T27" fmla="*/ 549502906 h 1020"/>
                        <a:gd name="T28" fmla="*/ 549179754 w 1134"/>
                        <a:gd name="T29" fmla="*/ 549502906 h 1020"/>
                        <a:gd name="T30" fmla="*/ 549179754 w 1134"/>
                        <a:gd name="T31" fmla="*/ 549502906 h 1020"/>
                        <a:gd name="T32" fmla="*/ 549179754 w 1134"/>
                        <a:gd name="T33" fmla="*/ 549502906 h 1020"/>
                        <a:gd name="T34" fmla="*/ 549179754 w 1134"/>
                        <a:gd name="T35" fmla="*/ 549502906 h 1020"/>
                        <a:gd name="T36" fmla="*/ 549179754 w 1134"/>
                        <a:gd name="T37" fmla="*/ 549502906 h 1020"/>
                        <a:gd name="T38" fmla="*/ 549179754 w 1134"/>
                        <a:gd name="T39" fmla="*/ 549502906 h 1020"/>
                        <a:gd name="T40" fmla="*/ 549179754 w 1134"/>
                        <a:gd name="T41" fmla="*/ 549502906 h 1020"/>
                        <a:gd name="T42" fmla="*/ 549179754 w 1134"/>
                        <a:gd name="T43" fmla="*/ 549502906 h 1020"/>
                        <a:gd name="T44" fmla="*/ 549179754 w 1134"/>
                        <a:gd name="T45" fmla="*/ 549502906 h 1020"/>
                        <a:gd name="T46" fmla="*/ 549179754 w 1134"/>
                        <a:gd name="T47" fmla="*/ 549502906 h 1020"/>
                        <a:gd name="T48" fmla="*/ 549179754 w 1134"/>
                        <a:gd name="T49" fmla="*/ 549502906 h 1020"/>
                        <a:gd name="T50" fmla="*/ 549179754 w 1134"/>
                        <a:gd name="T51" fmla="*/ 549502906 h 1020"/>
                        <a:gd name="T52" fmla="*/ 549179754 w 1134"/>
                        <a:gd name="T53" fmla="*/ 549502906 h 1020"/>
                        <a:gd name="T54" fmla="*/ 549179754 w 1134"/>
                        <a:gd name="T55" fmla="*/ 549502906 h 1020"/>
                        <a:gd name="T56" fmla="*/ 549179754 w 1134"/>
                        <a:gd name="T57" fmla="*/ 549502906 h 1020"/>
                        <a:gd name="T58" fmla="*/ 549179754 w 1134"/>
                        <a:gd name="T59" fmla="*/ 549502906 h 1020"/>
                        <a:gd name="T60" fmla="*/ 549179754 w 1134"/>
                        <a:gd name="T61" fmla="*/ 549502906 h 1020"/>
                        <a:gd name="T62" fmla="*/ 0 w 1134"/>
                        <a:gd name="T63" fmla="*/ 549502906 h 1020"/>
                        <a:gd name="T64" fmla="*/ 549179754 w 1134"/>
                        <a:gd name="T65" fmla="*/ 549502906 h 1020"/>
                        <a:gd name="T66" fmla="*/ 549179754 w 1134"/>
                        <a:gd name="T67" fmla="*/ 549502906 h 1020"/>
                        <a:gd name="T68" fmla="*/ 549179754 w 1134"/>
                        <a:gd name="T69" fmla="*/ 549502906 h 1020"/>
                        <a:gd name="T70" fmla="*/ 549179754 w 1134"/>
                        <a:gd name="T71" fmla="*/ 549502906 h 1020"/>
                        <a:gd name="T72" fmla="*/ 549179754 w 1134"/>
                        <a:gd name="T73" fmla="*/ 549502906 h 1020"/>
                        <a:gd name="T74" fmla="*/ 549179754 w 1134"/>
                        <a:gd name="T75" fmla="*/ 549502906 h 1020"/>
                        <a:gd name="T76" fmla="*/ 549179754 w 1134"/>
                        <a:gd name="T77" fmla="*/ 549502906 h 1020"/>
                        <a:gd name="T78" fmla="*/ 549179754 w 1134"/>
                        <a:gd name="T79" fmla="*/ 549502906 h 1020"/>
                        <a:gd name="T80" fmla="*/ 549179754 w 1134"/>
                        <a:gd name="T81" fmla="*/ 549502906 h 1020"/>
                        <a:gd name="T82" fmla="*/ 549179754 w 1134"/>
                        <a:gd name="T83" fmla="*/ 549502906 h 1020"/>
                        <a:gd name="T84" fmla="*/ 549179754 w 1134"/>
                        <a:gd name="T85" fmla="*/ 549502906 h 1020"/>
                        <a:gd name="T86" fmla="*/ 549179754 w 1134"/>
                        <a:gd name="T87" fmla="*/ 549502906 h 1020"/>
                        <a:gd name="T88" fmla="*/ 549179754 w 1134"/>
                        <a:gd name="T89" fmla="*/ 549502906 h 1020"/>
                        <a:gd name="T90" fmla="*/ 549179754 w 1134"/>
                        <a:gd name="T91" fmla="*/ 549502906 h 1020"/>
                        <a:gd name="T92" fmla="*/ 549179754 w 1134"/>
                        <a:gd name="T93" fmla="*/ 549502906 h 1020"/>
                        <a:gd name="T94" fmla="*/ 549179754 w 1134"/>
                        <a:gd name="T95" fmla="*/ 549502906 h 1020"/>
                        <a:gd name="T96" fmla="*/ 549179754 w 1134"/>
                        <a:gd name="T97" fmla="*/ 549502906 h 1020"/>
                        <a:gd name="T98" fmla="*/ 549179754 w 1134"/>
                        <a:gd name="T99" fmla="*/ 549502906 h 1020"/>
                        <a:gd name="T100" fmla="*/ 549179754 w 1134"/>
                        <a:gd name="T101" fmla="*/ 549502906 h 1020"/>
                        <a:gd name="T102" fmla="*/ 549179754 w 1134"/>
                        <a:gd name="T103" fmla="*/ 549502906 h 1020"/>
                        <a:gd name="T104" fmla="*/ 549179754 w 1134"/>
                        <a:gd name="T105" fmla="*/ 549502906 h 1020"/>
                        <a:gd name="T106" fmla="*/ 549179754 w 1134"/>
                        <a:gd name="T107" fmla="*/ 549502906 h 1020"/>
                        <a:gd name="T108" fmla="*/ 549179754 w 1134"/>
                        <a:gd name="T109" fmla="*/ 549502906 h 1020"/>
                        <a:gd name="T110" fmla="*/ 549179754 w 1134"/>
                        <a:gd name="T111" fmla="*/ 549502906 h 1020"/>
                        <a:gd name="T112" fmla="*/ 549179754 w 1134"/>
                        <a:gd name="T113" fmla="*/ 549502906 h 1020"/>
                        <a:gd name="T114" fmla="*/ 549179754 w 1134"/>
                        <a:gd name="T115" fmla="*/ 549502906 h 1020"/>
                        <a:gd name="T116" fmla="*/ 549179754 w 1134"/>
                        <a:gd name="T117" fmla="*/ 549502906 h 1020"/>
                        <a:gd name="T118" fmla="*/ 549179754 w 1134"/>
                        <a:gd name="T119" fmla="*/ 549502906 h 1020"/>
                        <a:gd name="T120" fmla="*/ 549179754 w 1134"/>
                        <a:gd name="T121" fmla="*/ 549502906 h 1020"/>
                        <a:gd name="T122" fmla="*/ 549179754 w 1134"/>
                        <a:gd name="T123" fmla="*/ 549502906 h 1020"/>
                        <a:gd name="T124" fmla="*/ 549179754 w 1134"/>
                        <a:gd name="T125" fmla="*/ 549502906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rgbClr val="C0C0C0"/>
                    </a:solidFill>
                    <a:ln w="3175" algn="ctr">
                      <a:solidFill>
                        <a:schemeClr val="bg1"/>
                      </a:solidFill>
                      <a:round/>
                      <a:headEnd/>
                      <a:tailEnd/>
                    </a:ln>
                  </p:spPr>
                  <p:txBody>
                    <a:bodyPr/>
                    <a:lstStyle/>
                    <a:p>
                      <a:endParaRPr lang="es-ES"/>
                    </a:p>
                  </p:txBody>
                </p:sp>
              </p:grpSp>
              <p:grpSp>
                <p:nvGrpSpPr>
                  <p:cNvPr id="70746" name="Group 1130"/>
                  <p:cNvGrpSpPr>
                    <a:grpSpLocks/>
                  </p:cNvGrpSpPr>
                  <p:nvPr/>
                </p:nvGrpSpPr>
                <p:grpSpPr bwMode="auto">
                  <a:xfrm>
                    <a:off x="4738688" y="1149350"/>
                    <a:ext cx="3673475" cy="2490788"/>
                    <a:chOff x="2985" y="724"/>
                    <a:chExt cx="2314" cy="1569"/>
                  </a:xfrm>
                </p:grpSpPr>
                <p:sp>
                  <p:nvSpPr>
                    <p:cNvPr id="70747" name="Yemen"/>
                    <p:cNvSpPr>
                      <a:spLocks/>
                    </p:cNvSpPr>
                    <p:nvPr/>
                  </p:nvSpPr>
                  <p:spPr bwMode="auto">
                    <a:xfrm>
                      <a:off x="3422" y="1918"/>
                      <a:ext cx="187" cy="128"/>
                    </a:xfrm>
                    <a:custGeom>
                      <a:avLst/>
                      <a:gdLst>
                        <a:gd name="T0" fmla="*/ 548605482 w 732"/>
                        <a:gd name="T1" fmla="*/ 551963402 h 498"/>
                        <a:gd name="T2" fmla="*/ 548605482 w 732"/>
                        <a:gd name="T3" fmla="*/ 551963402 h 498"/>
                        <a:gd name="T4" fmla="*/ 548605482 w 732"/>
                        <a:gd name="T5" fmla="*/ 551963402 h 498"/>
                        <a:gd name="T6" fmla="*/ 548605482 w 732"/>
                        <a:gd name="T7" fmla="*/ 551963402 h 498"/>
                        <a:gd name="T8" fmla="*/ 548605482 w 732"/>
                        <a:gd name="T9" fmla="*/ 551963402 h 498"/>
                        <a:gd name="T10" fmla="*/ 548605482 w 732"/>
                        <a:gd name="T11" fmla="*/ 551963402 h 498"/>
                        <a:gd name="T12" fmla="*/ 548605482 w 732"/>
                        <a:gd name="T13" fmla="*/ 551963402 h 498"/>
                        <a:gd name="T14" fmla="*/ 548605482 w 732"/>
                        <a:gd name="T15" fmla="*/ 551963402 h 498"/>
                        <a:gd name="T16" fmla="*/ 548605482 w 732"/>
                        <a:gd name="T17" fmla="*/ 551963402 h 498"/>
                        <a:gd name="T18" fmla="*/ 548605482 w 732"/>
                        <a:gd name="T19" fmla="*/ 551963402 h 498"/>
                        <a:gd name="T20" fmla="*/ 548605482 w 732"/>
                        <a:gd name="T21" fmla="*/ 551963402 h 498"/>
                        <a:gd name="T22" fmla="*/ 548605482 w 732"/>
                        <a:gd name="T23" fmla="*/ 551963402 h 498"/>
                        <a:gd name="T24" fmla="*/ 548605482 w 732"/>
                        <a:gd name="T25" fmla="*/ 551963402 h 498"/>
                        <a:gd name="T26" fmla="*/ 548605482 w 732"/>
                        <a:gd name="T27" fmla="*/ 551963402 h 498"/>
                        <a:gd name="T28" fmla="*/ 548605482 w 732"/>
                        <a:gd name="T29" fmla="*/ 551963402 h 498"/>
                        <a:gd name="T30" fmla="*/ 0 w 732"/>
                        <a:gd name="T31" fmla="*/ 551963402 h 498"/>
                        <a:gd name="T32" fmla="*/ 548605482 w 732"/>
                        <a:gd name="T33" fmla="*/ 551963402 h 498"/>
                        <a:gd name="T34" fmla="*/ 548605482 w 732"/>
                        <a:gd name="T35" fmla="*/ 551963402 h 498"/>
                        <a:gd name="T36" fmla="*/ 548605482 w 732"/>
                        <a:gd name="T37" fmla="*/ 551963402 h 498"/>
                        <a:gd name="T38" fmla="*/ 548605482 w 732"/>
                        <a:gd name="T39" fmla="*/ 551963402 h 498"/>
                        <a:gd name="T40" fmla="*/ 548605482 w 732"/>
                        <a:gd name="T41" fmla="*/ 551963402 h 498"/>
                        <a:gd name="T42" fmla="*/ 548605482 w 732"/>
                        <a:gd name="T43" fmla="*/ 551963402 h 498"/>
                        <a:gd name="T44" fmla="*/ 548605482 w 732"/>
                        <a:gd name="T45" fmla="*/ 551963402 h 498"/>
                        <a:gd name="T46" fmla="*/ 548605482 w 732"/>
                        <a:gd name="T47" fmla="*/ 551963402 h 498"/>
                        <a:gd name="T48" fmla="*/ 548605482 w 732"/>
                        <a:gd name="T49" fmla="*/ 551963402 h 498"/>
                        <a:gd name="T50" fmla="*/ 548605482 w 732"/>
                        <a:gd name="T51" fmla="*/ 551963402 h 498"/>
                        <a:gd name="T52" fmla="*/ 548605482 w 732"/>
                        <a:gd name="T53" fmla="*/ 551963402 h 498"/>
                        <a:gd name="T54" fmla="*/ 548605482 w 732"/>
                        <a:gd name="T55" fmla="*/ 551963402 h 498"/>
                        <a:gd name="T56" fmla="*/ 548605482 w 732"/>
                        <a:gd name="T57" fmla="*/ 551963402 h 498"/>
                        <a:gd name="T58" fmla="*/ 548605482 w 732"/>
                        <a:gd name="T59" fmla="*/ 551963402 h 498"/>
                        <a:gd name="T60" fmla="*/ 548605482 w 732"/>
                        <a:gd name="T61" fmla="*/ 551963402 h 498"/>
                        <a:gd name="T62" fmla="*/ 548605482 w 732"/>
                        <a:gd name="T63" fmla="*/ 551963402 h 498"/>
                        <a:gd name="T64" fmla="*/ 548605482 w 732"/>
                        <a:gd name="T65" fmla="*/ 551963402 h 498"/>
                        <a:gd name="T66" fmla="*/ 548605482 w 732"/>
                        <a:gd name="T67" fmla="*/ 551963402 h 498"/>
                        <a:gd name="T68" fmla="*/ 548605482 w 732"/>
                        <a:gd name="T69" fmla="*/ 551963402 h 498"/>
                        <a:gd name="T70" fmla="*/ 548605482 w 732"/>
                        <a:gd name="T71" fmla="*/ 551963402 h 498"/>
                        <a:gd name="T72" fmla="*/ 548605482 w 732"/>
                        <a:gd name="T73" fmla="*/ 551963402 h 498"/>
                        <a:gd name="T74" fmla="*/ 548605482 w 732"/>
                        <a:gd name="T75" fmla="*/ 551963402 h 498"/>
                        <a:gd name="T76" fmla="*/ 548605482 w 732"/>
                        <a:gd name="T77" fmla="*/ 0 h 498"/>
                        <a:gd name="T78" fmla="*/ 548605482 w 732"/>
                        <a:gd name="T79" fmla="*/ 551963402 h 498"/>
                        <a:gd name="T80" fmla="*/ 548605482 w 732"/>
                        <a:gd name="T81" fmla="*/ 551963402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rgbClr val="C0C0C0"/>
                    </a:solidFill>
                    <a:ln w="3175" algn="ctr">
                      <a:solidFill>
                        <a:schemeClr val="bg1"/>
                      </a:solidFill>
                      <a:round/>
                      <a:headEnd/>
                      <a:tailEnd/>
                    </a:ln>
                  </p:spPr>
                  <p:txBody>
                    <a:bodyPr/>
                    <a:lstStyle/>
                    <a:p>
                      <a:endParaRPr lang="es-ES"/>
                    </a:p>
                  </p:txBody>
                </p:sp>
                <p:sp>
                  <p:nvSpPr>
                    <p:cNvPr id="70748" name="West Bank"/>
                    <p:cNvSpPr>
                      <a:spLocks/>
                    </p:cNvSpPr>
                    <p:nvPr/>
                  </p:nvSpPr>
                  <p:spPr bwMode="auto">
                    <a:xfrm>
                      <a:off x="3269" y="1641"/>
                      <a:ext cx="11" cy="24"/>
                    </a:xfrm>
                    <a:custGeom>
                      <a:avLst/>
                      <a:gdLst>
                        <a:gd name="T0" fmla="*/ 562435855 w 42"/>
                        <a:gd name="T1" fmla="*/ 536870613 h 96"/>
                        <a:gd name="T2" fmla="*/ 562435855 w 42"/>
                        <a:gd name="T3" fmla="*/ 536870613 h 96"/>
                        <a:gd name="T4" fmla="*/ 562435855 w 42"/>
                        <a:gd name="T5" fmla="*/ 536870613 h 96"/>
                        <a:gd name="T6" fmla="*/ 562435855 w 42"/>
                        <a:gd name="T7" fmla="*/ 0 h 96"/>
                        <a:gd name="T8" fmla="*/ 562435855 w 42"/>
                        <a:gd name="T9" fmla="*/ 0 h 96"/>
                        <a:gd name="T10" fmla="*/ 0 w 42"/>
                        <a:gd name="T11" fmla="*/ 536870613 h 96"/>
                        <a:gd name="T12" fmla="*/ 0 w 42"/>
                        <a:gd name="T13" fmla="*/ 536870613 h 96"/>
                        <a:gd name="T14" fmla="*/ 562435855 w 42"/>
                        <a:gd name="T15" fmla="*/ 536870613 h 96"/>
                        <a:gd name="T16" fmla="*/ 562435855 w 42"/>
                        <a:gd name="T17" fmla="*/ 536870613 h 96"/>
                        <a:gd name="T18" fmla="*/ 562435855 w 42"/>
                        <a:gd name="T19" fmla="*/ 536870613 h 96"/>
                        <a:gd name="T20" fmla="*/ 562435855 w 42"/>
                        <a:gd name="T21" fmla="*/ 536870613 h 96"/>
                        <a:gd name="T22" fmla="*/ 562435855 w 42"/>
                        <a:gd name="T23" fmla="*/ 536870613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rgbClr val="C0C0C0"/>
                    </a:solidFill>
                    <a:ln w="3175" algn="ctr">
                      <a:solidFill>
                        <a:schemeClr val="bg1"/>
                      </a:solidFill>
                      <a:round/>
                      <a:headEnd/>
                      <a:tailEnd/>
                    </a:ln>
                  </p:spPr>
                  <p:txBody>
                    <a:bodyPr/>
                    <a:lstStyle/>
                    <a:p>
                      <a:endParaRPr lang="es-ES"/>
                    </a:p>
                  </p:txBody>
                </p:sp>
                <p:sp>
                  <p:nvSpPr>
                    <p:cNvPr id="70749" name="Uzbekistan"/>
                    <p:cNvSpPr>
                      <a:spLocks/>
                    </p:cNvSpPr>
                    <p:nvPr/>
                  </p:nvSpPr>
                  <p:spPr bwMode="auto">
                    <a:xfrm>
                      <a:off x="3586" y="1374"/>
                      <a:ext cx="303" cy="170"/>
                    </a:xfrm>
                    <a:custGeom>
                      <a:avLst/>
                      <a:gdLst>
                        <a:gd name="T0" fmla="*/ 550496719 w 1182"/>
                        <a:gd name="T1" fmla="*/ 548156155 h 666"/>
                        <a:gd name="T2" fmla="*/ 550496719 w 1182"/>
                        <a:gd name="T3" fmla="*/ 548156155 h 666"/>
                        <a:gd name="T4" fmla="*/ 550496719 w 1182"/>
                        <a:gd name="T5" fmla="*/ 548156155 h 666"/>
                        <a:gd name="T6" fmla="*/ 550496719 w 1182"/>
                        <a:gd name="T7" fmla="*/ 548156155 h 666"/>
                        <a:gd name="T8" fmla="*/ 550496719 w 1182"/>
                        <a:gd name="T9" fmla="*/ 548156155 h 666"/>
                        <a:gd name="T10" fmla="*/ 550496719 w 1182"/>
                        <a:gd name="T11" fmla="*/ 548156155 h 666"/>
                        <a:gd name="T12" fmla="*/ 550496719 w 1182"/>
                        <a:gd name="T13" fmla="*/ 548156155 h 666"/>
                        <a:gd name="T14" fmla="*/ 550496719 w 1182"/>
                        <a:gd name="T15" fmla="*/ 548156155 h 666"/>
                        <a:gd name="T16" fmla="*/ 550496719 w 1182"/>
                        <a:gd name="T17" fmla="*/ 548156155 h 666"/>
                        <a:gd name="T18" fmla="*/ 550496719 w 1182"/>
                        <a:gd name="T19" fmla="*/ 548156155 h 666"/>
                        <a:gd name="T20" fmla="*/ 550496719 w 1182"/>
                        <a:gd name="T21" fmla="*/ 548156155 h 666"/>
                        <a:gd name="T22" fmla="*/ 550496719 w 1182"/>
                        <a:gd name="T23" fmla="*/ 548156155 h 666"/>
                        <a:gd name="T24" fmla="*/ 550496719 w 1182"/>
                        <a:gd name="T25" fmla="*/ 548156155 h 666"/>
                        <a:gd name="T26" fmla="*/ 550496719 w 1182"/>
                        <a:gd name="T27" fmla="*/ 548156155 h 666"/>
                        <a:gd name="T28" fmla="*/ 550496719 w 1182"/>
                        <a:gd name="T29" fmla="*/ 548156155 h 666"/>
                        <a:gd name="T30" fmla="*/ 550496719 w 1182"/>
                        <a:gd name="T31" fmla="*/ 548156155 h 666"/>
                        <a:gd name="T32" fmla="*/ 550496719 w 1182"/>
                        <a:gd name="T33" fmla="*/ 548156155 h 666"/>
                        <a:gd name="T34" fmla="*/ 550496719 w 1182"/>
                        <a:gd name="T35" fmla="*/ 548156155 h 666"/>
                        <a:gd name="T36" fmla="*/ 550496719 w 1182"/>
                        <a:gd name="T37" fmla="*/ 548156155 h 666"/>
                        <a:gd name="T38" fmla="*/ 550496719 w 1182"/>
                        <a:gd name="T39" fmla="*/ 548156155 h 666"/>
                        <a:gd name="T40" fmla="*/ 550496719 w 1182"/>
                        <a:gd name="T41" fmla="*/ 548156155 h 666"/>
                        <a:gd name="T42" fmla="*/ 550496719 w 1182"/>
                        <a:gd name="T43" fmla="*/ 548156155 h 666"/>
                        <a:gd name="T44" fmla="*/ 550496719 w 1182"/>
                        <a:gd name="T45" fmla="*/ 548156155 h 666"/>
                        <a:gd name="T46" fmla="*/ 550496719 w 1182"/>
                        <a:gd name="T47" fmla="*/ 548156155 h 666"/>
                        <a:gd name="T48" fmla="*/ 550496719 w 1182"/>
                        <a:gd name="T49" fmla="*/ 548156155 h 666"/>
                        <a:gd name="T50" fmla="*/ 550496719 w 1182"/>
                        <a:gd name="T51" fmla="*/ 548156155 h 666"/>
                        <a:gd name="T52" fmla="*/ 550496719 w 1182"/>
                        <a:gd name="T53" fmla="*/ 548156155 h 666"/>
                        <a:gd name="T54" fmla="*/ 550496719 w 1182"/>
                        <a:gd name="T55" fmla="*/ 548156155 h 666"/>
                        <a:gd name="T56" fmla="*/ 550496719 w 1182"/>
                        <a:gd name="T57" fmla="*/ 548156155 h 666"/>
                        <a:gd name="T58" fmla="*/ 550496719 w 1182"/>
                        <a:gd name="T59" fmla="*/ 548156155 h 666"/>
                        <a:gd name="T60" fmla="*/ 550496719 w 1182"/>
                        <a:gd name="T61" fmla="*/ 548156155 h 666"/>
                        <a:gd name="T62" fmla="*/ 550496719 w 1182"/>
                        <a:gd name="T63" fmla="*/ 548156155 h 666"/>
                        <a:gd name="T64" fmla="*/ 550496719 w 1182"/>
                        <a:gd name="T65" fmla="*/ 548156155 h 666"/>
                        <a:gd name="T66" fmla="*/ 550496719 w 1182"/>
                        <a:gd name="T67" fmla="*/ 548156155 h 666"/>
                        <a:gd name="T68" fmla="*/ 550496719 w 1182"/>
                        <a:gd name="T69" fmla="*/ 548156155 h 666"/>
                        <a:gd name="T70" fmla="*/ 550496719 w 1182"/>
                        <a:gd name="T71" fmla="*/ 548156155 h 666"/>
                        <a:gd name="T72" fmla="*/ 550496719 w 1182"/>
                        <a:gd name="T73" fmla="*/ 548156155 h 666"/>
                        <a:gd name="T74" fmla="*/ 550496719 w 1182"/>
                        <a:gd name="T75" fmla="*/ 548156155 h 666"/>
                        <a:gd name="T76" fmla="*/ 550496719 w 1182"/>
                        <a:gd name="T77" fmla="*/ 548156155 h 666"/>
                        <a:gd name="T78" fmla="*/ 550496719 w 1182"/>
                        <a:gd name="T79" fmla="*/ 548156155 h 666"/>
                        <a:gd name="T80" fmla="*/ 550496719 w 1182"/>
                        <a:gd name="T81" fmla="*/ 548156155 h 666"/>
                        <a:gd name="T82" fmla="*/ 550496719 w 1182"/>
                        <a:gd name="T83" fmla="*/ 548156155 h 666"/>
                        <a:gd name="T84" fmla="*/ 550496719 w 1182"/>
                        <a:gd name="T85" fmla="*/ 548156155 h 666"/>
                        <a:gd name="T86" fmla="*/ 550496719 w 1182"/>
                        <a:gd name="T87" fmla="*/ 548156155 h 666"/>
                        <a:gd name="T88" fmla="*/ 550496719 w 1182"/>
                        <a:gd name="T89" fmla="*/ 548156155 h 666"/>
                        <a:gd name="T90" fmla="*/ 550496719 w 1182"/>
                        <a:gd name="T91" fmla="*/ 548156155 h 666"/>
                        <a:gd name="T92" fmla="*/ 550496719 w 1182"/>
                        <a:gd name="T93" fmla="*/ 548156155 h 666"/>
                        <a:gd name="T94" fmla="*/ 550496719 w 1182"/>
                        <a:gd name="T95" fmla="*/ 548156155 h 666"/>
                        <a:gd name="T96" fmla="*/ 550496719 w 1182"/>
                        <a:gd name="T97" fmla="*/ 548156155 h 666"/>
                        <a:gd name="T98" fmla="*/ 550496719 w 1182"/>
                        <a:gd name="T99" fmla="*/ 548156155 h 666"/>
                        <a:gd name="T100" fmla="*/ 550496719 w 1182"/>
                        <a:gd name="T101" fmla="*/ 548156155 h 666"/>
                        <a:gd name="T102" fmla="*/ 550496719 w 1182"/>
                        <a:gd name="T103" fmla="*/ 548156155 h 666"/>
                        <a:gd name="T104" fmla="*/ 550496719 w 1182"/>
                        <a:gd name="T105" fmla="*/ 548156155 h 666"/>
                        <a:gd name="T106" fmla="*/ 550496719 w 1182"/>
                        <a:gd name="T107" fmla="*/ 548156155 h 666"/>
                        <a:gd name="T108" fmla="*/ 550496719 w 1182"/>
                        <a:gd name="T109" fmla="*/ 548156155 h 666"/>
                        <a:gd name="T110" fmla="*/ 550496719 w 1182"/>
                        <a:gd name="T111" fmla="*/ 548156155 h 666"/>
                        <a:gd name="T112" fmla="*/ 550496719 w 1182"/>
                        <a:gd name="T113" fmla="*/ 548156155 h 666"/>
                        <a:gd name="T114" fmla="*/ 550496719 w 1182"/>
                        <a:gd name="T115" fmla="*/ 548156155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rgbClr val="C0C0C0"/>
                    </a:solidFill>
                    <a:ln w="3175" algn="ctr">
                      <a:solidFill>
                        <a:schemeClr val="bg1"/>
                      </a:solidFill>
                      <a:round/>
                      <a:headEnd/>
                      <a:tailEnd/>
                    </a:ln>
                  </p:spPr>
                  <p:txBody>
                    <a:bodyPr/>
                    <a:lstStyle/>
                    <a:p>
                      <a:endParaRPr lang="es-ES"/>
                    </a:p>
                  </p:txBody>
                </p:sp>
                <p:sp>
                  <p:nvSpPr>
                    <p:cNvPr id="70750" name="Vietnam"/>
                    <p:cNvSpPr>
                      <a:spLocks/>
                    </p:cNvSpPr>
                    <p:nvPr/>
                  </p:nvSpPr>
                  <p:spPr bwMode="auto">
                    <a:xfrm>
                      <a:off x="4478" y="1828"/>
                      <a:ext cx="155" cy="305"/>
                    </a:xfrm>
                    <a:custGeom>
                      <a:avLst/>
                      <a:gdLst>
                        <a:gd name="T0" fmla="*/ 549273518 w 606"/>
                        <a:gd name="T1" fmla="*/ 548561213 h 1194"/>
                        <a:gd name="T2" fmla="*/ 549273518 w 606"/>
                        <a:gd name="T3" fmla="*/ 548561213 h 1194"/>
                        <a:gd name="T4" fmla="*/ 549273518 w 606"/>
                        <a:gd name="T5" fmla="*/ 548561213 h 1194"/>
                        <a:gd name="T6" fmla="*/ 549273518 w 606"/>
                        <a:gd name="T7" fmla="*/ 548561213 h 1194"/>
                        <a:gd name="T8" fmla="*/ 549273518 w 606"/>
                        <a:gd name="T9" fmla="*/ 548561213 h 1194"/>
                        <a:gd name="T10" fmla="*/ 549273518 w 606"/>
                        <a:gd name="T11" fmla="*/ 548561213 h 1194"/>
                        <a:gd name="T12" fmla="*/ 549273518 w 606"/>
                        <a:gd name="T13" fmla="*/ 548561213 h 1194"/>
                        <a:gd name="T14" fmla="*/ 549273518 w 606"/>
                        <a:gd name="T15" fmla="*/ 548561213 h 1194"/>
                        <a:gd name="T16" fmla="*/ 549273518 w 606"/>
                        <a:gd name="T17" fmla="*/ 548561213 h 1194"/>
                        <a:gd name="T18" fmla="*/ 549273518 w 606"/>
                        <a:gd name="T19" fmla="*/ 548561213 h 1194"/>
                        <a:gd name="T20" fmla="*/ 549273518 w 606"/>
                        <a:gd name="T21" fmla="*/ 548561213 h 1194"/>
                        <a:gd name="T22" fmla="*/ 549273518 w 606"/>
                        <a:gd name="T23" fmla="*/ 548561213 h 1194"/>
                        <a:gd name="T24" fmla="*/ 549273518 w 606"/>
                        <a:gd name="T25" fmla="*/ 548561213 h 1194"/>
                        <a:gd name="T26" fmla="*/ 549273518 w 606"/>
                        <a:gd name="T27" fmla="*/ 548561213 h 1194"/>
                        <a:gd name="T28" fmla="*/ 549273518 w 606"/>
                        <a:gd name="T29" fmla="*/ 548561213 h 1194"/>
                        <a:gd name="T30" fmla="*/ 549273518 w 606"/>
                        <a:gd name="T31" fmla="*/ 548561213 h 1194"/>
                        <a:gd name="T32" fmla="*/ 549273518 w 606"/>
                        <a:gd name="T33" fmla="*/ 548561213 h 1194"/>
                        <a:gd name="T34" fmla="*/ 549273518 w 606"/>
                        <a:gd name="T35" fmla="*/ 548561213 h 1194"/>
                        <a:gd name="T36" fmla="*/ 549273518 w 606"/>
                        <a:gd name="T37" fmla="*/ 548561213 h 1194"/>
                        <a:gd name="T38" fmla="*/ 549273518 w 606"/>
                        <a:gd name="T39" fmla="*/ 548561213 h 1194"/>
                        <a:gd name="T40" fmla="*/ 549273518 w 606"/>
                        <a:gd name="T41" fmla="*/ 548561213 h 1194"/>
                        <a:gd name="T42" fmla="*/ 549273518 w 606"/>
                        <a:gd name="T43" fmla="*/ 548561213 h 1194"/>
                        <a:gd name="T44" fmla="*/ 549273518 w 606"/>
                        <a:gd name="T45" fmla="*/ 548561213 h 1194"/>
                        <a:gd name="T46" fmla="*/ 549273518 w 606"/>
                        <a:gd name="T47" fmla="*/ 548561213 h 1194"/>
                        <a:gd name="T48" fmla="*/ 549273518 w 606"/>
                        <a:gd name="T49" fmla="*/ 548561213 h 1194"/>
                        <a:gd name="T50" fmla="*/ 549273518 w 606"/>
                        <a:gd name="T51" fmla="*/ 548561213 h 1194"/>
                        <a:gd name="T52" fmla="*/ 549273518 w 606"/>
                        <a:gd name="T53" fmla="*/ 548561213 h 1194"/>
                        <a:gd name="T54" fmla="*/ 549273518 w 606"/>
                        <a:gd name="T55" fmla="*/ 548561213 h 1194"/>
                        <a:gd name="T56" fmla="*/ 549273518 w 606"/>
                        <a:gd name="T57" fmla="*/ 548561213 h 1194"/>
                        <a:gd name="T58" fmla="*/ 549273518 w 606"/>
                        <a:gd name="T59" fmla="*/ 548561213 h 1194"/>
                        <a:gd name="T60" fmla="*/ 549273518 w 606"/>
                        <a:gd name="T61" fmla="*/ 548561213 h 1194"/>
                        <a:gd name="T62" fmla="*/ 549273518 w 606"/>
                        <a:gd name="T63" fmla="*/ 548561213 h 1194"/>
                        <a:gd name="T64" fmla="*/ 549273518 w 606"/>
                        <a:gd name="T65" fmla="*/ 548561213 h 1194"/>
                        <a:gd name="T66" fmla="*/ 549273518 w 606"/>
                        <a:gd name="T67" fmla="*/ 548561213 h 1194"/>
                        <a:gd name="T68" fmla="*/ 549273518 w 606"/>
                        <a:gd name="T69" fmla="*/ 548561213 h 1194"/>
                        <a:gd name="T70" fmla="*/ 549273518 w 606"/>
                        <a:gd name="T71" fmla="*/ 548561213 h 1194"/>
                        <a:gd name="T72" fmla="*/ 549273518 w 606"/>
                        <a:gd name="T73" fmla="*/ 548561213 h 1194"/>
                        <a:gd name="T74" fmla="*/ 549273518 w 606"/>
                        <a:gd name="T75" fmla="*/ 548561213 h 1194"/>
                        <a:gd name="T76" fmla="*/ 549273518 w 606"/>
                        <a:gd name="T77" fmla="*/ 548561213 h 1194"/>
                        <a:gd name="T78" fmla="*/ 549273518 w 606"/>
                        <a:gd name="T79" fmla="*/ 548561213 h 1194"/>
                        <a:gd name="T80" fmla="*/ 549273518 w 606"/>
                        <a:gd name="T81" fmla="*/ 548561213 h 1194"/>
                        <a:gd name="T82" fmla="*/ 549273518 w 606"/>
                        <a:gd name="T83" fmla="*/ 548561213 h 1194"/>
                        <a:gd name="T84" fmla="*/ 549273518 w 606"/>
                        <a:gd name="T85" fmla="*/ 548561213 h 1194"/>
                        <a:gd name="T86" fmla="*/ 549273518 w 606"/>
                        <a:gd name="T87" fmla="*/ 548561213 h 1194"/>
                        <a:gd name="T88" fmla="*/ 549273518 w 606"/>
                        <a:gd name="T89" fmla="*/ 548561213 h 1194"/>
                        <a:gd name="T90" fmla="*/ 549273518 w 606"/>
                        <a:gd name="T91" fmla="*/ 548561213 h 1194"/>
                        <a:gd name="T92" fmla="*/ 549273518 w 606"/>
                        <a:gd name="T93" fmla="*/ 548561213 h 1194"/>
                        <a:gd name="T94" fmla="*/ 549273518 w 606"/>
                        <a:gd name="T95" fmla="*/ 548561213 h 1194"/>
                        <a:gd name="T96" fmla="*/ 549273518 w 606"/>
                        <a:gd name="T97" fmla="*/ 548561213 h 1194"/>
                        <a:gd name="T98" fmla="*/ 549273518 w 606"/>
                        <a:gd name="T99" fmla="*/ 548561213 h 1194"/>
                        <a:gd name="T100" fmla="*/ 549273518 w 606"/>
                        <a:gd name="T101" fmla="*/ 548561213 h 1194"/>
                        <a:gd name="T102" fmla="*/ 549273518 w 606"/>
                        <a:gd name="T103" fmla="*/ 548561213 h 1194"/>
                        <a:gd name="T104" fmla="*/ 549273518 w 606"/>
                        <a:gd name="T105" fmla="*/ 548561213 h 1194"/>
                        <a:gd name="T106" fmla="*/ 549273518 w 606"/>
                        <a:gd name="T107" fmla="*/ 548561213 h 1194"/>
                        <a:gd name="T108" fmla="*/ 549273518 w 606"/>
                        <a:gd name="T109" fmla="*/ 548561213 h 1194"/>
                        <a:gd name="T110" fmla="*/ 549273518 w 606"/>
                        <a:gd name="T111" fmla="*/ 548561213 h 1194"/>
                        <a:gd name="T112" fmla="*/ 549273518 w 606"/>
                        <a:gd name="T113" fmla="*/ 548561213 h 1194"/>
                        <a:gd name="T114" fmla="*/ 549273518 w 606"/>
                        <a:gd name="T115" fmla="*/ 548561213 h 1194"/>
                        <a:gd name="T116" fmla="*/ 549273518 w 606"/>
                        <a:gd name="T117" fmla="*/ 548561213 h 1194"/>
                        <a:gd name="T118" fmla="*/ 549273518 w 606"/>
                        <a:gd name="T119" fmla="*/ 548561213 h 1194"/>
                        <a:gd name="T120" fmla="*/ 549273518 w 606"/>
                        <a:gd name="T121" fmla="*/ 548561213 h 1194"/>
                        <a:gd name="T122" fmla="*/ 549273518 w 606"/>
                        <a:gd name="T123" fmla="*/ 548561213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rgbClr val="C0C0C0"/>
                    </a:solidFill>
                    <a:ln w="3175" algn="ctr">
                      <a:solidFill>
                        <a:schemeClr val="bg1"/>
                      </a:solidFill>
                      <a:round/>
                      <a:headEnd/>
                      <a:tailEnd/>
                    </a:ln>
                  </p:spPr>
                  <p:txBody>
                    <a:bodyPr/>
                    <a:lstStyle/>
                    <a:p>
                      <a:endParaRPr lang="es-ES"/>
                    </a:p>
                  </p:txBody>
                </p:sp>
                <p:sp>
                  <p:nvSpPr>
                    <p:cNvPr id="70751" name="United Arab Emirates"/>
                    <p:cNvSpPr>
                      <a:spLocks/>
                    </p:cNvSpPr>
                    <p:nvPr/>
                  </p:nvSpPr>
                  <p:spPr bwMode="auto">
                    <a:xfrm>
                      <a:off x="3573" y="1763"/>
                      <a:ext cx="86" cy="82"/>
                    </a:xfrm>
                    <a:custGeom>
                      <a:avLst/>
                      <a:gdLst>
                        <a:gd name="T0" fmla="*/ 549653222 w 336"/>
                        <a:gd name="T1" fmla="*/ 553753300 h 318"/>
                        <a:gd name="T2" fmla="*/ 549653222 w 336"/>
                        <a:gd name="T3" fmla="*/ 553753300 h 318"/>
                        <a:gd name="T4" fmla="*/ 549653222 w 336"/>
                        <a:gd name="T5" fmla="*/ 553753300 h 318"/>
                        <a:gd name="T6" fmla="*/ 549653222 w 336"/>
                        <a:gd name="T7" fmla="*/ 553753300 h 318"/>
                        <a:gd name="T8" fmla="*/ 549653222 w 336"/>
                        <a:gd name="T9" fmla="*/ 553753300 h 318"/>
                        <a:gd name="T10" fmla="*/ 549653222 w 336"/>
                        <a:gd name="T11" fmla="*/ 0 h 318"/>
                        <a:gd name="T12" fmla="*/ 549653222 w 336"/>
                        <a:gd name="T13" fmla="*/ 553753300 h 318"/>
                        <a:gd name="T14" fmla="*/ 549653222 w 336"/>
                        <a:gd name="T15" fmla="*/ 553753300 h 318"/>
                        <a:gd name="T16" fmla="*/ 549653222 w 336"/>
                        <a:gd name="T17" fmla="*/ 553753300 h 318"/>
                        <a:gd name="T18" fmla="*/ 549653222 w 336"/>
                        <a:gd name="T19" fmla="*/ 553753300 h 318"/>
                        <a:gd name="T20" fmla="*/ 549653222 w 336"/>
                        <a:gd name="T21" fmla="*/ 553753300 h 318"/>
                        <a:gd name="T22" fmla="*/ 549653222 w 336"/>
                        <a:gd name="T23" fmla="*/ 553753300 h 318"/>
                        <a:gd name="T24" fmla="*/ 549653222 w 336"/>
                        <a:gd name="T25" fmla="*/ 553753300 h 318"/>
                        <a:gd name="T26" fmla="*/ 549653222 w 336"/>
                        <a:gd name="T27" fmla="*/ 553753300 h 318"/>
                        <a:gd name="T28" fmla="*/ 549653222 w 336"/>
                        <a:gd name="T29" fmla="*/ 553753300 h 318"/>
                        <a:gd name="T30" fmla="*/ 549653222 w 336"/>
                        <a:gd name="T31" fmla="*/ 553753300 h 318"/>
                        <a:gd name="T32" fmla="*/ 549653222 w 336"/>
                        <a:gd name="T33" fmla="*/ 553753300 h 318"/>
                        <a:gd name="T34" fmla="*/ 549653222 w 336"/>
                        <a:gd name="T35" fmla="*/ 553753300 h 318"/>
                        <a:gd name="T36" fmla="*/ 0 w 336"/>
                        <a:gd name="T37" fmla="*/ 553753300 h 318"/>
                        <a:gd name="T38" fmla="*/ 549653222 w 336"/>
                        <a:gd name="T39" fmla="*/ 553753300 h 318"/>
                        <a:gd name="T40" fmla="*/ 549653222 w 336"/>
                        <a:gd name="T41" fmla="*/ 553753300 h 318"/>
                        <a:gd name="T42" fmla="*/ 549653222 w 336"/>
                        <a:gd name="T43" fmla="*/ 553753300 h 318"/>
                        <a:gd name="T44" fmla="*/ 549653222 w 336"/>
                        <a:gd name="T45" fmla="*/ 553753300 h 318"/>
                        <a:gd name="T46" fmla="*/ 549653222 w 336"/>
                        <a:gd name="T47" fmla="*/ 553753300 h 318"/>
                        <a:gd name="T48" fmla="*/ 549653222 w 336"/>
                        <a:gd name="T49" fmla="*/ 553753300 h 318"/>
                        <a:gd name="T50" fmla="*/ 549653222 w 336"/>
                        <a:gd name="T51" fmla="*/ 553753300 h 318"/>
                        <a:gd name="T52" fmla="*/ 549653222 w 336"/>
                        <a:gd name="T53" fmla="*/ 553753300 h 318"/>
                        <a:gd name="T54" fmla="*/ 549653222 w 336"/>
                        <a:gd name="T55" fmla="*/ 553753300 h 318"/>
                        <a:gd name="T56" fmla="*/ 549653222 w 336"/>
                        <a:gd name="T57" fmla="*/ 553753300 h 318"/>
                        <a:gd name="T58" fmla="*/ 549653222 w 336"/>
                        <a:gd name="T59" fmla="*/ 553753300 h 318"/>
                        <a:gd name="T60" fmla="*/ 549653222 w 336"/>
                        <a:gd name="T61" fmla="*/ 553753300 h 318"/>
                        <a:gd name="T62" fmla="*/ 549653222 w 336"/>
                        <a:gd name="T63" fmla="*/ 553753300 h 318"/>
                        <a:gd name="T64" fmla="*/ 549653222 w 336"/>
                        <a:gd name="T65" fmla="*/ 553753300 h 318"/>
                        <a:gd name="T66" fmla="*/ 549653222 w 336"/>
                        <a:gd name="T67" fmla="*/ 553753300 h 318"/>
                        <a:gd name="T68" fmla="*/ 549653222 w 336"/>
                        <a:gd name="T69" fmla="*/ 553753300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rgbClr val="C0C0C0"/>
                    </a:solidFill>
                    <a:ln w="3175" algn="ctr">
                      <a:solidFill>
                        <a:schemeClr val="bg1"/>
                      </a:solidFill>
                      <a:round/>
                      <a:headEnd/>
                      <a:tailEnd/>
                    </a:ln>
                  </p:spPr>
                  <p:txBody>
                    <a:bodyPr/>
                    <a:lstStyle/>
                    <a:p>
                      <a:endParaRPr lang="es-ES"/>
                    </a:p>
                  </p:txBody>
                </p:sp>
                <p:sp>
                  <p:nvSpPr>
                    <p:cNvPr id="70752" name="Turkmenistan"/>
                    <p:cNvSpPr>
                      <a:spLocks/>
                    </p:cNvSpPr>
                    <p:nvPr/>
                  </p:nvSpPr>
                  <p:spPr bwMode="auto">
                    <a:xfrm>
                      <a:off x="3540" y="1429"/>
                      <a:ext cx="258" cy="155"/>
                    </a:xfrm>
                    <a:custGeom>
                      <a:avLst/>
                      <a:gdLst>
                        <a:gd name="T0" fmla="*/ 549653289 w 1008"/>
                        <a:gd name="T1" fmla="*/ 549273518 h 606"/>
                        <a:gd name="T2" fmla="*/ 549653289 w 1008"/>
                        <a:gd name="T3" fmla="*/ 549273518 h 606"/>
                        <a:gd name="T4" fmla="*/ 549653289 w 1008"/>
                        <a:gd name="T5" fmla="*/ 549273518 h 606"/>
                        <a:gd name="T6" fmla="*/ 549653289 w 1008"/>
                        <a:gd name="T7" fmla="*/ 549273518 h 606"/>
                        <a:gd name="T8" fmla="*/ 549653289 w 1008"/>
                        <a:gd name="T9" fmla="*/ 549273518 h 606"/>
                        <a:gd name="T10" fmla="*/ 549653289 w 1008"/>
                        <a:gd name="T11" fmla="*/ 549273518 h 606"/>
                        <a:gd name="T12" fmla="*/ 549653289 w 1008"/>
                        <a:gd name="T13" fmla="*/ 549273518 h 606"/>
                        <a:gd name="T14" fmla="*/ 549653289 w 1008"/>
                        <a:gd name="T15" fmla="*/ 549273518 h 606"/>
                        <a:gd name="T16" fmla="*/ 549653289 w 1008"/>
                        <a:gd name="T17" fmla="*/ 549273518 h 606"/>
                        <a:gd name="T18" fmla="*/ 549653289 w 1008"/>
                        <a:gd name="T19" fmla="*/ 549273518 h 606"/>
                        <a:gd name="T20" fmla="*/ 549653289 w 1008"/>
                        <a:gd name="T21" fmla="*/ 549273518 h 606"/>
                        <a:gd name="T22" fmla="*/ 549653289 w 1008"/>
                        <a:gd name="T23" fmla="*/ 549273518 h 606"/>
                        <a:gd name="T24" fmla="*/ 549653289 w 1008"/>
                        <a:gd name="T25" fmla="*/ 549273518 h 606"/>
                        <a:gd name="T26" fmla="*/ 549653289 w 1008"/>
                        <a:gd name="T27" fmla="*/ 549273518 h 606"/>
                        <a:gd name="T28" fmla="*/ 549653289 w 1008"/>
                        <a:gd name="T29" fmla="*/ 549273518 h 606"/>
                        <a:gd name="T30" fmla="*/ 549653289 w 1008"/>
                        <a:gd name="T31" fmla="*/ 549273518 h 606"/>
                        <a:gd name="T32" fmla="*/ 549653289 w 1008"/>
                        <a:gd name="T33" fmla="*/ 549273518 h 606"/>
                        <a:gd name="T34" fmla="*/ 549653289 w 1008"/>
                        <a:gd name="T35" fmla="*/ 549273518 h 606"/>
                        <a:gd name="T36" fmla="*/ 549653289 w 1008"/>
                        <a:gd name="T37" fmla="*/ 549273518 h 606"/>
                        <a:gd name="T38" fmla="*/ 549653289 w 1008"/>
                        <a:gd name="T39" fmla="*/ 549273518 h 606"/>
                        <a:gd name="T40" fmla="*/ 549653289 w 1008"/>
                        <a:gd name="T41" fmla="*/ 549273518 h 606"/>
                        <a:gd name="T42" fmla="*/ 549653289 w 1008"/>
                        <a:gd name="T43" fmla="*/ 549273518 h 606"/>
                        <a:gd name="T44" fmla="*/ 549653289 w 1008"/>
                        <a:gd name="T45" fmla="*/ 549273518 h 606"/>
                        <a:gd name="T46" fmla="*/ 549653289 w 1008"/>
                        <a:gd name="T47" fmla="*/ 549273518 h 606"/>
                        <a:gd name="T48" fmla="*/ 549653289 w 1008"/>
                        <a:gd name="T49" fmla="*/ 549273518 h 606"/>
                        <a:gd name="T50" fmla="*/ 549653289 w 1008"/>
                        <a:gd name="T51" fmla="*/ 549273518 h 606"/>
                        <a:gd name="T52" fmla="*/ 549653289 w 1008"/>
                        <a:gd name="T53" fmla="*/ 549273518 h 606"/>
                        <a:gd name="T54" fmla="*/ 549653289 w 1008"/>
                        <a:gd name="T55" fmla="*/ 549273518 h 606"/>
                        <a:gd name="T56" fmla="*/ 549653289 w 1008"/>
                        <a:gd name="T57" fmla="*/ 549273518 h 606"/>
                        <a:gd name="T58" fmla="*/ 549653289 w 1008"/>
                        <a:gd name="T59" fmla="*/ 549273518 h 606"/>
                        <a:gd name="T60" fmla="*/ 549653289 w 1008"/>
                        <a:gd name="T61" fmla="*/ 549273518 h 606"/>
                        <a:gd name="T62" fmla="*/ 549653289 w 1008"/>
                        <a:gd name="T63" fmla="*/ 549273518 h 606"/>
                        <a:gd name="T64" fmla="*/ 549653289 w 1008"/>
                        <a:gd name="T65" fmla="*/ 549273518 h 606"/>
                        <a:gd name="T66" fmla="*/ 549653289 w 1008"/>
                        <a:gd name="T67" fmla="*/ 549273518 h 606"/>
                        <a:gd name="T68" fmla="*/ 549653289 w 1008"/>
                        <a:gd name="T69" fmla="*/ 549273518 h 606"/>
                        <a:gd name="T70" fmla="*/ 549653289 w 1008"/>
                        <a:gd name="T71" fmla="*/ 549273518 h 606"/>
                        <a:gd name="T72" fmla="*/ 549653289 w 1008"/>
                        <a:gd name="T73" fmla="*/ 549273518 h 606"/>
                        <a:gd name="T74" fmla="*/ 549653289 w 1008"/>
                        <a:gd name="T75" fmla="*/ 549273518 h 606"/>
                        <a:gd name="T76" fmla="*/ 549653289 w 1008"/>
                        <a:gd name="T77" fmla="*/ 549273518 h 606"/>
                        <a:gd name="T78" fmla="*/ 549653289 w 1008"/>
                        <a:gd name="T79" fmla="*/ 549273518 h 606"/>
                        <a:gd name="T80" fmla="*/ 549653289 w 1008"/>
                        <a:gd name="T81" fmla="*/ 549273518 h 606"/>
                        <a:gd name="T82" fmla="*/ 549653289 w 1008"/>
                        <a:gd name="T83" fmla="*/ 549273518 h 606"/>
                        <a:gd name="T84" fmla="*/ 549653289 w 1008"/>
                        <a:gd name="T85" fmla="*/ 549273518 h 606"/>
                        <a:gd name="T86" fmla="*/ 549653289 w 1008"/>
                        <a:gd name="T87" fmla="*/ 549273518 h 606"/>
                        <a:gd name="T88" fmla="*/ 549653289 w 1008"/>
                        <a:gd name="T89" fmla="*/ 549273518 h 606"/>
                        <a:gd name="T90" fmla="*/ 549653289 w 1008"/>
                        <a:gd name="T91" fmla="*/ 549273518 h 606"/>
                        <a:gd name="T92" fmla="*/ 549653289 w 1008"/>
                        <a:gd name="T93" fmla="*/ 549273518 h 606"/>
                        <a:gd name="T94" fmla="*/ 549653289 w 1008"/>
                        <a:gd name="T95" fmla="*/ 549273518 h 606"/>
                        <a:gd name="T96" fmla="*/ 549653289 w 1008"/>
                        <a:gd name="T97" fmla="*/ 549273518 h 606"/>
                        <a:gd name="T98" fmla="*/ 549653289 w 1008"/>
                        <a:gd name="T99" fmla="*/ 549273518 h 606"/>
                        <a:gd name="T100" fmla="*/ 549653289 w 1008"/>
                        <a:gd name="T101" fmla="*/ 549273518 h 606"/>
                        <a:gd name="T102" fmla="*/ 549653289 w 1008"/>
                        <a:gd name="T103" fmla="*/ 549273518 h 606"/>
                        <a:gd name="T104" fmla="*/ 0 w 1008"/>
                        <a:gd name="T105" fmla="*/ 549273518 h 606"/>
                        <a:gd name="T106" fmla="*/ 549653289 w 1008"/>
                        <a:gd name="T107" fmla="*/ 549273518 h 606"/>
                        <a:gd name="T108" fmla="*/ 549653289 w 1008"/>
                        <a:gd name="T109" fmla="*/ 549273518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rgbClr val="C0C0C0"/>
                    </a:solidFill>
                    <a:ln w="3175" algn="ctr">
                      <a:solidFill>
                        <a:schemeClr val="bg1"/>
                      </a:solidFill>
                      <a:round/>
                      <a:headEnd/>
                      <a:tailEnd/>
                    </a:ln>
                  </p:spPr>
                  <p:txBody>
                    <a:bodyPr/>
                    <a:lstStyle/>
                    <a:p>
                      <a:endParaRPr lang="es-ES"/>
                    </a:p>
                  </p:txBody>
                </p:sp>
                <p:sp>
                  <p:nvSpPr>
                    <p:cNvPr id="70753" name="Turkey"/>
                    <p:cNvSpPr>
                      <a:spLocks noEditPoints="1"/>
                    </p:cNvSpPr>
                    <p:nvPr/>
                  </p:nvSpPr>
                  <p:spPr bwMode="auto">
                    <a:xfrm>
                      <a:off x="3088" y="1441"/>
                      <a:ext cx="340" cy="130"/>
                    </a:xfrm>
                    <a:custGeom>
                      <a:avLst/>
                      <a:gdLst>
                        <a:gd name="T0" fmla="*/ 548156155 w 1332"/>
                        <a:gd name="T1" fmla="*/ 547397531 h 510"/>
                        <a:gd name="T2" fmla="*/ 548156155 w 1332"/>
                        <a:gd name="T3" fmla="*/ 547397531 h 510"/>
                        <a:gd name="T4" fmla="*/ 548156155 w 1332"/>
                        <a:gd name="T5" fmla="*/ 547397531 h 510"/>
                        <a:gd name="T6" fmla="*/ 548156155 w 1332"/>
                        <a:gd name="T7" fmla="*/ 547397531 h 510"/>
                        <a:gd name="T8" fmla="*/ 548156155 w 1332"/>
                        <a:gd name="T9" fmla="*/ 547397531 h 510"/>
                        <a:gd name="T10" fmla="*/ 548156155 w 1332"/>
                        <a:gd name="T11" fmla="*/ 547397531 h 510"/>
                        <a:gd name="T12" fmla="*/ 548156155 w 1332"/>
                        <a:gd name="T13" fmla="*/ 547397531 h 510"/>
                        <a:gd name="T14" fmla="*/ 548156155 w 1332"/>
                        <a:gd name="T15" fmla="*/ 547397531 h 510"/>
                        <a:gd name="T16" fmla="*/ 548156155 w 1332"/>
                        <a:gd name="T17" fmla="*/ 547397531 h 510"/>
                        <a:gd name="T18" fmla="*/ 548156155 w 1332"/>
                        <a:gd name="T19" fmla="*/ 547397531 h 510"/>
                        <a:gd name="T20" fmla="*/ 548156155 w 1332"/>
                        <a:gd name="T21" fmla="*/ 547397531 h 510"/>
                        <a:gd name="T22" fmla="*/ 548156155 w 1332"/>
                        <a:gd name="T23" fmla="*/ 547397531 h 510"/>
                        <a:gd name="T24" fmla="*/ 548156155 w 1332"/>
                        <a:gd name="T25" fmla="*/ 547397531 h 510"/>
                        <a:gd name="T26" fmla="*/ 548156155 w 1332"/>
                        <a:gd name="T27" fmla="*/ 547397531 h 510"/>
                        <a:gd name="T28" fmla="*/ 548156155 w 1332"/>
                        <a:gd name="T29" fmla="*/ 547397531 h 510"/>
                        <a:gd name="T30" fmla="*/ 548156155 w 1332"/>
                        <a:gd name="T31" fmla="*/ 547397531 h 510"/>
                        <a:gd name="T32" fmla="*/ 548156155 w 1332"/>
                        <a:gd name="T33" fmla="*/ 547397531 h 510"/>
                        <a:gd name="T34" fmla="*/ 548156155 w 1332"/>
                        <a:gd name="T35" fmla="*/ 547397531 h 510"/>
                        <a:gd name="T36" fmla="*/ 548156155 w 1332"/>
                        <a:gd name="T37" fmla="*/ 547397531 h 510"/>
                        <a:gd name="T38" fmla="*/ 548156155 w 1332"/>
                        <a:gd name="T39" fmla="*/ 547397531 h 510"/>
                        <a:gd name="T40" fmla="*/ 548156155 w 1332"/>
                        <a:gd name="T41" fmla="*/ 547397531 h 510"/>
                        <a:gd name="T42" fmla="*/ 548156155 w 1332"/>
                        <a:gd name="T43" fmla="*/ 547397531 h 510"/>
                        <a:gd name="T44" fmla="*/ 548156155 w 1332"/>
                        <a:gd name="T45" fmla="*/ 547397531 h 510"/>
                        <a:gd name="T46" fmla="*/ 548156155 w 1332"/>
                        <a:gd name="T47" fmla="*/ 547397531 h 510"/>
                        <a:gd name="T48" fmla="*/ 548156155 w 1332"/>
                        <a:gd name="T49" fmla="*/ 547397531 h 510"/>
                        <a:gd name="T50" fmla="*/ 548156155 w 1332"/>
                        <a:gd name="T51" fmla="*/ 547397531 h 510"/>
                        <a:gd name="T52" fmla="*/ 548156155 w 1332"/>
                        <a:gd name="T53" fmla="*/ 547397531 h 510"/>
                        <a:gd name="T54" fmla="*/ 548156155 w 1332"/>
                        <a:gd name="T55" fmla="*/ 547397531 h 510"/>
                        <a:gd name="T56" fmla="*/ 548156155 w 1332"/>
                        <a:gd name="T57" fmla="*/ 547397531 h 510"/>
                        <a:gd name="T58" fmla="*/ 548156155 w 1332"/>
                        <a:gd name="T59" fmla="*/ 547397531 h 510"/>
                        <a:gd name="T60" fmla="*/ 548156155 w 1332"/>
                        <a:gd name="T61" fmla="*/ 547397531 h 510"/>
                        <a:gd name="T62" fmla="*/ 548156155 w 1332"/>
                        <a:gd name="T63" fmla="*/ 547397531 h 510"/>
                        <a:gd name="T64" fmla="*/ 548156155 w 1332"/>
                        <a:gd name="T65" fmla="*/ 547397531 h 510"/>
                        <a:gd name="T66" fmla="*/ 548156155 w 1332"/>
                        <a:gd name="T67" fmla="*/ 547397531 h 510"/>
                        <a:gd name="T68" fmla="*/ 548156155 w 1332"/>
                        <a:gd name="T69" fmla="*/ 547397531 h 510"/>
                        <a:gd name="T70" fmla="*/ 548156155 w 1332"/>
                        <a:gd name="T71" fmla="*/ 547397531 h 510"/>
                        <a:gd name="T72" fmla="*/ 548156155 w 1332"/>
                        <a:gd name="T73" fmla="*/ 547397531 h 510"/>
                        <a:gd name="T74" fmla="*/ 548156155 w 1332"/>
                        <a:gd name="T75" fmla="*/ 547397531 h 510"/>
                        <a:gd name="T76" fmla="*/ 548156155 w 1332"/>
                        <a:gd name="T77" fmla="*/ 547397531 h 510"/>
                        <a:gd name="T78" fmla="*/ 548156155 w 1332"/>
                        <a:gd name="T79" fmla="*/ 547397531 h 510"/>
                        <a:gd name="T80" fmla="*/ 548156155 w 1332"/>
                        <a:gd name="T81" fmla="*/ 547397531 h 510"/>
                        <a:gd name="T82" fmla="*/ 548156155 w 1332"/>
                        <a:gd name="T83" fmla="*/ 547397531 h 510"/>
                        <a:gd name="T84" fmla="*/ 548156155 w 1332"/>
                        <a:gd name="T85" fmla="*/ 547397531 h 510"/>
                        <a:gd name="T86" fmla="*/ 548156155 w 1332"/>
                        <a:gd name="T87" fmla="*/ 547397531 h 510"/>
                        <a:gd name="T88" fmla="*/ 548156155 w 1332"/>
                        <a:gd name="T89" fmla="*/ 547397531 h 510"/>
                        <a:gd name="T90" fmla="*/ 548156155 w 1332"/>
                        <a:gd name="T91" fmla="*/ 547397531 h 510"/>
                        <a:gd name="T92" fmla="*/ 548156155 w 1332"/>
                        <a:gd name="T93" fmla="*/ 547397531 h 510"/>
                        <a:gd name="T94" fmla="*/ 548156155 w 1332"/>
                        <a:gd name="T95" fmla="*/ 547397531 h 510"/>
                        <a:gd name="T96" fmla="*/ 548156155 w 1332"/>
                        <a:gd name="T97" fmla="*/ 547397531 h 510"/>
                        <a:gd name="T98" fmla="*/ 548156155 w 1332"/>
                        <a:gd name="T99" fmla="*/ 547397531 h 510"/>
                        <a:gd name="T100" fmla="*/ 548156155 w 1332"/>
                        <a:gd name="T101" fmla="*/ 547397531 h 510"/>
                        <a:gd name="T102" fmla="*/ 548156155 w 1332"/>
                        <a:gd name="T103" fmla="*/ 547397531 h 510"/>
                        <a:gd name="T104" fmla="*/ 548156155 w 1332"/>
                        <a:gd name="T105" fmla="*/ 547397531 h 510"/>
                        <a:gd name="T106" fmla="*/ 548156155 w 1332"/>
                        <a:gd name="T107" fmla="*/ 547397531 h 510"/>
                        <a:gd name="T108" fmla="*/ 548156155 w 1332"/>
                        <a:gd name="T109" fmla="*/ 547397531 h 510"/>
                        <a:gd name="T110" fmla="*/ 548156155 w 1332"/>
                        <a:gd name="T111" fmla="*/ 547397531 h 510"/>
                        <a:gd name="T112" fmla="*/ 548156155 w 1332"/>
                        <a:gd name="T113" fmla="*/ 547397531 h 510"/>
                        <a:gd name="T114" fmla="*/ 548156155 w 1332"/>
                        <a:gd name="T115" fmla="*/ 547397531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rgbClr val="C0C0C0"/>
                    </a:solidFill>
                    <a:ln w="3175" algn="ctr">
                      <a:solidFill>
                        <a:schemeClr val="bg1"/>
                      </a:solidFill>
                      <a:round/>
                      <a:headEnd/>
                      <a:tailEnd/>
                    </a:ln>
                  </p:spPr>
                  <p:txBody>
                    <a:bodyPr/>
                    <a:lstStyle/>
                    <a:p>
                      <a:endParaRPr lang="es-ES"/>
                    </a:p>
                  </p:txBody>
                </p:sp>
                <p:sp>
                  <p:nvSpPr>
                    <p:cNvPr id="70754" name="Thailand"/>
                    <p:cNvSpPr>
                      <a:spLocks/>
                    </p:cNvSpPr>
                    <p:nvPr/>
                  </p:nvSpPr>
                  <p:spPr bwMode="auto">
                    <a:xfrm>
                      <a:off x="4403" y="1889"/>
                      <a:ext cx="158" cy="304"/>
                    </a:xfrm>
                    <a:custGeom>
                      <a:avLst/>
                      <a:gdLst>
                        <a:gd name="T0" fmla="*/ 549032688 w 618"/>
                        <a:gd name="T1" fmla="*/ 549524078 h 1188"/>
                        <a:gd name="T2" fmla="*/ 549032688 w 618"/>
                        <a:gd name="T3" fmla="*/ 549524078 h 1188"/>
                        <a:gd name="T4" fmla="*/ 549032688 w 618"/>
                        <a:gd name="T5" fmla="*/ 549524078 h 1188"/>
                        <a:gd name="T6" fmla="*/ 549032688 w 618"/>
                        <a:gd name="T7" fmla="*/ 549524078 h 1188"/>
                        <a:gd name="T8" fmla="*/ 549032688 w 618"/>
                        <a:gd name="T9" fmla="*/ 549524078 h 1188"/>
                        <a:gd name="T10" fmla="*/ 549032688 w 618"/>
                        <a:gd name="T11" fmla="*/ 549524078 h 1188"/>
                        <a:gd name="T12" fmla="*/ 549032688 w 618"/>
                        <a:gd name="T13" fmla="*/ 549524078 h 1188"/>
                        <a:gd name="T14" fmla="*/ 549032688 w 618"/>
                        <a:gd name="T15" fmla="*/ 549524078 h 1188"/>
                        <a:gd name="T16" fmla="*/ 549032688 w 618"/>
                        <a:gd name="T17" fmla="*/ 549524078 h 1188"/>
                        <a:gd name="T18" fmla="*/ 549032688 w 618"/>
                        <a:gd name="T19" fmla="*/ 549524078 h 1188"/>
                        <a:gd name="T20" fmla="*/ 549032688 w 618"/>
                        <a:gd name="T21" fmla="*/ 549524078 h 1188"/>
                        <a:gd name="T22" fmla="*/ 549032688 w 618"/>
                        <a:gd name="T23" fmla="*/ 549524078 h 1188"/>
                        <a:gd name="T24" fmla="*/ 549032688 w 618"/>
                        <a:gd name="T25" fmla="*/ 0 h 1188"/>
                        <a:gd name="T26" fmla="*/ 549032688 w 618"/>
                        <a:gd name="T27" fmla="*/ 549524078 h 1188"/>
                        <a:gd name="T28" fmla="*/ 549032688 w 618"/>
                        <a:gd name="T29" fmla="*/ 549524078 h 1188"/>
                        <a:gd name="T30" fmla="*/ 549032688 w 618"/>
                        <a:gd name="T31" fmla="*/ 549524078 h 1188"/>
                        <a:gd name="T32" fmla="*/ 0 w 618"/>
                        <a:gd name="T33" fmla="*/ 549524078 h 1188"/>
                        <a:gd name="T34" fmla="*/ 549032688 w 618"/>
                        <a:gd name="T35" fmla="*/ 549524078 h 1188"/>
                        <a:gd name="T36" fmla="*/ 549032688 w 618"/>
                        <a:gd name="T37" fmla="*/ 549524078 h 1188"/>
                        <a:gd name="T38" fmla="*/ 549032688 w 618"/>
                        <a:gd name="T39" fmla="*/ 549524078 h 1188"/>
                        <a:gd name="T40" fmla="*/ 549032688 w 618"/>
                        <a:gd name="T41" fmla="*/ 549524078 h 1188"/>
                        <a:gd name="T42" fmla="*/ 549032688 w 618"/>
                        <a:gd name="T43" fmla="*/ 549524078 h 1188"/>
                        <a:gd name="T44" fmla="*/ 549032688 w 618"/>
                        <a:gd name="T45" fmla="*/ 549524078 h 1188"/>
                        <a:gd name="T46" fmla="*/ 549032688 w 618"/>
                        <a:gd name="T47" fmla="*/ 549524078 h 1188"/>
                        <a:gd name="T48" fmla="*/ 549032688 w 618"/>
                        <a:gd name="T49" fmla="*/ 549524078 h 1188"/>
                        <a:gd name="T50" fmla="*/ 549032688 w 618"/>
                        <a:gd name="T51" fmla="*/ 549524078 h 1188"/>
                        <a:gd name="T52" fmla="*/ 549032688 w 618"/>
                        <a:gd name="T53" fmla="*/ 549524078 h 1188"/>
                        <a:gd name="T54" fmla="*/ 549032688 w 618"/>
                        <a:gd name="T55" fmla="*/ 549524078 h 1188"/>
                        <a:gd name="T56" fmla="*/ 549032688 w 618"/>
                        <a:gd name="T57" fmla="*/ 549524078 h 1188"/>
                        <a:gd name="T58" fmla="*/ 549032688 w 618"/>
                        <a:gd name="T59" fmla="*/ 549524078 h 1188"/>
                        <a:gd name="T60" fmla="*/ 549032688 w 618"/>
                        <a:gd name="T61" fmla="*/ 549524078 h 1188"/>
                        <a:gd name="T62" fmla="*/ 549032688 w 618"/>
                        <a:gd name="T63" fmla="*/ 549524078 h 1188"/>
                        <a:gd name="T64" fmla="*/ 549032688 w 618"/>
                        <a:gd name="T65" fmla="*/ 549524078 h 1188"/>
                        <a:gd name="T66" fmla="*/ 549032688 w 618"/>
                        <a:gd name="T67" fmla="*/ 549524078 h 1188"/>
                        <a:gd name="T68" fmla="*/ 549032688 w 618"/>
                        <a:gd name="T69" fmla="*/ 549524078 h 1188"/>
                        <a:gd name="T70" fmla="*/ 549032688 w 618"/>
                        <a:gd name="T71" fmla="*/ 549524078 h 1188"/>
                        <a:gd name="T72" fmla="*/ 549032688 w 618"/>
                        <a:gd name="T73" fmla="*/ 549524078 h 1188"/>
                        <a:gd name="T74" fmla="*/ 549032688 w 618"/>
                        <a:gd name="T75" fmla="*/ 549524078 h 1188"/>
                        <a:gd name="T76" fmla="*/ 549032688 w 618"/>
                        <a:gd name="T77" fmla="*/ 549524078 h 1188"/>
                        <a:gd name="T78" fmla="*/ 549032688 w 618"/>
                        <a:gd name="T79" fmla="*/ 549524078 h 1188"/>
                        <a:gd name="T80" fmla="*/ 549032688 w 618"/>
                        <a:gd name="T81" fmla="*/ 549524078 h 1188"/>
                        <a:gd name="T82" fmla="*/ 549032688 w 618"/>
                        <a:gd name="T83" fmla="*/ 549524078 h 1188"/>
                        <a:gd name="T84" fmla="*/ 549032688 w 618"/>
                        <a:gd name="T85" fmla="*/ 549524078 h 1188"/>
                        <a:gd name="T86" fmla="*/ 549032688 w 618"/>
                        <a:gd name="T87" fmla="*/ 549524078 h 1188"/>
                        <a:gd name="T88" fmla="*/ 549032688 w 618"/>
                        <a:gd name="T89" fmla="*/ 549524078 h 1188"/>
                        <a:gd name="T90" fmla="*/ 549032688 w 618"/>
                        <a:gd name="T91" fmla="*/ 549524078 h 1188"/>
                        <a:gd name="T92" fmla="*/ 549032688 w 618"/>
                        <a:gd name="T93" fmla="*/ 549524078 h 1188"/>
                        <a:gd name="T94" fmla="*/ 549032688 w 618"/>
                        <a:gd name="T95" fmla="*/ 549524078 h 1188"/>
                        <a:gd name="T96" fmla="*/ 549032688 w 618"/>
                        <a:gd name="T97" fmla="*/ 549524078 h 1188"/>
                        <a:gd name="T98" fmla="*/ 549032688 w 618"/>
                        <a:gd name="T99" fmla="*/ 549524078 h 1188"/>
                        <a:gd name="T100" fmla="*/ 549032688 w 618"/>
                        <a:gd name="T101" fmla="*/ 549524078 h 1188"/>
                        <a:gd name="T102" fmla="*/ 549032688 w 618"/>
                        <a:gd name="T103" fmla="*/ 549524078 h 1188"/>
                        <a:gd name="T104" fmla="*/ 549032688 w 618"/>
                        <a:gd name="T105" fmla="*/ 549524078 h 1188"/>
                        <a:gd name="T106" fmla="*/ 549032688 w 618"/>
                        <a:gd name="T107" fmla="*/ 549524078 h 1188"/>
                        <a:gd name="T108" fmla="*/ 549032688 w 618"/>
                        <a:gd name="T109" fmla="*/ 549524078 h 1188"/>
                        <a:gd name="T110" fmla="*/ 549032688 w 618"/>
                        <a:gd name="T111" fmla="*/ 549524078 h 1188"/>
                        <a:gd name="T112" fmla="*/ 549032688 w 618"/>
                        <a:gd name="T113" fmla="*/ 549524078 h 1188"/>
                        <a:gd name="T114" fmla="*/ 549032688 w 618"/>
                        <a:gd name="T115" fmla="*/ 549524078 h 1188"/>
                        <a:gd name="T116" fmla="*/ 549032688 w 618"/>
                        <a:gd name="T117" fmla="*/ 549524078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rgbClr val="C0C0C0"/>
                    </a:solidFill>
                    <a:ln w="3175" algn="ctr">
                      <a:solidFill>
                        <a:schemeClr val="bg1"/>
                      </a:solidFill>
                      <a:round/>
                      <a:headEnd/>
                      <a:tailEnd/>
                    </a:ln>
                  </p:spPr>
                  <p:txBody>
                    <a:bodyPr/>
                    <a:lstStyle/>
                    <a:p>
                      <a:endParaRPr lang="es-ES"/>
                    </a:p>
                  </p:txBody>
                </p:sp>
                <p:sp>
                  <p:nvSpPr>
                    <p:cNvPr id="70755" name="Tajikistan"/>
                    <p:cNvSpPr>
                      <a:spLocks/>
                    </p:cNvSpPr>
                    <p:nvPr/>
                  </p:nvSpPr>
                  <p:spPr bwMode="auto">
                    <a:xfrm>
                      <a:off x="3801" y="1466"/>
                      <a:ext cx="141" cy="89"/>
                    </a:xfrm>
                    <a:custGeom>
                      <a:avLst/>
                      <a:gdLst>
                        <a:gd name="T0" fmla="*/ 548541645 w 552"/>
                        <a:gd name="T1" fmla="*/ 549212448 h 348"/>
                        <a:gd name="T2" fmla="*/ 548541645 w 552"/>
                        <a:gd name="T3" fmla="*/ 549212448 h 348"/>
                        <a:gd name="T4" fmla="*/ 548541645 w 552"/>
                        <a:gd name="T5" fmla="*/ 549212448 h 348"/>
                        <a:gd name="T6" fmla="*/ 548541645 w 552"/>
                        <a:gd name="T7" fmla="*/ 549212448 h 348"/>
                        <a:gd name="T8" fmla="*/ 548541645 w 552"/>
                        <a:gd name="T9" fmla="*/ 549212448 h 348"/>
                        <a:gd name="T10" fmla="*/ 548541645 w 552"/>
                        <a:gd name="T11" fmla="*/ 549212448 h 348"/>
                        <a:gd name="T12" fmla="*/ 548541645 w 552"/>
                        <a:gd name="T13" fmla="*/ 549212448 h 348"/>
                        <a:gd name="T14" fmla="*/ 548541645 w 552"/>
                        <a:gd name="T15" fmla="*/ 549212448 h 348"/>
                        <a:gd name="T16" fmla="*/ 548541645 w 552"/>
                        <a:gd name="T17" fmla="*/ 549212448 h 348"/>
                        <a:gd name="T18" fmla="*/ 548541645 w 552"/>
                        <a:gd name="T19" fmla="*/ 549212448 h 348"/>
                        <a:gd name="T20" fmla="*/ 548541645 w 552"/>
                        <a:gd name="T21" fmla="*/ 549212448 h 348"/>
                        <a:gd name="T22" fmla="*/ 548541645 w 552"/>
                        <a:gd name="T23" fmla="*/ 549212448 h 348"/>
                        <a:gd name="T24" fmla="*/ 548541645 w 552"/>
                        <a:gd name="T25" fmla="*/ 549212448 h 348"/>
                        <a:gd name="T26" fmla="*/ 548541645 w 552"/>
                        <a:gd name="T27" fmla="*/ 549212448 h 348"/>
                        <a:gd name="T28" fmla="*/ 548541645 w 552"/>
                        <a:gd name="T29" fmla="*/ 549212448 h 348"/>
                        <a:gd name="T30" fmla="*/ 548541645 w 552"/>
                        <a:gd name="T31" fmla="*/ 549212448 h 348"/>
                        <a:gd name="T32" fmla="*/ 548541645 w 552"/>
                        <a:gd name="T33" fmla="*/ 549212448 h 348"/>
                        <a:gd name="T34" fmla="*/ 548541645 w 552"/>
                        <a:gd name="T35" fmla="*/ 549212448 h 348"/>
                        <a:gd name="T36" fmla="*/ 548541645 w 552"/>
                        <a:gd name="T37" fmla="*/ 549212448 h 348"/>
                        <a:gd name="T38" fmla="*/ 548541645 w 552"/>
                        <a:gd name="T39" fmla="*/ 0 h 348"/>
                        <a:gd name="T40" fmla="*/ 548541645 w 552"/>
                        <a:gd name="T41" fmla="*/ 549212448 h 348"/>
                        <a:gd name="T42" fmla="*/ 548541645 w 552"/>
                        <a:gd name="T43" fmla="*/ 549212448 h 348"/>
                        <a:gd name="T44" fmla="*/ 548541645 w 552"/>
                        <a:gd name="T45" fmla="*/ 549212448 h 348"/>
                        <a:gd name="T46" fmla="*/ 548541645 w 552"/>
                        <a:gd name="T47" fmla="*/ 549212448 h 348"/>
                        <a:gd name="T48" fmla="*/ 548541645 w 552"/>
                        <a:gd name="T49" fmla="*/ 549212448 h 348"/>
                        <a:gd name="T50" fmla="*/ 548541645 w 552"/>
                        <a:gd name="T51" fmla="*/ 549212448 h 348"/>
                        <a:gd name="T52" fmla="*/ 548541645 w 552"/>
                        <a:gd name="T53" fmla="*/ 549212448 h 348"/>
                        <a:gd name="T54" fmla="*/ 548541645 w 552"/>
                        <a:gd name="T55" fmla="*/ 549212448 h 348"/>
                        <a:gd name="T56" fmla="*/ 548541645 w 552"/>
                        <a:gd name="T57" fmla="*/ 549212448 h 348"/>
                        <a:gd name="T58" fmla="*/ 548541645 w 552"/>
                        <a:gd name="T59" fmla="*/ 549212448 h 348"/>
                        <a:gd name="T60" fmla="*/ 548541645 w 552"/>
                        <a:gd name="T61" fmla="*/ 549212448 h 348"/>
                        <a:gd name="T62" fmla="*/ 548541645 w 552"/>
                        <a:gd name="T63" fmla="*/ 549212448 h 348"/>
                        <a:gd name="T64" fmla="*/ 548541645 w 552"/>
                        <a:gd name="T65" fmla="*/ 549212448 h 348"/>
                        <a:gd name="T66" fmla="*/ 548541645 w 552"/>
                        <a:gd name="T67" fmla="*/ 549212448 h 348"/>
                        <a:gd name="T68" fmla="*/ 548541645 w 552"/>
                        <a:gd name="T69" fmla="*/ 549212448 h 348"/>
                        <a:gd name="T70" fmla="*/ 548541645 w 552"/>
                        <a:gd name="T71" fmla="*/ 549212448 h 348"/>
                        <a:gd name="T72" fmla="*/ 548541645 w 552"/>
                        <a:gd name="T73" fmla="*/ 549212448 h 348"/>
                        <a:gd name="T74" fmla="*/ 548541645 w 552"/>
                        <a:gd name="T75" fmla="*/ 549212448 h 348"/>
                        <a:gd name="T76" fmla="*/ 548541645 w 552"/>
                        <a:gd name="T77" fmla="*/ 549212448 h 348"/>
                        <a:gd name="T78" fmla="*/ 548541645 w 552"/>
                        <a:gd name="T79" fmla="*/ 549212448 h 348"/>
                        <a:gd name="T80" fmla="*/ 548541645 w 552"/>
                        <a:gd name="T81" fmla="*/ 549212448 h 348"/>
                        <a:gd name="T82" fmla="*/ 548541645 w 552"/>
                        <a:gd name="T83" fmla="*/ 549212448 h 348"/>
                        <a:gd name="T84" fmla="*/ 548541645 w 552"/>
                        <a:gd name="T85" fmla="*/ 549212448 h 348"/>
                        <a:gd name="T86" fmla="*/ 548541645 w 552"/>
                        <a:gd name="T87" fmla="*/ 549212448 h 348"/>
                        <a:gd name="T88" fmla="*/ 548541645 w 552"/>
                        <a:gd name="T89" fmla="*/ 549212448 h 348"/>
                        <a:gd name="T90" fmla="*/ 548541645 w 552"/>
                        <a:gd name="T91" fmla="*/ 549212448 h 348"/>
                        <a:gd name="T92" fmla="*/ 548541645 w 552"/>
                        <a:gd name="T93" fmla="*/ 549212448 h 348"/>
                        <a:gd name="T94" fmla="*/ 548541645 w 552"/>
                        <a:gd name="T95" fmla="*/ 549212448 h 348"/>
                        <a:gd name="T96" fmla="*/ 548541645 w 552"/>
                        <a:gd name="T97" fmla="*/ 549212448 h 348"/>
                        <a:gd name="T98" fmla="*/ 548541645 w 552"/>
                        <a:gd name="T99" fmla="*/ 549212448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rgbClr val="C0C0C0"/>
                    </a:solidFill>
                    <a:ln w="3175" algn="ctr">
                      <a:solidFill>
                        <a:schemeClr val="bg1"/>
                      </a:solidFill>
                      <a:round/>
                      <a:headEnd/>
                      <a:tailEnd/>
                    </a:ln>
                  </p:spPr>
                  <p:txBody>
                    <a:bodyPr/>
                    <a:lstStyle/>
                    <a:p>
                      <a:endParaRPr lang="es-ES"/>
                    </a:p>
                  </p:txBody>
                </p:sp>
                <p:sp>
                  <p:nvSpPr>
                    <p:cNvPr id="70756" name="Taiwan"/>
                    <p:cNvSpPr>
                      <a:spLocks/>
                    </p:cNvSpPr>
                    <p:nvPr/>
                  </p:nvSpPr>
                  <p:spPr bwMode="auto">
                    <a:xfrm>
                      <a:off x="4789" y="1788"/>
                      <a:ext cx="31" cy="69"/>
                    </a:xfrm>
                    <a:custGeom>
                      <a:avLst/>
                      <a:gdLst>
                        <a:gd name="T0" fmla="*/ 554766336 w 120"/>
                        <a:gd name="T1" fmla="*/ 548800998 h 270"/>
                        <a:gd name="T2" fmla="*/ 554766336 w 120"/>
                        <a:gd name="T3" fmla="*/ 548800998 h 270"/>
                        <a:gd name="T4" fmla="*/ 554766336 w 120"/>
                        <a:gd name="T5" fmla="*/ 548800998 h 270"/>
                        <a:gd name="T6" fmla="*/ 554766336 w 120"/>
                        <a:gd name="T7" fmla="*/ 548800998 h 270"/>
                        <a:gd name="T8" fmla="*/ 554766336 w 120"/>
                        <a:gd name="T9" fmla="*/ 548800998 h 270"/>
                        <a:gd name="T10" fmla="*/ 554766336 w 120"/>
                        <a:gd name="T11" fmla="*/ 548800998 h 270"/>
                        <a:gd name="T12" fmla="*/ 554766336 w 120"/>
                        <a:gd name="T13" fmla="*/ 548800998 h 270"/>
                        <a:gd name="T14" fmla="*/ 554766336 w 120"/>
                        <a:gd name="T15" fmla="*/ 548800998 h 270"/>
                        <a:gd name="T16" fmla="*/ 554766336 w 120"/>
                        <a:gd name="T17" fmla="*/ 548800998 h 270"/>
                        <a:gd name="T18" fmla="*/ 554766336 w 120"/>
                        <a:gd name="T19" fmla="*/ 548800998 h 270"/>
                        <a:gd name="T20" fmla="*/ 554766336 w 120"/>
                        <a:gd name="T21" fmla="*/ 0 h 270"/>
                        <a:gd name="T22" fmla="*/ 554766336 w 120"/>
                        <a:gd name="T23" fmla="*/ 548800998 h 270"/>
                        <a:gd name="T24" fmla="*/ 554766336 w 120"/>
                        <a:gd name="T25" fmla="*/ 548800998 h 270"/>
                        <a:gd name="T26" fmla="*/ 554766336 w 120"/>
                        <a:gd name="T27" fmla="*/ 548800998 h 270"/>
                        <a:gd name="T28" fmla="*/ 554766336 w 120"/>
                        <a:gd name="T29" fmla="*/ 548800998 h 270"/>
                        <a:gd name="T30" fmla="*/ 0 w 120"/>
                        <a:gd name="T31" fmla="*/ 548800998 h 270"/>
                        <a:gd name="T32" fmla="*/ 0 w 120"/>
                        <a:gd name="T33" fmla="*/ 548800998 h 270"/>
                        <a:gd name="T34" fmla="*/ 554766336 w 120"/>
                        <a:gd name="T35" fmla="*/ 548800998 h 270"/>
                        <a:gd name="T36" fmla="*/ 554766336 w 120"/>
                        <a:gd name="T37" fmla="*/ 548800998 h 270"/>
                        <a:gd name="T38" fmla="*/ 554766336 w 120"/>
                        <a:gd name="T39" fmla="*/ 548800998 h 270"/>
                        <a:gd name="T40" fmla="*/ 554766336 w 120"/>
                        <a:gd name="T41" fmla="*/ 548800998 h 270"/>
                        <a:gd name="T42" fmla="*/ 554766336 w 120"/>
                        <a:gd name="T43" fmla="*/ 548800998 h 270"/>
                        <a:gd name="T44" fmla="*/ 554766336 w 120"/>
                        <a:gd name="T45" fmla="*/ 548800998 h 270"/>
                        <a:gd name="T46" fmla="*/ 554766336 w 120"/>
                        <a:gd name="T47" fmla="*/ 548800998 h 270"/>
                        <a:gd name="T48" fmla="*/ 554766336 w 120"/>
                        <a:gd name="T49" fmla="*/ 548800998 h 270"/>
                        <a:gd name="T50" fmla="*/ 554766336 w 120"/>
                        <a:gd name="T51" fmla="*/ 548800998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rgbClr val="C0C0C0"/>
                    </a:solidFill>
                    <a:ln w="3175" algn="ctr">
                      <a:solidFill>
                        <a:schemeClr val="bg1"/>
                      </a:solidFill>
                      <a:round/>
                      <a:headEnd/>
                      <a:tailEnd/>
                    </a:ln>
                  </p:spPr>
                  <p:txBody>
                    <a:bodyPr/>
                    <a:lstStyle/>
                    <a:p>
                      <a:endParaRPr lang="es-ES"/>
                    </a:p>
                  </p:txBody>
                </p:sp>
                <p:sp>
                  <p:nvSpPr>
                    <p:cNvPr id="70757" name="Syria"/>
                    <p:cNvSpPr>
                      <a:spLocks/>
                    </p:cNvSpPr>
                    <p:nvPr/>
                  </p:nvSpPr>
                  <p:spPr bwMode="auto">
                    <a:xfrm>
                      <a:off x="3272" y="1539"/>
                      <a:ext cx="115" cy="106"/>
                    </a:xfrm>
                    <a:custGeom>
                      <a:avLst/>
                      <a:gdLst>
                        <a:gd name="T0" fmla="*/ 548801097 w 450"/>
                        <a:gd name="T1" fmla="*/ 549838515 h 414"/>
                        <a:gd name="T2" fmla="*/ 548801097 w 450"/>
                        <a:gd name="T3" fmla="*/ 549838515 h 414"/>
                        <a:gd name="T4" fmla="*/ 548801097 w 450"/>
                        <a:gd name="T5" fmla="*/ 549838515 h 414"/>
                        <a:gd name="T6" fmla="*/ 548801097 w 450"/>
                        <a:gd name="T7" fmla="*/ 0 h 414"/>
                        <a:gd name="T8" fmla="*/ 548801097 w 450"/>
                        <a:gd name="T9" fmla="*/ 549838515 h 414"/>
                        <a:gd name="T10" fmla="*/ 548801097 w 450"/>
                        <a:gd name="T11" fmla="*/ 549838515 h 414"/>
                        <a:gd name="T12" fmla="*/ 548801097 w 450"/>
                        <a:gd name="T13" fmla="*/ 549838515 h 414"/>
                        <a:gd name="T14" fmla="*/ 548801097 w 450"/>
                        <a:gd name="T15" fmla="*/ 549838515 h 414"/>
                        <a:gd name="T16" fmla="*/ 548801097 w 450"/>
                        <a:gd name="T17" fmla="*/ 549838515 h 414"/>
                        <a:gd name="T18" fmla="*/ 548801097 w 450"/>
                        <a:gd name="T19" fmla="*/ 549838515 h 414"/>
                        <a:gd name="T20" fmla="*/ 548801097 w 450"/>
                        <a:gd name="T21" fmla="*/ 549838515 h 414"/>
                        <a:gd name="T22" fmla="*/ 548801097 w 450"/>
                        <a:gd name="T23" fmla="*/ 549838515 h 414"/>
                        <a:gd name="T24" fmla="*/ 548801097 w 450"/>
                        <a:gd name="T25" fmla="*/ 549838515 h 414"/>
                        <a:gd name="T26" fmla="*/ 548801097 w 450"/>
                        <a:gd name="T27" fmla="*/ 549838515 h 414"/>
                        <a:gd name="T28" fmla="*/ 548801097 w 450"/>
                        <a:gd name="T29" fmla="*/ 549838515 h 414"/>
                        <a:gd name="T30" fmla="*/ 548801097 w 450"/>
                        <a:gd name="T31" fmla="*/ 549838515 h 414"/>
                        <a:gd name="T32" fmla="*/ 548801097 w 450"/>
                        <a:gd name="T33" fmla="*/ 549838515 h 414"/>
                        <a:gd name="T34" fmla="*/ 548801097 w 450"/>
                        <a:gd name="T35" fmla="*/ 549838515 h 414"/>
                        <a:gd name="T36" fmla="*/ 548801097 w 450"/>
                        <a:gd name="T37" fmla="*/ 549838515 h 414"/>
                        <a:gd name="T38" fmla="*/ 548801097 w 450"/>
                        <a:gd name="T39" fmla="*/ 549838515 h 414"/>
                        <a:gd name="T40" fmla="*/ 548801097 w 450"/>
                        <a:gd name="T41" fmla="*/ 549838515 h 414"/>
                        <a:gd name="T42" fmla="*/ 548801097 w 450"/>
                        <a:gd name="T43" fmla="*/ 549838515 h 414"/>
                        <a:gd name="T44" fmla="*/ 548801097 w 450"/>
                        <a:gd name="T45" fmla="*/ 549838515 h 414"/>
                        <a:gd name="T46" fmla="*/ 548801097 w 450"/>
                        <a:gd name="T47" fmla="*/ 549838515 h 414"/>
                        <a:gd name="T48" fmla="*/ 548801097 w 450"/>
                        <a:gd name="T49" fmla="*/ 549838515 h 414"/>
                        <a:gd name="T50" fmla="*/ 548801097 w 450"/>
                        <a:gd name="T51" fmla="*/ 549838515 h 414"/>
                        <a:gd name="T52" fmla="*/ 548801097 w 450"/>
                        <a:gd name="T53" fmla="*/ 549838515 h 414"/>
                        <a:gd name="T54" fmla="*/ 548801097 w 450"/>
                        <a:gd name="T55" fmla="*/ 549838515 h 414"/>
                        <a:gd name="T56" fmla="*/ 548801097 w 450"/>
                        <a:gd name="T57" fmla="*/ 549838515 h 414"/>
                        <a:gd name="T58" fmla="*/ 548801097 w 450"/>
                        <a:gd name="T59" fmla="*/ 549838515 h 414"/>
                        <a:gd name="T60" fmla="*/ 548801097 w 450"/>
                        <a:gd name="T61" fmla="*/ 549838515 h 414"/>
                        <a:gd name="T62" fmla="*/ 548801097 w 450"/>
                        <a:gd name="T63" fmla="*/ 549838515 h 414"/>
                        <a:gd name="T64" fmla="*/ 548801097 w 450"/>
                        <a:gd name="T65" fmla="*/ 549838515 h 414"/>
                        <a:gd name="T66" fmla="*/ 548801097 w 450"/>
                        <a:gd name="T67" fmla="*/ 549838515 h 414"/>
                        <a:gd name="T68" fmla="*/ 548801097 w 450"/>
                        <a:gd name="T69" fmla="*/ 549838515 h 414"/>
                        <a:gd name="T70" fmla="*/ 548801097 w 450"/>
                        <a:gd name="T71" fmla="*/ 549838515 h 414"/>
                        <a:gd name="T72" fmla="*/ 548801097 w 450"/>
                        <a:gd name="T73" fmla="*/ 549838515 h 414"/>
                        <a:gd name="T74" fmla="*/ 548801097 w 450"/>
                        <a:gd name="T75" fmla="*/ 549838515 h 414"/>
                        <a:gd name="T76" fmla="*/ 548801097 w 450"/>
                        <a:gd name="T77" fmla="*/ 549838515 h 414"/>
                        <a:gd name="T78" fmla="*/ 548801097 w 450"/>
                        <a:gd name="T79" fmla="*/ 549838515 h 414"/>
                        <a:gd name="T80" fmla="*/ 548801097 w 450"/>
                        <a:gd name="T81" fmla="*/ 549838515 h 414"/>
                        <a:gd name="T82" fmla="*/ 548801097 w 450"/>
                        <a:gd name="T83" fmla="*/ 549838515 h 414"/>
                        <a:gd name="T84" fmla="*/ 548801097 w 450"/>
                        <a:gd name="T85" fmla="*/ 549838515 h 414"/>
                        <a:gd name="T86" fmla="*/ 548801097 w 450"/>
                        <a:gd name="T87" fmla="*/ 549838515 h 414"/>
                        <a:gd name="T88" fmla="*/ 548801097 w 450"/>
                        <a:gd name="T89" fmla="*/ 549838515 h 414"/>
                        <a:gd name="T90" fmla="*/ 548801097 w 450"/>
                        <a:gd name="T91" fmla="*/ 549838515 h 414"/>
                        <a:gd name="T92" fmla="*/ 548801097 w 450"/>
                        <a:gd name="T93" fmla="*/ 549838515 h 414"/>
                        <a:gd name="T94" fmla="*/ 548801097 w 450"/>
                        <a:gd name="T95" fmla="*/ 549838515 h 414"/>
                        <a:gd name="T96" fmla="*/ 548801097 w 450"/>
                        <a:gd name="T97" fmla="*/ 549838515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rgbClr val="C0C0C0"/>
                    </a:solidFill>
                    <a:ln w="3175" algn="ctr">
                      <a:solidFill>
                        <a:schemeClr val="bg1"/>
                      </a:solidFill>
                      <a:round/>
                      <a:headEnd/>
                      <a:tailEnd/>
                    </a:ln>
                  </p:spPr>
                  <p:txBody>
                    <a:bodyPr/>
                    <a:lstStyle/>
                    <a:p>
                      <a:endParaRPr lang="es-ES"/>
                    </a:p>
                  </p:txBody>
                </p:sp>
                <p:sp>
                  <p:nvSpPr>
                    <p:cNvPr id="70758" name="Sri Lanka"/>
                    <p:cNvSpPr>
                      <a:spLocks/>
                    </p:cNvSpPr>
                    <p:nvPr/>
                  </p:nvSpPr>
                  <p:spPr bwMode="auto">
                    <a:xfrm>
                      <a:off x="4099" y="2112"/>
                      <a:ext cx="44" cy="78"/>
                    </a:xfrm>
                    <a:custGeom>
                      <a:avLst/>
                      <a:gdLst>
                        <a:gd name="T0" fmla="*/ 543041522 w 174"/>
                        <a:gd name="T1" fmla="*/ 547397444 h 306"/>
                        <a:gd name="T2" fmla="*/ 543041522 w 174"/>
                        <a:gd name="T3" fmla="*/ 0 h 306"/>
                        <a:gd name="T4" fmla="*/ 543041522 w 174"/>
                        <a:gd name="T5" fmla="*/ 0 h 306"/>
                        <a:gd name="T6" fmla="*/ 543041522 w 174"/>
                        <a:gd name="T7" fmla="*/ 547397444 h 306"/>
                        <a:gd name="T8" fmla="*/ 543041522 w 174"/>
                        <a:gd name="T9" fmla="*/ 547397444 h 306"/>
                        <a:gd name="T10" fmla="*/ 543041522 w 174"/>
                        <a:gd name="T11" fmla="*/ 547397444 h 306"/>
                        <a:gd name="T12" fmla="*/ 543041522 w 174"/>
                        <a:gd name="T13" fmla="*/ 547397444 h 306"/>
                        <a:gd name="T14" fmla="*/ 543041522 w 174"/>
                        <a:gd name="T15" fmla="*/ 547397444 h 306"/>
                        <a:gd name="T16" fmla="*/ 543041522 w 174"/>
                        <a:gd name="T17" fmla="*/ 547397444 h 306"/>
                        <a:gd name="T18" fmla="*/ 543041522 w 174"/>
                        <a:gd name="T19" fmla="*/ 547397444 h 306"/>
                        <a:gd name="T20" fmla="*/ 543041522 w 174"/>
                        <a:gd name="T21" fmla="*/ 547397444 h 306"/>
                        <a:gd name="T22" fmla="*/ 543041522 w 174"/>
                        <a:gd name="T23" fmla="*/ 547397444 h 306"/>
                        <a:gd name="T24" fmla="*/ 543041522 w 174"/>
                        <a:gd name="T25" fmla="*/ 547397444 h 306"/>
                        <a:gd name="T26" fmla="*/ 543041522 w 174"/>
                        <a:gd name="T27" fmla="*/ 547397444 h 306"/>
                        <a:gd name="T28" fmla="*/ 543041522 w 174"/>
                        <a:gd name="T29" fmla="*/ 547397444 h 306"/>
                        <a:gd name="T30" fmla="*/ 543041522 w 174"/>
                        <a:gd name="T31" fmla="*/ 547397444 h 306"/>
                        <a:gd name="T32" fmla="*/ 543041522 w 174"/>
                        <a:gd name="T33" fmla="*/ 547397444 h 306"/>
                        <a:gd name="T34" fmla="*/ 543041522 w 174"/>
                        <a:gd name="T35" fmla="*/ 547397444 h 306"/>
                        <a:gd name="T36" fmla="*/ 543041522 w 174"/>
                        <a:gd name="T37" fmla="*/ 547397444 h 306"/>
                        <a:gd name="T38" fmla="*/ 543041522 w 174"/>
                        <a:gd name="T39" fmla="*/ 547397444 h 306"/>
                        <a:gd name="T40" fmla="*/ 0 w 174"/>
                        <a:gd name="T41" fmla="*/ 547397444 h 306"/>
                        <a:gd name="T42" fmla="*/ 0 w 174"/>
                        <a:gd name="T43" fmla="*/ 547397444 h 306"/>
                        <a:gd name="T44" fmla="*/ 543041522 w 174"/>
                        <a:gd name="T45" fmla="*/ 547397444 h 306"/>
                        <a:gd name="T46" fmla="*/ 543041522 w 174"/>
                        <a:gd name="T47" fmla="*/ 547397444 h 306"/>
                        <a:gd name="T48" fmla="*/ 543041522 w 174"/>
                        <a:gd name="T49" fmla="*/ 547397444 h 306"/>
                        <a:gd name="T50" fmla="*/ 543041522 w 174"/>
                        <a:gd name="T51" fmla="*/ 547397444 h 306"/>
                        <a:gd name="T52" fmla="*/ 543041522 w 174"/>
                        <a:gd name="T53" fmla="*/ 547397444 h 306"/>
                        <a:gd name="T54" fmla="*/ 0 w 174"/>
                        <a:gd name="T55" fmla="*/ 547397444 h 306"/>
                        <a:gd name="T56" fmla="*/ 543041522 w 174"/>
                        <a:gd name="T57" fmla="*/ 547397444 h 306"/>
                        <a:gd name="T58" fmla="*/ 543041522 w 174"/>
                        <a:gd name="T59" fmla="*/ 547397444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rgbClr val="C0C0C0"/>
                    </a:solidFill>
                    <a:ln w="3175" algn="ctr">
                      <a:solidFill>
                        <a:schemeClr val="bg1"/>
                      </a:solidFill>
                      <a:round/>
                      <a:headEnd/>
                      <a:tailEnd/>
                    </a:ln>
                  </p:spPr>
                  <p:txBody>
                    <a:bodyPr/>
                    <a:lstStyle/>
                    <a:p>
                      <a:endParaRPr lang="es-ES"/>
                    </a:p>
                  </p:txBody>
                </p:sp>
                <p:sp>
                  <p:nvSpPr>
                    <p:cNvPr id="70759" name="Saudi Arabia"/>
                    <p:cNvSpPr>
                      <a:spLocks/>
                    </p:cNvSpPr>
                    <p:nvPr/>
                  </p:nvSpPr>
                  <p:spPr bwMode="auto">
                    <a:xfrm>
                      <a:off x="3269" y="1647"/>
                      <a:ext cx="380" cy="326"/>
                    </a:xfrm>
                    <a:custGeom>
                      <a:avLst/>
                      <a:gdLst>
                        <a:gd name="T0" fmla="*/ 548416212 w 1488"/>
                        <a:gd name="T1" fmla="*/ 547792829 h 1278"/>
                        <a:gd name="T2" fmla="*/ 548416212 w 1488"/>
                        <a:gd name="T3" fmla="*/ 547792829 h 1278"/>
                        <a:gd name="T4" fmla="*/ 548416212 w 1488"/>
                        <a:gd name="T5" fmla="*/ 547792829 h 1278"/>
                        <a:gd name="T6" fmla="*/ 548416212 w 1488"/>
                        <a:gd name="T7" fmla="*/ 547792829 h 1278"/>
                        <a:gd name="T8" fmla="*/ 548416212 w 1488"/>
                        <a:gd name="T9" fmla="*/ 547792829 h 1278"/>
                        <a:gd name="T10" fmla="*/ 548416212 w 1488"/>
                        <a:gd name="T11" fmla="*/ 547792829 h 1278"/>
                        <a:gd name="T12" fmla="*/ 548416212 w 1488"/>
                        <a:gd name="T13" fmla="*/ 547792829 h 1278"/>
                        <a:gd name="T14" fmla="*/ 548416212 w 1488"/>
                        <a:gd name="T15" fmla="*/ 547792829 h 1278"/>
                        <a:gd name="T16" fmla="*/ 548416212 w 1488"/>
                        <a:gd name="T17" fmla="*/ 547792829 h 1278"/>
                        <a:gd name="T18" fmla="*/ 548416212 w 1488"/>
                        <a:gd name="T19" fmla="*/ 547792829 h 1278"/>
                        <a:gd name="T20" fmla="*/ 548416212 w 1488"/>
                        <a:gd name="T21" fmla="*/ 547792829 h 1278"/>
                        <a:gd name="T22" fmla="*/ 548416212 w 1488"/>
                        <a:gd name="T23" fmla="*/ 547792829 h 1278"/>
                        <a:gd name="T24" fmla="*/ 548416212 w 1488"/>
                        <a:gd name="T25" fmla="*/ 547792829 h 1278"/>
                        <a:gd name="T26" fmla="*/ 548416212 w 1488"/>
                        <a:gd name="T27" fmla="*/ 547792829 h 1278"/>
                        <a:gd name="T28" fmla="*/ 548416212 w 1488"/>
                        <a:gd name="T29" fmla="*/ 547792829 h 1278"/>
                        <a:gd name="T30" fmla="*/ 548416212 w 1488"/>
                        <a:gd name="T31" fmla="*/ 547792829 h 1278"/>
                        <a:gd name="T32" fmla="*/ 548416212 w 1488"/>
                        <a:gd name="T33" fmla="*/ 547792829 h 1278"/>
                        <a:gd name="T34" fmla="*/ 548416212 w 1488"/>
                        <a:gd name="T35" fmla="*/ 547792829 h 1278"/>
                        <a:gd name="T36" fmla="*/ 548416212 w 1488"/>
                        <a:gd name="T37" fmla="*/ 547792829 h 1278"/>
                        <a:gd name="T38" fmla="*/ 548416212 w 1488"/>
                        <a:gd name="T39" fmla="*/ 0 h 1278"/>
                        <a:gd name="T40" fmla="*/ 548416212 w 1488"/>
                        <a:gd name="T41" fmla="*/ 547792829 h 1278"/>
                        <a:gd name="T42" fmla="*/ 548416212 w 1488"/>
                        <a:gd name="T43" fmla="*/ 547792829 h 1278"/>
                        <a:gd name="T44" fmla="*/ 548416212 w 1488"/>
                        <a:gd name="T45" fmla="*/ 547792829 h 1278"/>
                        <a:gd name="T46" fmla="*/ 548416212 w 1488"/>
                        <a:gd name="T47" fmla="*/ 547792829 h 1278"/>
                        <a:gd name="T48" fmla="*/ 548416212 w 1488"/>
                        <a:gd name="T49" fmla="*/ 547792829 h 1278"/>
                        <a:gd name="T50" fmla="*/ 548416212 w 1488"/>
                        <a:gd name="T51" fmla="*/ 547792829 h 1278"/>
                        <a:gd name="T52" fmla="*/ 548416212 w 1488"/>
                        <a:gd name="T53" fmla="*/ 547792829 h 1278"/>
                        <a:gd name="T54" fmla="*/ 548416212 w 1488"/>
                        <a:gd name="T55" fmla="*/ 547792829 h 1278"/>
                        <a:gd name="T56" fmla="*/ 548416212 w 1488"/>
                        <a:gd name="T57" fmla="*/ 547792829 h 1278"/>
                        <a:gd name="T58" fmla="*/ 548416212 w 1488"/>
                        <a:gd name="T59" fmla="*/ 547792829 h 1278"/>
                        <a:gd name="T60" fmla="*/ 548416212 w 1488"/>
                        <a:gd name="T61" fmla="*/ 547792829 h 1278"/>
                        <a:gd name="T62" fmla="*/ 0 w 1488"/>
                        <a:gd name="T63" fmla="*/ 547792829 h 1278"/>
                        <a:gd name="T64" fmla="*/ 548416212 w 1488"/>
                        <a:gd name="T65" fmla="*/ 547792829 h 1278"/>
                        <a:gd name="T66" fmla="*/ 548416212 w 1488"/>
                        <a:gd name="T67" fmla="*/ 547792829 h 1278"/>
                        <a:gd name="T68" fmla="*/ 548416212 w 1488"/>
                        <a:gd name="T69" fmla="*/ 547792829 h 1278"/>
                        <a:gd name="T70" fmla="*/ 548416212 w 1488"/>
                        <a:gd name="T71" fmla="*/ 547792829 h 1278"/>
                        <a:gd name="T72" fmla="*/ 548416212 w 1488"/>
                        <a:gd name="T73" fmla="*/ 547792829 h 1278"/>
                        <a:gd name="T74" fmla="*/ 548416212 w 1488"/>
                        <a:gd name="T75" fmla="*/ 547792829 h 1278"/>
                        <a:gd name="T76" fmla="*/ 548416212 w 1488"/>
                        <a:gd name="T77" fmla="*/ 547792829 h 1278"/>
                        <a:gd name="T78" fmla="*/ 548416212 w 1488"/>
                        <a:gd name="T79" fmla="*/ 547792829 h 1278"/>
                        <a:gd name="T80" fmla="*/ 548416212 w 1488"/>
                        <a:gd name="T81" fmla="*/ 547792829 h 1278"/>
                        <a:gd name="T82" fmla="*/ 548416212 w 1488"/>
                        <a:gd name="T83" fmla="*/ 547792829 h 1278"/>
                        <a:gd name="T84" fmla="*/ 548416212 w 1488"/>
                        <a:gd name="T85" fmla="*/ 547792829 h 1278"/>
                        <a:gd name="T86" fmla="*/ 548416212 w 1488"/>
                        <a:gd name="T87" fmla="*/ 547792829 h 1278"/>
                        <a:gd name="T88" fmla="*/ 548416212 w 1488"/>
                        <a:gd name="T89" fmla="*/ 547792829 h 1278"/>
                        <a:gd name="T90" fmla="*/ 548416212 w 1488"/>
                        <a:gd name="T91" fmla="*/ 547792829 h 1278"/>
                        <a:gd name="T92" fmla="*/ 548416212 w 1488"/>
                        <a:gd name="T93" fmla="*/ 547792829 h 1278"/>
                        <a:gd name="T94" fmla="*/ 548416212 w 1488"/>
                        <a:gd name="T95" fmla="*/ 547792829 h 1278"/>
                        <a:gd name="T96" fmla="*/ 548416212 w 1488"/>
                        <a:gd name="T97" fmla="*/ 547792829 h 1278"/>
                        <a:gd name="T98" fmla="*/ 548416212 w 1488"/>
                        <a:gd name="T99" fmla="*/ 547792829 h 1278"/>
                        <a:gd name="T100" fmla="*/ 548416212 w 1488"/>
                        <a:gd name="T101" fmla="*/ 547792829 h 1278"/>
                        <a:gd name="T102" fmla="*/ 548416212 w 1488"/>
                        <a:gd name="T103" fmla="*/ 547792829 h 1278"/>
                        <a:gd name="T104" fmla="*/ 548416212 w 1488"/>
                        <a:gd name="T105" fmla="*/ 547792829 h 1278"/>
                        <a:gd name="T106" fmla="*/ 548416212 w 1488"/>
                        <a:gd name="T107" fmla="*/ 547792829 h 1278"/>
                        <a:gd name="T108" fmla="*/ 548416212 w 1488"/>
                        <a:gd name="T109" fmla="*/ 547792829 h 1278"/>
                        <a:gd name="T110" fmla="*/ 548416212 w 1488"/>
                        <a:gd name="T111" fmla="*/ 547792829 h 1278"/>
                        <a:gd name="T112" fmla="*/ 548416212 w 1488"/>
                        <a:gd name="T113" fmla="*/ 547792829 h 1278"/>
                        <a:gd name="T114" fmla="*/ 548416212 w 1488"/>
                        <a:gd name="T115" fmla="*/ 547792829 h 1278"/>
                        <a:gd name="T116" fmla="*/ 548416212 w 1488"/>
                        <a:gd name="T117" fmla="*/ 547792829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rgbClr val="C0C0C0"/>
                    </a:solidFill>
                    <a:ln w="3175" algn="ctr">
                      <a:solidFill>
                        <a:schemeClr val="bg1"/>
                      </a:solidFill>
                      <a:round/>
                      <a:headEnd/>
                      <a:tailEnd/>
                    </a:ln>
                  </p:spPr>
                  <p:txBody>
                    <a:bodyPr/>
                    <a:lstStyle/>
                    <a:p>
                      <a:endParaRPr lang="es-ES"/>
                    </a:p>
                  </p:txBody>
                </p:sp>
                <p:sp>
                  <p:nvSpPr>
                    <p:cNvPr id="70760" name="Russia (Urup,Simushir)"/>
                    <p:cNvSpPr>
                      <a:spLocks noEditPoints="1"/>
                    </p:cNvSpPr>
                    <p:nvPr/>
                  </p:nvSpPr>
                  <p:spPr bwMode="auto">
                    <a:xfrm>
                      <a:off x="5061" y="1103"/>
                      <a:ext cx="77" cy="306"/>
                    </a:xfrm>
                    <a:custGeom>
                      <a:avLst/>
                      <a:gdLst>
                        <a:gd name="T0" fmla="*/ 0 w 300"/>
                        <a:gd name="T1" fmla="*/ 550359775 h 1194"/>
                        <a:gd name="T2" fmla="*/ 551187114 w 300"/>
                        <a:gd name="T3" fmla="*/ 550359775 h 1194"/>
                        <a:gd name="T4" fmla="*/ 551187114 w 300"/>
                        <a:gd name="T5" fmla="*/ 550359775 h 1194"/>
                        <a:gd name="T6" fmla="*/ 551187114 w 300"/>
                        <a:gd name="T7" fmla="*/ 550359775 h 1194"/>
                        <a:gd name="T8" fmla="*/ 0 w 300"/>
                        <a:gd name="T9" fmla="*/ 550359775 h 1194"/>
                        <a:gd name="T10" fmla="*/ 551187114 w 300"/>
                        <a:gd name="T11" fmla="*/ 550359775 h 1194"/>
                        <a:gd name="T12" fmla="*/ 551187114 w 300"/>
                        <a:gd name="T13" fmla="*/ 550359775 h 1194"/>
                        <a:gd name="T14" fmla="*/ 551187114 w 300"/>
                        <a:gd name="T15" fmla="*/ 550359775 h 1194"/>
                        <a:gd name="T16" fmla="*/ 551187114 w 300"/>
                        <a:gd name="T17" fmla="*/ 550359775 h 1194"/>
                        <a:gd name="T18" fmla="*/ 551187114 w 300"/>
                        <a:gd name="T19" fmla="*/ 550359775 h 1194"/>
                        <a:gd name="T20" fmla="*/ 551187114 w 300"/>
                        <a:gd name="T21" fmla="*/ 550359775 h 1194"/>
                        <a:gd name="T22" fmla="*/ 551187114 w 300"/>
                        <a:gd name="T23" fmla="*/ 550359775 h 1194"/>
                        <a:gd name="T24" fmla="*/ 551187114 w 300"/>
                        <a:gd name="T25" fmla="*/ 550359775 h 1194"/>
                        <a:gd name="T26" fmla="*/ 551187114 w 300"/>
                        <a:gd name="T27" fmla="*/ 550359775 h 1194"/>
                        <a:gd name="T28" fmla="*/ 551187114 w 300"/>
                        <a:gd name="T29" fmla="*/ 550359775 h 1194"/>
                        <a:gd name="T30" fmla="*/ 551187114 w 300"/>
                        <a:gd name="T31" fmla="*/ 550359775 h 1194"/>
                        <a:gd name="T32" fmla="*/ 551187114 w 300"/>
                        <a:gd name="T33" fmla="*/ 550359775 h 1194"/>
                        <a:gd name="T34" fmla="*/ 551187114 w 300"/>
                        <a:gd name="T35" fmla="*/ 550359775 h 1194"/>
                        <a:gd name="T36" fmla="*/ 551187114 w 300"/>
                        <a:gd name="T37" fmla="*/ 550359775 h 1194"/>
                        <a:gd name="T38" fmla="*/ 551187114 w 300"/>
                        <a:gd name="T39" fmla="*/ 550359775 h 1194"/>
                        <a:gd name="T40" fmla="*/ 551187114 w 300"/>
                        <a:gd name="T41" fmla="*/ 550359775 h 1194"/>
                        <a:gd name="T42" fmla="*/ 551187114 w 300"/>
                        <a:gd name="T43" fmla="*/ 550359775 h 1194"/>
                        <a:gd name="T44" fmla="*/ 551187114 w 300"/>
                        <a:gd name="T45" fmla="*/ 550359775 h 1194"/>
                        <a:gd name="T46" fmla="*/ 551187114 w 300"/>
                        <a:gd name="T47" fmla="*/ 550359775 h 1194"/>
                        <a:gd name="T48" fmla="*/ 551187114 w 300"/>
                        <a:gd name="T49" fmla="*/ 550359775 h 1194"/>
                        <a:gd name="T50" fmla="*/ 551187114 w 300"/>
                        <a:gd name="T51" fmla="*/ 550359775 h 1194"/>
                        <a:gd name="T52" fmla="*/ 551187114 w 300"/>
                        <a:gd name="T53" fmla="*/ 550359775 h 1194"/>
                        <a:gd name="T54" fmla="*/ 551187114 w 300"/>
                        <a:gd name="T55" fmla="*/ 550359775 h 1194"/>
                        <a:gd name="T56" fmla="*/ 551187114 w 300"/>
                        <a:gd name="T57" fmla="*/ 550359775 h 1194"/>
                        <a:gd name="T58" fmla="*/ 551187114 w 300"/>
                        <a:gd name="T59" fmla="*/ 550359775 h 1194"/>
                        <a:gd name="T60" fmla="*/ 551187114 w 300"/>
                        <a:gd name="T61" fmla="*/ 550359775 h 1194"/>
                        <a:gd name="T62" fmla="*/ 551187114 w 300"/>
                        <a:gd name="T63" fmla="*/ 550359775 h 1194"/>
                        <a:gd name="T64" fmla="*/ 551187114 w 300"/>
                        <a:gd name="T65" fmla="*/ 550359775 h 1194"/>
                        <a:gd name="T66" fmla="*/ 551187114 w 300"/>
                        <a:gd name="T67" fmla="*/ 550359775 h 1194"/>
                        <a:gd name="T68" fmla="*/ 551187114 w 300"/>
                        <a:gd name="T69" fmla="*/ 550359775 h 1194"/>
                        <a:gd name="T70" fmla="*/ 551187114 w 300"/>
                        <a:gd name="T71" fmla="*/ 550359775 h 1194"/>
                        <a:gd name="T72" fmla="*/ 551187114 w 300"/>
                        <a:gd name="T73" fmla="*/ 550359775 h 1194"/>
                        <a:gd name="T74" fmla="*/ 551187114 w 300"/>
                        <a:gd name="T75" fmla="*/ 550359775 h 1194"/>
                        <a:gd name="T76" fmla="*/ 551187114 w 300"/>
                        <a:gd name="T77" fmla="*/ 550359775 h 1194"/>
                        <a:gd name="T78" fmla="*/ 551187114 w 300"/>
                        <a:gd name="T79" fmla="*/ 550359775 h 1194"/>
                        <a:gd name="T80" fmla="*/ 551187114 w 300"/>
                        <a:gd name="T81" fmla="*/ 550359775 h 1194"/>
                        <a:gd name="T82" fmla="*/ 551187114 w 300"/>
                        <a:gd name="T83" fmla="*/ 550359775 h 1194"/>
                        <a:gd name="T84" fmla="*/ 551187114 w 300"/>
                        <a:gd name="T85" fmla="*/ 550359775 h 1194"/>
                        <a:gd name="T86" fmla="*/ 551187114 w 300"/>
                        <a:gd name="T87" fmla="*/ 550359775 h 1194"/>
                        <a:gd name="T88" fmla="*/ 551187114 w 300"/>
                        <a:gd name="T89" fmla="*/ 550359775 h 1194"/>
                        <a:gd name="T90" fmla="*/ 551187114 w 300"/>
                        <a:gd name="T91" fmla="*/ 550359775 h 1194"/>
                        <a:gd name="T92" fmla="*/ 551187114 w 300"/>
                        <a:gd name="T93" fmla="*/ 550359775 h 1194"/>
                        <a:gd name="T94" fmla="*/ 551187114 w 300"/>
                        <a:gd name="T95" fmla="*/ 550359775 h 1194"/>
                        <a:gd name="T96" fmla="*/ 551187114 w 300"/>
                        <a:gd name="T97" fmla="*/ 550359775 h 1194"/>
                        <a:gd name="T98" fmla="*/ 551187114 w 300"/>
                        <a:gd name="T99" fmla="*/ 0 h 1194"/>
                        <a:gd name="T100" fmla="*/ 551187114 w 300"/>
                        <a:gd name="T101" fmla="*/ 550359775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rgbClr val="C0C0C0"/>
                    </a:solidFill>
                    <a:ln w="3175" algn="ctr">
                      <a:solidFill>
                        <a:schemeClr val="bg1"/>
                      </a:solidFill>
                      <a:round/>
                      <a:headEnd/>
                      <a:tailEnd/>
                    </a:ln>
                  </p:spPr>
                  <p:txBody>
                    <a:bodyPr/>
                    <a:lstStyle/>
                    <a:p>
                      <a:endParaRPr lang="es-ES"/>
                    </a:p>
                  </p:txBody>
                </p:sp>
                <p:sp>
                  <p:nvSpPr>
                    <p:cNvPr id="70761" name="Russia"/>
                    <p:cNvSpPr>
                      <a:spLocks noEditPoints="1"/>
                    </p:cNvSpPr>
                    <p:nvPr/>
                  </p:nvSpPr>
                  <p:spPr bwMode="auto">
                    <a:xfrm>
                      <a:off x="2985" y="724"/>
                      <a:ext cx="2314" cy="737"/>
                    </a:xfrm>
                    <a:custGeom>
                      <a:avLst/>
                      <a:gdLst>
                        <a:gd name="T0" fmla="*/ 549212404 w 9048"/>
                        <a:gd name="T1" fmla="*/ 549546713 h 2880"/>
                        <a:gd name="T2" fmla="*/ 549212404 w 9048"/>
                        <a:gd name="T3" fmla="*/ 549546713 h 2880"/>
                        <a:gd name="T4" fmla="*/ 549212404 w 9048"/>
                        <a:gd name="T5" fmla="*/ 549546713 h 2880"/>
                        <a:gd name="T6" fmla="*/ 549212404 w 9048"/>
                        <a:gd name="T7" fmla="*/ 549546713 h 2880"/>
                        <a:gd name="T8" fmla="*/ 549212404 w 9048"/>
                        <a:gd name="T9" fmla="*/ 549546713 h 2880"/>
                        <a:gd name="T10" fmla="*/ 549212404 w 9048"/>
                        <a:gd name="T11" fmla="*/ 549546713 h 2880"/>
                        <a:gd name="T12" fmla="*/ 549212404 w 9048"/>
                        <a:gd name="T13" fmla="*/ 549546713 h 2880"/>
                        <a:gd name="T14" fmla="*/ 549212404 w 9048"/>
                        <a:gd name="T15" fmla="*/ 549546713 h 2880"/>
                        <a:gd name="T16" fmla="*/ 549212404 w 9048"/>
                        <a:gd name="T17" fmla="*/ 549546713 h 2880"/>
                        <a:gd name="T18" fmla="*/ 549212404 w 9048"/>
                        <a:gd name="T19" fmla="*/ 549546713 h 2880"/>
                        <a:gd name="T20" fmla="*/ 549212404 w 9048"/>
                        <a:gd name="T21" fmla="*/ 549546713 h 2880"/>
                        <a:gd name="T22" fmla="*/ 549212404 w 9048"/>
                        <a:gd name="T23" fmla="*/ 549546713 h 2880"/>
                        <a:gd name="T24" fmla="*/ 549212404 w 9048"/>
                        <a:gd name="T25" fmla="*/ 549546713 h 2880"/>
                        <a:gd name="T26" fmla="*/ 549212404 w 9048"/>
                        <a:gd name="T27" fmla="*/ 549546713 h 2880"/>
                        <a:gd name="T28" fmla="*/ 549212404 w 9048"/>
                        <a:gd name="T29" fmla="*/ 549546713 h 2880"/>
                        <a:gd name="T30" fmla="*/ 549212404 w 9048"/>
                        <a:gd name="T31" fmla="*/ 549546713 h 2880"/>
                        <a:gd name="T32" fmla="*/ 549212404 w 9048"/>
                        <a:gd name="T33" fmla="*/ 549546713 h 2880"/>
                        <a:gd name="T34" fmla="*/ 549212404 w 9048"/>
                        <a:gd name="T35" fmla="*/ 549546713 h 2880"/>
                        <a:gd name="T36" fmla="*/ 549212404 w 9048"/>
                        <a:gd name="T37" fmla="*/ 549546713 h 2880"/>
                        <a:gd name="T38" fmla="*/ 549212404 w 9048"/>
                        <a:gd name="T39" fmla="*/ 549546713 h 2880"/>
                        <a:gd name="T40" fmla="*/ 549212404 w 9048"/>
                        <a:gd name="T41" fmla="*/ 549546713 h 2880"/>
                        <a:gd name="T42" fmla="*/ 549212404 w 9048"/>
                        <a:gd name="T43" fmla="*/ 549546713 h 2880"/>
                        <a:gd name="T44" fmla="*/ 549212404 w 9048"/>
                        <a:gd name="T45" fmla="*/ 549546713 h 2880"/>
                        <a:gd name="T46" fmla="*/ 549212404 w 9048"/>
                        <a:gd name="T47" fmla="*/ 549546713 h 2880"/>
                        <a:gd name="T48" fmla="*/ 549212404 w 9048"/>
                        <a:gd name="T49" fmla="*/ 549546713 h 2880"/>
                        <a:gd name="T50" fmla="*/ 549212404 w 9048"/>
                        <a:gd name="T51" fmla="*/ 549546713 h 2880"/>
                        <a:gd name="T52" fmla="*/ 549212404 w 9048"/>
                        <a:gd name="T53" fmla="*/ 549546713 h 2880"/>
                        <a:gd name="T54" fmla="*/ 549212404 w 9048"/>
                        <a:gd name="T55" fmla="*/ 549546713 h 2880"/>
                        <a:gd name="T56" fmla="*/ 549212404 w 9048"/>
                        <a:gd name="T57" fmla="*/ 549546713 h 2880"/>
                        <a:gd name="T58" fmla="*/ 549212404 w 9048"/>
                        <a:gd name="T59" fmla="*/ 549546713 h 2880"/>
                        <a:gd name="T60" fmla="*/ 549212404 w 9048"/>
                        <a:gd name="T61" fmla="*/ 549546713 h 2880"/>
                        <a:gd name="T62" fmla="*/ 549212404 w 9048"/>
                        <a:gd name="T63" fmla="*/ 549546713 h 2880"/>
                        <a:gd name="T64" fmla="*/ 549212404 w 9048"/>
                        <a:gd name="T65" fmla="*/ 549546713 h 2880"/>
                        <a:gd name="T66" fmla="*/ 549212404 w 9048"/>
                        <a:gd name="T67" fmla="*/ 549546713 h 2880"/>
                        <a:gd name="T68" fmla="*/ 549212404 w 9048"/>
                        <a:gd name="T69" fmla="*/ 549546713 h 2880"/>
                        <a:gd name="T70" fmla="*/ 549212404 w 9048"/>
                        <a:gd name="T71" fmla="*/ 549546713 h 2880"/>
                        <a:gd name="T72" fmla="*/ 549212404 w 9048"/>
                        <a:gd name="T73" fmla="*/ 549546713 h 2880"/>
                        <a:gd name="T74" fmla="*/ 549212404 w 9048"/>
                        <a:gd name="T75" fmla="*/ 549546713 h 2880"/>
                        <a:gd name="T76" fmla="*/ 549212404 w 9048"/>
                        <a:gd name="T77" fmla="*/ 549546713 h 2880"/>
                        <a:gd name="T78" fmla="*/ 549212404 w 9048"/>
                        <a:gd name="T79" fmla="*/ 549546713 h 2880"/>
                        <a:gd name="T80" fmla="*/ 549212404 w 9048"/>
                        <a:gd name="T81" fmla="*/ 549546713 h 2880"/>
                        <a:gd name="T82" fmla="*/ 549212404 w 9048"/>
                        <a:gd name="T83" fmla="*/ 549546713 h 2880"/>
                        <a:gd name="T84" fmla="*/ 549212404 w 9048"/>
                        <a:gd name="T85" fmla="*/ 549546713 h 2880"/>
                        <a:gd name="T86" fmla="*/ 549212404 w 9048"/>
                        <a:gd name="T87" fmla="*/ 549546713 h 2880"/>
                        <a:gd name="T88" fmla="*/ 549212404 w 9048"/>
                        <a:gd name="T89" fmla="*/ 549546713 h 2880"/>
                        <a:gd name="T90" fmla="*/ 549212404 w 9048"/>
                        <a:gd name="T91" fmla="*/ 549546713 h 2880"/>
                        <a:gd name="T92" fmla="*/ 549212404 w 9048"/>
                        <a:gd name="T93" fmla="*/ 549546713 h 2880"/>
                        <a:gd name="T94" fmla="*/ 549212404 w 9048"/>
                        <a:gd name="T95" fmla="*/ 549546713 h 2880"/>
                        <a:gd name="T96" fmla="*/ 549212404 w 9048"/>
                        <a:gd name="T97" fmla="*/ 549546713 h 2880"/>
                        <a:gd name="T98" fmla="*/ 549212404 w 9048"/>
                        <a:gd name="T99" fmla="*/ 549546713 h 2880"/>
                        <a:gd name="T100" fmla="*/ 549212404 w 9048"/>
                        <a:gd name="T101" fmla="*/ 549546713 h 2880"/>
                        <a:gd name="T102" fmla="*/ 549212404 w 9048"/>
                        <a:gd name="T103" fmla="*/ 549546713 h 2880"/>
                        <a:gd name="T104" fmla="*/ 549212404 w 9048"/>
                        <a:gd name="T105" fmla="*/ 549546713 h 2880"/>
                        <a:gd name="T106" fmla="*/ 549212404 w 9048"/>
                        <a:gd name="T107" fmla="*/ 549546713 h 2880"/>
                        <a:gd name="T108" fmla="*/ 549212404 w 9048"/>
                        <a:gd name="T109" fmla="*/ 549546713 h 2880"/>
                        <a:gd name="T110" fmla="*/ 549212404 w 9048"/>
                        <a:gd name="T111" fmla="*/ 549546713 h 2880"/>
                        <a:gd name="T112" fmla="*/ 549212404 w 9048"/>
                        <a:gd name="T113" fmla="*/ 549546713 h 2880"/>
                        <a:gd name="T114" fmla="*/ 549212404 w 9048"/>
                        <a:gd name="T115" fmla="*/ 549546713 h 2880"/>
                        <a:gd name="T116" fmla="*/ 549212404 w 9048"/>
                        <a:gd name="T117" fmla="*/ 549546713 h 2880"/>
                        <a:gd name="T118" fmla="*/ 549212404 w 9048"/>
                        <a:gd name="T119" fmla="*/ 549546713 h 2880"/>
                        <a:gd name="T120" fmla="*/ 549212404 w 9048"/>
                        <a:gd name="T121" fmla="*/ 549546713 h 2880"/>
                        <a:gd name="T122" fmla="*/ 549212404 w 9048"/>
                        <a:gd name="T123" fmla="*/ 549546713 h 2880"/>
                        <a:gd name="T124" fmla="*/ 549212404 w 9048"/>
                        <a:gd name="T125" fmla="*/ 549546713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rgbClr val="C0C0C0"/>
                    </a:solidFill>
                    <a:ln w="3175" algn="ctr">
                      <a:solidFill>
                        <a:schemeClr val="bg1"/>
                      </a:solidFill>
                      <a:round/>
                      <a:headEnd/>
                      <a:tailEnd/>
                    </a:ln>
                  </p:spPr>
                  <p:txBody>
                    <a:bodyPr/>
                    <a:lstStyle/>
                    <a:p>
                      <a:endParaRPr lang="es-ES"/>
                    </a:p>
                  </p:txBody>
                </p:sp>
                <p:sp>
                  <p:nvSpPr>
                    <p:cNvPr id="70762" name="Oman"/>
                    <p:cNvSpPr>
                      <a:spLocks/>
                    </p:cNvSpPr>
                    <p:nvPr/>
                  </p:nvSpPr>
                  <p:spPr bwMode="auto">
                    <a:xfrm>
                      <a:off x="3588" y="1794"/>
                      <a:ext cx="138" cy="172"/>
                    </a:xfrm>
                    <a:custGeom>
                      <a:avLst/>
                      <a:gdLst>
                        <a:gd name="T0" fmla="*/ 548800998 w 540"/>
                        <a:gd name="T1" fmla="*/ 549653222 h 672"/>
                        <a:gd name="T2" fmla="*/ 548800998 w 540"/>
                        <a:gd name="T3" fmla="*/ 549653222 h 672"/>
                        <a:gd name="T4" fmla="*/ 548800998 w 540"/>
                        <a:gd name="T5" fmla="*/ 549653222 h 672"/>
                        <a:gd name="T6" fmla="*/ 548800998 w 540"/>
                        <a:gd name="T7" fmla="*/ 549653222 h 672"/>
                        <a:gd name="T8" fmla="*/ 548800998 w 540"/>
                        <a:gd name="T9" fmla="*/ 549653222 h 672"/>
                        <a:gd name="T10" fmla="*/ 548800998 w 540"/>
                        <a:gd name="T11" fmla="*/ 549653222 h 672"/>
                        <a:gd name="T12" fmla="*/ 548800998 w 540"/>
                        <a:gd name="T13" fmla="*/ 549653222 h 672"/>
                        <a:gd name="T14" fmla="*/ 548800998 w 540"/>
                        <a:gd name="T15" fmla="*/ 549653222 h 672"/>
                        <a:gd name="T16" fmla="*/ 548800998 w 540"/>
                        <a:gd name="T17" fmla="*/ 549653222 h 672"/>
                        <a:gd name="T18" fmla="*/ 548800998 w 540"/>
                        <a:gd name="T19" fmla="*/ 549653222 h 672"/>
                        <a:gd name="T20" fmla="*/ 548800998 w 540"/>
                        <a:gd name="T21" fmla="*/ 549653222 h 672"/>
                        <a:gd name="T22" fmla="*/ 548800998 w 540"/>
                        <a:gd name="T23" fmla="*/ 549653222 h 672"/>
                        <a:gd name="T24" fmla="*/ 548800998 w 540"/>
                        <a:gd name="T25" fmla="*/ 549653222 h 672"/>
                        <a:gd name="T26" fmla="*/ 548800998 w 540"/>
                        <a:gd name="T27" fmla="*/ 549653222 h 672"/>
                        <a:gd name="T28" fmla="*/ 548800998 w 540"/>
                        <a:gd name="T29" fmla="*/ 549653222 h 672"/>
                        <a:gd name="T30" fmla="*/ 548800998 w 540"/>
                        <a:gd name="T31" fmla="*/ 549653222 h 672"/>
                        <a:gd name="T32" fmla="*/ 548800998 w 540"/>
                        <a:gd name="T33" fmla="*/ 549653222 h 672"/>
                        <a:gd name="T34" fmla="*/ 548800998 w 540"/>
                        <a:gd name="T35" fmla="*/ 549653222 h 672"/>
                        <a:gd name="T36" fmla="*/ 548800998 w 540"/>
                        <a:gd name="T37" fmla="*/ 549653222 h 672"/>
                        <a:gd name="T38" fmla="*/ 548800998 w 540"/>
                        <a:gd name="T39" fmla="*/ 549653222 h 672"/>
                        <a:gd name="T40" fmla="*/ 548800998 w 540"/>
                        <a:gd name="T41" fmla="*/ 549653222 h 672"/>
                        <a:gd name="T42" fmla="*/ 548800998 w 540"/>
                        <a:gd name="T43" fmla="*/ 549653222 h 672"/>
                        <a:gd name="T44" fmla="*/ 548800998 w 540"/>
                        <a:gd name="T45" fmla="*/ 549653222 h 672"/>
                        <a:gd name="T46" fmla="*/ 548800998 w 540"/>
                        <a:gd name="T47" fmla="*/ 549653222 h 672"/>
                        <a:gd name="T48" fmla="*/ 548800998 w 540"/>
                        <a:gd name="T49" fmla="*/ 549653222 h 672"/>
                        <a:gd name="T50" fmla="*/ 548800998 w 540"/>
                        <a:gd name="T51" fmla="*/ 0 h 672"/>
                        <a:gd name="T52" fmla="*/ 548800998 w 540"/>
                        <a:gd name="T53" fmla="*/ 549653222 h 672"/>
                        <a:gd name="T54" fmla="*/ 548800998 w 540"/>
                        <a:gd name="T55" fmla="*/ 549653222 h 672"/>
                        <a:gd name="T56" fmla="*/ 548800998 w 540"/>
                        <a:gd name="T57" fmla="*/ 549653222 h 672"/>
                        <a:gd name="T58" fmla="*/ 548800998 w 540"/>
                        <a:gd name="T59" fmla="*/ 549653222 h 672"/>
                        <a:gd name="T60" fmla="*/ 548800998 w 540"/>
                        <a:gd name="T61" fmla="*/ 549653222 h 672"/>
                        <a:gd name="T62" fmla="*/ 548800998 w 540"/>
                        <a:gd name="T63" fmla="*/ 549653222 h 672"/>
                        <a:gd name="T64" fmla="*/ 548800998 w 540"/>
                        <a:gd name="T65" fmla="*/ 549653222 h 672"/>
                        <a:gd name="T66" fmla="*/ 548800998 w 540"/>
                        <a:gd name="T67" fmla="*/ 549653222 h 672"/>
                        <a:gd name="T68" fmla="*/ 548800998 w 540"/>
                        <a:gd name="T69" fmla="*/ 549653222 h 672"/>
                        <a:gd name="T70" fmla="*/ 548800998 w 540"/>
                        <a:gd name="T71" fmla="*/ 549653222 h 672"/>
                        <a:gd name="T72" fmla="*/ 548800998 w 540"/>
                        <a:gd name="T73" fmla="*/ 549653222 h 672"/>
                        <a:gd name="T74" fmla="*/ 548800998 w 540"/>
                        <a:gd name="T75" fmla="*/ 549653222 h 672"/>
                        <a:gd name="T76" fmla="*/ 548800998 w 540"/>
                        <a:gd name="T77" fmla="*/ 549653222 h 672"/>
                        <a:gd name="T78" fmla="*/ 548800998 w 540"/>
                        <a:gd name="T79" fmla="*/ 549653222 h 672"/>
                        <a:gd name="T80" fmla="*/ 548800998 w 540"/>
                        <a:gd name="T81" fmla="*/ 549653222 h 672"/>
                        <a:gd name="T82" fmla="*/ 548800998 w 540"/>
                        <a:gd name="T83" fmla="*/ 549653222 h 672"/>
                        <a:gd name="T84" fmla="*/ 548800998 w 540"/>
                        <a:gd name="T85" fmla="*/ 549653222 h 672"/>
                        <a:gd name="T86" fmla="*/ 548800998 w 540"/>
                        <a:gd name="T87" fmla="*/ 549653222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rgbClr val="C0C0C0"/>
                    </a:solidFill>
                    <a:ln w="3175" algn="ctr">
                      <a:solidFill>
                        <a:schemeClr val="bg1"/>
                      </a:solidFill>
                      <a:round/>
                      <a:headEnd/>
                      <a:tailEnd/>
                    </a:ln>
                  </p:spPr>
                  <p:txBody>
                    <a:bodyPr/>
                    <a:lstStyle/>
                    <a:p>
                      <a:endParaRPr lang="es-ES"/>
                    </a:p>
                  </p:txBody>
                </p:sp>
                <p:sp>
                  <p:nvSpPr>
                    <p:cNvPr id="70763" name="Philippines"/>
                    <p:cNvSpPr>
                      <a:spLocks noEditPoints="1"/>
                    </p:cNvSpPr>
                    <p:nvPr/>
                  </p:nvSpPr>
                  <p:spPr bwMode="auto">
                    <a:xfrm>
                      <a:off x="4780" y="1924"/>
                      <a:ext cx="183" cy="307"/>
                    </a:xfrm>
                    <a:custGeom>
                      <a:avLst/>
                      <a:gdLst>
                        <a:gd name="T0" fmla="*/ 550405153 w 714"/>
                        <a:gd name="T1" fmla="*/ 549397545 h 1200"/>
                        <a:gd name="T2" fmla="*/ 550405153 w 714"/>
                        <a:gd name="T3" fmla="*/ 549397545 h 1200"/>
                        <a:gd name="T4" fmla="*/ 550405153 w 714"/>
                        <a:gd name="T5" fmla="*/ 549397545 h 1200"/>
                        <a:gd name="T6" fmla="*/ 550405153 w 714"/>
                        <a:gd name="T7" fmla="*/ 549397545 h 1200"/>
                        <a:gd name="T8" fmla="*/ 550405153 w 714"/>
                        <a:gd name="T9" fmla="*/ 549397545 h 1200"/>
                        <a:gd name="T10" fmla="*/ 550405153 w 714"/>
                        <a:gd name="T11" fmla="*/ 549397545 h 1200"/>
                        <a:gd name="T12" fmla="*/ 550405153 w 714"/>
                        <a:gd name="T13" fmla="*/ 549397545 h 1200"/>
                        <a:gd name="T14" fmla="*/ 550405153 w 714"/>
                        <a:gd name="T15" fmla="*/ 549397545 h 1200"/>
                        <a:gd name="T16" fmla="*/ 550405153 w 714"/>
                        <a:gd name="T17" fmla="*/ 549397545 h 1200"/>
                        <a:gd name="T18" fmla="*/ 550405153 w 714"/>
                        <a:gd name="T19" fmla="*/ 549397545 h 1200"/>
                        <a:gd name="T20" fmla="*/ 550405153 w 714"/>
                        <a:gd name="T21" fmla="*/ 549397545 h 1200"/>
                        <a:gd name="T22" fmla="*/ 550405153 w 714"/>
                        <a:gd name="T23" fmla="*/ 549397545 h 1200"/>
                        <a:gd name="T24" fmla="*/ 550405153 w 714"/>
                        <a:gd name="T25" fmla="*/ 549397545 h 1200"/>
                        <a:gd name="T26" fmla="*/ 550405153 w 714"/>
                        <a:gd name="T27" fmla="*/ 549397545 h 1200"/>
                        <a:gd name="T28" fmla="*/ 550405153 w 714"/>
                        <a:gd name="T29" fmla="*/ 549397545 h 1200"/>
                        <a:gd name="T30" fmla="*/ 550405153 w 714"/>
                        <a:gd name="T31" fmla="*/ 549397545 h 1200"/>
                        <a:gd name="T32" fmla="*/ 550405153 w 714"/>
                        <a:gd name="T33" fmla="*/ 549397545 h 1200"/>
                        <a:gd name="T34" fmla="*/ 550405153 w 714"/>
                        <a:gd name="T35" fmla="*/ 549397545 h 1200"/>
                        <a:gd name="T36" fmla="*/ 550405153 w 714"/>
                        <a:gd name="T37" fmla="*/ 549397545 h 1200"/>
                        <a:gd name="T38" fmla="*/ 550405153 w 714"/>
                        <a:gd name="T39" fmla="*/ 549397545 h 1200"/>
                        <a:gd name="T40" fmla="*/ 550405153 w 714"/>
                        <a:gd name="T41" fmla="*/ 549397545 h 1200"/>
                        <a:gd name="T42" fmla="*/ 550405153 w 714"/>
                        <a:gd name="T43" fmla="*/ 549397545 h 1200"/>
                        <a:gd name="T44" fmla="*/ 550405153 w 714"/>
                        <a:gd name="T45" fmla="*/ 549397545 h 1200"/>
                        <a:gd name="T46" fmla="*/ 550405153 w 714"/>
                        <a:gd name="T47" fmla="*/ 549397545 h 1200"/>
                        <a:gd name="T48" fmla="*/ 550405153 w 714"/>
                        <a:gd name="T49" fmla="*/ 549397545 h 1200"/>
                        <a:gd name="T50" fmla="*/ 550405153 w 714"/>
                        <a:gd name="T51" fmla="*/ 549397545 h 1200"/>
                        <a:gd name="T52" fmla="*/ 550405153 w 714"/>
                        <a:gd name="T53" fmla="*/ 549397545 h 1200"/>
                        <a:gd name="T54" fmla="*/ 550405153 w 714"/>
                        <a:gd name="T55" fmla="*/ 549397545 h 1200"/>
                        <a:gd name="T56" fmla="*/ 550405153 w 714"/>
                        <a:gd name="T57" fmla="*/ 549397545 h 1200"/>
                        <a:gd name="T58" fmla="*/ 550405153 w 714"/>
                        <a:gd name="T59" fmla="*/ 549397545 h 1200"/>
                        <a:gd name="T60" fmla="*/ 550405153 w 714"/>
                        <a:gd name="T61" fmla="*/ 549397545 h 1200"/>
                        <a:gd name="T62" fmla="*/ 550405153 w 714"/>
                        <a:gd name="T63" fmla="*/ 549397545 h 1200"/>
                        <a:gd name="T64" fmla="*/ 550405153 w 714"/>
                        <a:gd name="T65" fmla="*/ 549397545 h 1200"/>
                        <a:gd name="T66" fmla="*/ 550405153 w 714"/>
                        <a:gd name="T67" fmla="*/ 549397545 h 1200"/>
                        <a:gd name="T68" fmla="*/ 550405153 w 714"/>
                        <a:gd name="T69" fmla="*/ 549397545 h 1200"/>
                        <a:gd name="T70" fmla="*/ 550405153 w 714"/>
                        <a:gd name="T71" fmla="*/ 549397545 h 1200"/>
                        <a:gd name="T72" fmla="*/ 550405153 w 714"/>
                        <a:gd name="T73" fmla="*/ 549397545 h 1200"/>
                        <a:gd name="T74" fmla="*/ 550405153 w 714"/>
                        <a:gd name="T75" fmla="*/ 549397545 h 1200"/>
                        <a:gd name="T76" fmla="*/ 550405153 w 714"/>
                        <a:gd name="T77" fmla="*/ 549397545 h 1200"/>
                        <a:gd name="T78" fmla="*/ 550405153 w 714"/>
                        <a:gd name="T79" fmla="*/ 0 h 1200"/>
                        <a:gd name="T80" fmla="*/ 550405153 w 714"/>
                        <a:gd name="T81" fmla="*/ 549397545 h 1200"/>
                        <a:gd name="T82" fmla="*/ 550405153 w 714"/>
                        <a:gd name="T83" fmla="*/ 549397545 h 1200"/>
                        <a:gd name="T84" fmla="*/ 550405153 w 714"/>
                        <a:gd name="T85" fmla="*/ 549397545 h 1200"/>
                        <a:gd name="T86" fmla="*/ 550405153 w 714"/>
                        <a:gd name="T87" fmla="*/ 549397545 h 1200"/>
                        <a:gd name="T88" fmla="*/ 550405153 w 714"/>
                        <a:gd name="T89" fmla="*/ 549397545 h 1200"/>
                        <a:gd name="T90" fmla="*/ 550405153 w 714"/>
                        <a:gd name="T91" fmla="*/ 549397545 h 1200"/>
                        <a:gd name="T92" fmla="*/ 550405153 w 714"/>
                        <a:gd name="T93" fmla="*/ 549397545 h 1200"/>
                        <a:gd name="T94" fmla="*/ 550405153 w 714"/>
                        <a:gd name="T95" fmla="*/ 549397545 h 1200"/>
                        <a:gd name="T96" fmla="*/ 550405153 w 714"/>
                        <a:gd name="T97" fmla="*/ 549397545 h 1200"/>
                        <a:gd name="T98" fmla="*/ 550405153 w 714"/>
                        <a:gd name="T99" fmla="*/ 549397545 h 1200"/>
                        <a:gd name="T100" fmla="*/ 550405153 w 714"/>
                        <a:gd name="T101" fmla="*/ 549397545 h 1200"/>
                        <a:gd name="T102" fmla="*/ 550405153 w 714"/>
                        <a:gd name="T103" fmla="*/ 549397545 h 1200"/>
                        <a:gd name="T104" fmla="*/ 550405153 w 714"/>
                        <a:gd name="T105" fmla="*/ 549397545 h 1200"/>
                        <a:gd name="T106" fmla="*/ 550405153 w 714"/>
                        <a:gd name="T107" fmla="*/ 549397545 h 1200"/>
                        <a:gd name="T108" fmla="*/ 550405153 w 714"/>
                        <a:gd name="T109" fmla="*/ 549397545 h 1200"/>
                        <a:gd name="T110" fmla="*/ 550405153 w 714"/>
                        <a:gd name="T111" fmla="*/ 549397545 h 1200"/>
                        <a:gd name="T112" fmla="*/ 550405153 w 714"/>
                        <a:gd name="T113" fmla="*/ 549397545 h 1200"/>
                        <a:gd name="T114" fmla="*/ 550405153 w 714"/>
                        <a:gd name="T115" fmla="*/ 549397545 h 1200"/>
                        <a:gd name="T116" fmla="*/ 550405153 w 714"/>
                        <a:gd name="T117" fmla="*/ 549397545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rgbClr val="C0C0C0"/>
                    </a:solidFill>
                    <a:ln w="3175" algn="ctr">
                      <a:solidFill>
                        <a:schemeClr val="bg1"/>
                      </a:solidFill>
                      <a:round/>
                      <a:headEnd/>
                      <a:tailEnd/>
                    </a:ln>
                  </p:spPr>
                  <p:txBody>
                    <a:bodyPr/>
                    <a:lstStyle/>
                    <a:p>
                      <a:endParaRPr lang="es-ES"/>
                    </a:p>
                  </p:txBody>
                </p:sp>
                <p:sp>
                  <p:nvSpPr>
                    <p:cNvPr id="70764" name="Pakistan"/>
                    <p:cNvSpPr>
                      <a:spLocks/>
                    </p:cNvSpPr>
                    <p:nvPr/>
                  </p:nvSpPr>
                  <p:spPr bwMode="auto">
                    <a:xfrm>
                      <a:off x="3726" y="1547"/>
                      <a:ext cx="269" cy="270"/>
                    </a:xfrm>
                    <a:custGeom>
                      <a:avLst/>
                      <a:gdLst>
                        <a:gd name="T0" fmla="*/ 550164471 w 1050"/>
                        <a:gd name="T1" fmla="*/ 549072139 h 1056"/>
                        <a:gd name="T2" fmla="*/ 550164471 w 1050"/>
                        <a:gd name="T3" fmla="*/ 549072139 h 1056"/>
                        <a:gd name="T4" fmla="*/ 550164471 w 1050"/>
                        <a:gd name="T5" fmla="*/ 549072139 h 1056"/>
                        <a:gd name="T6" fmla="*/ 550164471 w 1050"/>
                        <a:gd name="T7" fmla="*/ 549072139 h 1056"/>
                        <a:gd name="T8" fmla="*/ 550164471 w 1050"/>
                        <a:gd name="T9" fmla="*/ 549072139 h 1056"/>
                        <a:gd name="T10" fmla="*/ 550164471 w 1050"/>
                        <a:gd name="T11" fmla="*/ 549072139 h 1056"/>
                        <a:gd name="T12" fmla="*/ 550164471 w 1050"/>
                        <a:gd name="T13" fmla="*/ 549072139 h 1056"/>
                        <a:gd name="T14" fmla="*/ 550164471 w 1050"/>
                        <a:gd name="T15" fmla="*/ 549072139 h 1056"/>
                        <a:gd name="T16" fmla="*/ 550164471 w 1050"/>
                        <a:gd name="T17" fmla="*/ 549072139 h 1056"/>
                        <a:gd name="T18" fmla="*/ 550164471 w 1050"/>
                        <a:gd name="T19" fmla="*/ 549072139 h 1056"/>
                        <a:gd name="T20" fmla="*/ 550164471 w 1050"/>
                        <a:gd name="T21" fmla="*/ 549072139 h 1056"/>
                        <a:gd name="T22" fmla="*/ 550164471 w 1050"/>
                        <a:gd name="T23" fmla="*/ 549072139 h 1056"/>
                        <a:gd name="T24" fmla="*/ 550164471 w 1050"/>
                        <a:gd name="T25" fmla="*/ 549072139 h 1056"/>
                        <a:gd name="T26" fmla="*/ 550164471 w 1050"/>
                        <a:gd name="T27" fmla="*/ 549072139 h 1056"/>
                        <a:gd name="T28" fmla="*/ 550164471 w 1050"/>
                        <a:gd name="T29" fmla="*/ 549072139 h 1056"/>
                        <a:gd name="T30" fmla="*/ 550164471 w 1050"/>
                        <a:gd name="T31" fmla="*/ 549072139 h 1056"/>
                        <a:gd name="T32" fmla="*/ 550164471 w 1050"/>
                        <a:gd name="T33" fmla="*/ 549072139 h 1056"/>
                        <a:gd name="T34" fmla="*/ 550164471 w 1050"/>
                        <a:gd name="T35" fmla="*/ 549072139 h 1056"/>
                        <a:gd name="T36" fmla="*/ 550164471 w 1050"/>
                        <a:gd name="T37" fmla="*/ 549072139 h 1056"/>
                        <a:gd name="T38" fmla="*/ 550164471 w 1050"/>
                        <a:gd name="T39" fmla="*/ 549072139 h 1056"/>
                        <a:gd name="T40" fmla="*/ 550164471 w 1050"/>
                        <a:gd name="T41" fmla="*/ 549072139 h 1056"/>
                        <a:gd name="T42" fmla="*/ 550164471 w 1050"/>
                        <a:gd name="T43" fmla="*/ 549072139 h 1056"/>
                        <a:gd name="T44" fmla="*/ 0 w 1050"/>
                        <a:gd name="T45" fmla="*/ 549072139 h 1056"/>
                        <a:gd name="T46" fmla="*/ 550164471 w 1050"/>
                        <a:gd name="T47" fmla="*/ 549072139 h 1056"/>
                        <a:gd name="T48" fmla="*/ 550164471 w 1050"/>
                        <a:gd name="T49" fmla="*/ 549072139 h 1056"/>
                        <a:gd name="T50" fmla="*/ 550164471 w 1050"/>
                        <a:gd name="T51" fmla="*/ 549072139 h 1056"/>
                        <a:gd name="T52" fmla="*/ 550164471 w 1050"/>
                        <a:gd name="T53" fmla="*/ 549072139 h 1056"/>
                        <a:gd name="T54" fmla="*/ 550164471 w 1050"/>
                        <a:gd name="T55" fmla="*/ 549072139 h 1056"/>
                        <a:gd name="T56" fmla="*/ 550164471 w 1050"/>
                        <a:gd name="T57" fmla="*/ 549072139 h 1056"/>
                        <a:gd name="T58" fmla="*/ 550164471 w 1050"/>
                        <a:gd name="T59" fmla="*/ 549072139 h 1056"/>
                        <a:gd name="T60" fmla="*/ 550164471 w 1050"/>
                        <a:gd name="T61" fmla="*/ 549072139 h 1056"/>
                        <a:gd name="T62" fmla="*/ 550164471 w 1050"/>
                        <a:gd name="T63" fmla="*/ 549072139 h 1056"/>
                        <a:gd name="T64" fmla="*/ 550164471 w 1050"/>
                        <a:gd name="T65" fmla="*/ 549072139 h 1056"/>
                        <a:gd name="T66" fmla="*/ 550164471 w 1050"/>
                        <a:gd name="T67" fmla="*/ 549072139 h 1056"/>
                        <a:gd name="T68" fmla="*/ 550164471 w 1050"/>
                        <a:gd name="T69" fmla="*/ 549072139 h 1056"/>
                        <a:gd name="T70" fmla="*/ 550164471 w 1050"/>
                        <a:gd name="T71" fmla="*/ 549072139 h 1056"/>
                        <a:gd name="T72" fmla="*/ 550164471 w 1050"/>
                        <a:gd name="T73" fmla="*/ 549072139 h 1056"/>
                        <a:gd name="T74" fmla="*/ 550164471 w 1050"/>
                        <a:gd name="T75" fmla="*/ 549072139 h 1056"/>
                        <a:gd name="T76" fmla="*/ 550164471 w 1050"/>
                        <a:gd name="T77" fmla="*/ 549072139 h 1056"/>
                        <a:gd name="T78" fmla="*/ 550164471 w 1050"/>
                        <a:gd name="T79" fmla="*/ 549072139 h 1056"/>
                        <a:gd name="T80" fmla="*/ 550164471 w 1050"/>
                        <a:gd name="T81" fmla="*/ 549072139 h 1056"/>
                        <a:gd name="T82" fmla="*/ 550164471 w 1050"/>
                        <a:gd name="T83" fmla="*/ 549072139 h 1056"/>
                        <a:gd name="T84" fmla="*/ 550164471 w 1050"/>
                        <a:gd name="T85" fmla="*/ 549072139 h 1056"/>
                        <a:gd name="T86" fmla="*/ 550164471 w 1050"/>
                        <a:gd name="T87" fmla="*/ 549072139 h 1056"/>
                        <a:gd name="T88" fmla="*/ 550164471 w 1050"/>
                        <a:gd name="T89" fmla="*/ 549072139 h 1056"/>
                        <a:gd name="T90" fmla="*/ 550164471 w 1050"/>
                        <a:gd name="T91" fmla="*/ 549072139 h 1056"/>
                        <a:gd name="T92" fmla="*/ 550164471 w 1050"/>
                        <a:gd name="T93" fmla="*/ 549072139 h 1056"/>
                        <a:gd name="T94" fmla="*/ 550164471 w 1050"/>
                        <a:gd name="T95" fmla="*/ 549072139 h 1056"/>
                        <a:gd name="T96" fmla="*/ 550164471 w 1050"/>
                        <a:gd name="T97" fmla="*/ 549072139 h 1056"/>
                        <a:gd name="T98" fmla="*/ 550164471 w 1050"/>
                        <a:gd name="T99" fmla="*/ 549072139 h 1056"/>
                        <a:gd name="T100" fmla="*/ 550164471 w 1050"/>
                        <a:gd name="T101" fmla="*/ 549072139 h 1056"/>
                        <a:gd name="T102" fmla="*/ 550164471 w 1050"/>
                        <a:gd name="T103" fmla="*/ 549072139 h 1056"/>
                        <a:gd name="T104" fmla="*/ 550164471 w 1050"/>
                        <a:gd name="T105" fmla="*/ 549072139 h 1056"/>
                        <a:gd name="T106" fmla="*/ 550164471 w 1050"/>
                        <a:gd name="T107" fmla="*/ 549072139 h 1056"/>
                        <a:gd name="T108" fmla="*/ 550164471 w 1050"/>
                        <a:gd name="T109" fmla="*/ 549072139 h 1056"/>
                        <a:gd name="T110" fmla="*/ 550164471 w 1050"/>
                        <a:gd name="T111" fmla="*/ 549072139 h 1056"/>
                        <a:gd name="T112" fmla="*/ 550164471 w 1050"/>
                        <a:gd name="T113" fmla="*/ 549072139 h 1056"/>
                        <a:gd name="T114" fmla="*/ 550164471 w 1050"/>
                        <a:gd name="T115" fmla="*/ 549072139 h 1056"/>
                        <a:gd name="T116" fmla="*/ 550164471 w 1050"/>
                        <a:gd name="T117" fmla="*/ 549072139 h 1056"/>
                        <a:gd name="T118" fmla="*/ 550164471 w 1050"/>
                        <a:gd name="T119" fmla="*/ 549072139 h 1056"/>
                        <a:gd name="T120" fmla="*/ 550164471 w 1050"/>
                        <a:gd name="T121" fmla="*/ 549072139 h 1056"/>
                        <a:gd name="T122" fmla="*/ 550164471 w 1050"/>
                        <a:gd name="T123" fmla="*/ 549072139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rgbClr val="C0C0C0"/>
                    </a:solidFill>
                    <a:ln w="3175" algn="ctr">
                      <a:solidFill>
                        <a:schemeClr val="bg1"/>
                      </a:solidFill>
                      <a:round/>
                      <a:headEnd/>
                      <a:tailEnd/>
                    </a:ln>
                  </p:spPr>
                  <p:txBody>
                    <a:bodyPr/>
                    <a:lstStyle/>
                    <a:p>
                      <a:endParaRPr lang="es-ES"/>
                    </a:p>
                  </p:txBody>
                </p:sp>
                <p:sp>
                  <p:nvSpPr>
                    <p:cNvPr id="70765" name="Parcel Islands"/>
                    <p:cNvSpPr>
                      <a:spLocks noEditPoints="1"/>
                    </p:cNvSpPr>
                    <p:nvPr/>
                  </p:nvSpPr>
                  <p:spPr bwMode="auto">
                    <a:xfrm>
                      <a:off x="4656" y="1954"/>
                      <a:ext cx="24" cy="16"/>
                    </a:xfrm>
                    <a:custGeom>
                      <a:avLst/>
                      <a:gdLst>
                        <a:gd name="T0" fmla="*/ 536870613 w 96"/>
                        <a:gd name="T1" fmla="*/ 520601732 h 66"/>
                        <a:gd name="T2" fmla="*/ 536870613 w 96"/>
                        <a:gd name="T3" fmla="*/ 520601732 h 66"/>
                        <a:gd name="T4" fmla="*/ 0 w 96"/>
                        <a:gd name="T5" fmla="*/ 520601732 h 66"/>
                        <a:gd name="T6" fmla="*/ 0 w 96"/>
                        <a:gd name="T7" fmla="*/ 520601732 h 66"/>
                        <a:gd name="T8" fmla="*/ 536870613 w 96"/>
                        <a:gd name="T9" fmla="*/ 520601732 h 66"/>
                        <a:gd name="T10" fmla="*/ 536870613 w 96"/>
                        <a:gd name="T11" fmla="*/ 520601732 h 66"/>
                        <a:gd name="T12" fmla="*/ 536870613 w 96"/>
                        <a:gd name="T13" fmla="*/ 520601732 h 66"/>
                        <a:gd name="T14" fmla="*/ 536870613 w 96"/>
                        <a:gd name="T15" fmla="*/ 520601732 h 66"/>
                        <a:gd name="T16" fmla="*/ 536870613 w 96"/>
                        <a:gd name="T17" fmla="*/ 520601732 h 66"/>
                        <a:gd name="T18" fmla="*/ 536870613 w 96"/>
                        <a:gd name="T19" fmla="*/ 0 h 66"/>
                        <a:gd name="T20" fmla="*/ 536870613 w 96"/>
                        <a:gd name="T21" fmla="*/ 520601732 h 66"/>
                        <a:gd name="T22" fmla="*/ 536870613 w 96"/>
                        <a:gd name="T23" fmla="*/ 520601732 h 66"/>
                        <a:gd name="T24" fmla="*/ 536870613 w 96"/>
                        <a:gd name="T25" fmla="*/ 520601732 h 66"/>
                        <a:gd name="T26" fmla="*/ 536870613 w 96"/>
                        <a:gd name="T27" fmla="*/ 520601732 h 66"/>
                        <a:gd name="T28" fmla="*/ 536870613 w 96"/>
                        <a:gd name="T29" fmla="*/ 0 h 66"/>
                        <a:gd name="T30" fmla="*/ 536870613 w 96"/>
                        <a:gd name="T31" fmla="*/ 0 h 66"/>
                        <a:gd name="T32" fmla="*/ 536870613 w 96"/>
                        <a:gd name="T33" fmla="*/ 520601732 h 66"/>
                        <a:gd name="T34" fmla="*/ 536870613 w 96"/>
                        <a:gd name="T35" fmla="*/ 520601732 h 66"/>
                        <a:gd name="T36" fmla="*/ 536870613 w 96"/>
                        <a:gd name="T37" fmla="*/ 520601732 h 66"/>
                        <a:gd name="T38" fmla="*/ 536870613 w 96"/>
                        <a:gd name="T39" fmla="*/ 520601732 h 66"/>
                        <a:gd name="T40" fmla="*/ 536870613 w 96"/>
                        <a:gd name="T41" fmla="*/ 520601732 h 66"/>
                        <a:gd name="T42" fmla="*/ 536870613 w 96"/>
                        <a:gd name="T43" fmla="*/ 520601732 h 66"/>
                        <a:gd name="T44" fmla="*/ 536870613 w 96"/>
                        <a:gd name="T45" fmla="*/ 520601732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rgbClr val="C0C0C0"/>
                    </a:solidFill>
                    <a:ln w="3175" algn="ctr">
                      <a:solidFill>
                        <a:schemeClr val="bg1"/>
                      </a:solidFill>
                      <a:round/>
                      <a:headEnd/>
                      <a:tailEnd/>
                    </a:ln>
                  </p:spPr>
                  <p:txBody>
                    <a:bodyPr/>
                    <a:lstStyle/>
                    <a:p>
                      <a:endParaRPr lang="es-ES"/>
                    </a:p>
                  </p:txBody>
                </p:sp>
                <p:sp>
                  <p:nvSpPr>
                    <p:cNvPr id="70766" name="Nepal"/>
                    <p:cNvSpPr>
                      <a:spLocks/>
                    </p:cNvSpPr>
                    <p:nvPr/>
                  </p:nvSpPr>
                  <p:spPr bwMode="auto">
                    <a:xfrm>
                      <a:off x="4064" y="1682"/>
                      <a:ext cx="150" cy="84"/>
                    </a:xfrm>
                    <a:custGeom>
                      <a:avLst/>
                      <a:gdLst>
                        <a:gd name="T0" fmla="*/ 547827103 w 588"/>
                        <a:gd name="T1" fmla="*/ 546631869 h 330"/>
                        <a:gd name="T2" fmla="*/ 547827103 w 588"/>
                        <a:gd name="T3" fmla="*/ 546631869 h 330"/>
                        <a:gd name="T4" fmla="*/ 547827103 w 588"/>
                        <a:gd name="T5" fmla="*/ 546631869 h 330"/>
                        <a:gd name="T6" fmla="*/ 547827103 w 588"/>
                        <a:gd name="T7" fmla="*/ 546631869 h 330"/>
                        <a:gd name="T8" fmla="*/ 547827103 w 588"/>
                        <a:gd name="T9" fmla="*/ 546631869 h 330"/>
                        <a:gd name="T10" fmla="*/ 547827103 w 588"/>
                        <a:gd name="T11" fmla="*/ 546631869 h 330"/>
                        <a:gd name="T12" fmla="*/ 547827103 w 588"/>
                        <a:gd name="T13" fmla="*/ 546631869 h 330"/>
                        <a:gd name="T14" fmla="*/ 547827103 w 588"/>
                        <a:gd name="T15" fmla="*/ 546631869 h 330"/>
                        <a:gd name="T16" fmla="*/ 547827103 w 588"/>
                        <a:gd name="T17" fmla="*/ 546631869 h 330"/>
                        <a:gd name="T18" fmla="*/ 547827103 w 588"/>
                        <a:gd name="T19" fmla="*/ 546631869 h 330"/>
                        <a:gd name="T20" fmla="*/ 547827103 w 588"/>
                        <a:gd name="T21" fmla="*/ 546631869 h 330"/>
                        <a:gd name="T22" fmla="*/ 547827103 w 588"/>
                        <a:gd name="T23" fmla="*/ 546631869 h 330"/>
                        <a:gd name="T24" fmla="*/ 547827103 w 588"/>
                        <a:gd name="T25" fmla="*/ 546631869 h 330"/>
                        <a:gd name="T26" fmla="*/ 547827103 w 588"/>
                        <a:gd name="T27" fmla="*/ 546631869 h 330"/>
                        <a:gd name="T28" fmla="*/ 547827103 w 588"/>
                        <a:gd name="T29" fmla="*/ 546631869 h 330"/>
                        <a:gd name="T30" fmla="*/ 547827103 w 588"/>
                        <a:gd name="T31" fmla="*/ 546631869 h 330"/>
                        <a:gd name="T32" fmla="*/ 547827103 w 588"/>
                        <a:gd name="T33" fmla="*/ 546631869 h 330"/>
                        <a:gd name="T34" fmla="*/ 547827103 w 588"/>
                        <a:gd name="T35" fmla="*/ 546631869 h 330"/>
                        <a:gd name="T36" fmla="*/ 547827103 w 588"/>
                        <a:gd name="T37" fmla="*/ 546631869 h 330"/>
                        <a:gd name="T38" fmla="*/ 547827103 w 588"/>
                        <a:gd name="T39" fmla="*/ 546631869 h 330"/>
                        <a:gd name="T40" fmla="*/ 547827103 w 588"/>
                        <a:gd name="T41" fmla="*/ 546631869 h 330"/>
                        <a:gd name="T42" fmla="*/ 547827103 w 588"/>
                        <a:gd name="T43" fmla="*/ 546631869 h 330"/>
                        <a:gd name="T44" fmla="*/ 547827103 w 588"/>
                        <a:gd name="T45" fmla="*/ 546631869 h 330"/>
                        <a:gd name="T46" fmla="*/ 547827103 w 588"/>
                        <a:gd name="T47" fmla="*/ 546631869 h 330"/>
                        <a:gd name="T48" fmla="*/ 547827103 w 588"/>
                        <a:gd name="T49" fmla="*/ 546631869 h 330"/>
                        <a:gd name="T50" fmla="*/ 547827103 w 588"/>
                        <a:gd name="T51" fmla="*/ 546631869 h 330"/>
                        <a:gd name="T52" fmla="*/ 547827103 w 588"/>
                        <a:gd name="T53" fmla="*/ 546631869 h 330"/>
                        <a:gd name="T54" fmla="*/ 547827103 w 588"/>
                        <a:gd name="T55" fmla="*/ 546631869 h 330"/>
                        <a:gd name="T56" fmla="*/ 547827103 w 588"/>
                        <a:gd name="T57" fmla="*/ 546631869 h 330"/>
                        <a:gd name="T58" fmla="*/ 547827103 w 588"/>
                        <a:gd name="T59" fmla="*/ 546631869 h 330"/>
                        <a:gd name="T60" fmla="*/ 547827103 w 588"/>
                        <a:gd name="T61" fmla="*/ 546631869 h 330"/>
                        <a:gd name="T62" fmla="*/ 547827103 w 588"/>
                        <a:gd name="T63" fmla="*/ 546631869 h 330"/>
                        <a:gd name="T64" fmla="*/ 547827103 w 588"/>
                        <a:gd name="T65" fmla="*/ 546631869 h 330"/>
                        <a:gd name="T66" fmla="*/ 547827103 w 588"/>
                        <a:gd name="T67" fmla="*/ 546631869 h 330"/>
                        <a:gd name="T68" fmla="*/ 547827103 w 588"/>
                        <a:gd name="T69" fmla="*/ 546631869 h 330"/>
                        <a:gd name="T70" fmla="*/ 547827103 w 588"/>
                        <a:gd name="T71" fmla="*/ 0 h 330"/>
                        <a:gd name="T72" fmla="*/ 547827103 w 588"/>
                        <a:gd name="T73" fmla="*/ 546631869 h 330"/>
                        <a:gd name="T74" fmla="*/ 547827103 w 588"/>
                        <a:gd name="T75" fmla="*/ 546631869 h 330"/>
                        <a:gd name="T76" fmla="*/ 547827103 w 588"/>
                        <a:gd name="T77" fmla="*/ 546631869 h 330"/>
                        <a:gd name="T78" fmla="*/ 547827103 w 588"/>
                        <a:gd name="T79" fmla="*/ 546631869 h 330"/>
                        <a:gd name="T80" fmla="*/ 547827103 w 588"/>
                        <a:gd name="T81" fmla="*/ 546631869 h 330"/>
                        <a:gd name="T82" fmla="*/ 547827103 w 588"/>
                        <a:gd name="T83" fmla="*/ 546631869 h 330"/>
                        <a:gd name="T84" fmla="*/ 0 w 588"/>
                        <a:gd name="T85" fmla="*/ 546631869 h 330"/>
                        <a:gd name="T86" fmla="*/ 547827103 w 588"/>
                        <a:gd name="T87" fmla="*/ 546631869 h 330"/>
                        <a:gd name="T88" fmla="*/ 547827103 w 588"/>
                        <a:gd name="T89" fmla="*/ 546631869 h 330"/>
                        <a:gd name="T90" fmla="*/ 547827103 w 588"/>
                        <a:gd name="T91" fmla="*/ 546631869 h 330"/>
                        <a:gd name="T92" fmla="*/ 547827103 w 588"/>
                        <a:gd name="T93" fmla="*/ 546631869 h 330"/>
                        <a:gd name="T94" fmla="*/ 547827103 w 588"/>
                        <a:gd name="T95" fmla="*/ 546631869 h 330"/>
                        <a:gd name="T96" fmla="*/ 547827103 w 588"/>
                        <a:gd name="T97" fmla="*/ 546631869 h 330"/>
                        <a:gd name="T98" fmla="*/ 547827103 w 588"/>
                        <a:gd name="T99" fmla="*/ 546631869 h 330"/>
                        <a:gd name="T100" fmla="*/ 547827103 w 588"/>
                        <a:gd name="T101" fmla="*/ 546631869 h 330"/>
                        <a:gd name="T102" fmla="*/ 547827103 w 588"/>
                        <a:gd name="T103" fmla="*/ 546631869 h 330"/>
                        <a:gd name="T104" fmla="*/ 547827103 w 588"/>
                        <a:gd name="T105" fmla="*/ 546631869 h 330"/>
                        <a:gd name="T106" fmla="*/ 547827103 w 588"/>
                        <a:gd name="T107" fmla="*/ 546631869 h 330"/>
                        <a:gd name="T108" fmla="*/ 547827103 w 588"/>
                        <a:gd name="T109" fmla="*/ 546631869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rgbClr val="C0C0C0"/>
                    </a:solidFill>
                    <a:ln w="3175" algn="ctr">
                      <a:solidFill>
                        <a:schemeClr val="bg1"/>
                      </a:solidFill>
                      <a:round/>
                      <a:headEnd/>
                      <a:tailEnd/>
                    </a:ln>
                  </p:spPr>
                  <p:txBody>
                    <a:bodyPr/>
                    <a:lstStyle/>
                    <a:p>
                      <a:endParaRPr lang="es-ES"/>
                    </a:p>
                  </p:txBody>
                </p:sp>
                <p:sp>
                  <p:nvSpPr>
                    <p:cNvPr id="70767" name="Myanmar"/>
                    <p:cNvSpPr>
                      <a:spLocks/>
                    </p:cNvSpPr>
                    <p:nvPr/>
                  </p:nvSpPr>
                  <p:spPr bwMode="auto">
                    <a:xfrm>
                      <a:off x="4300" y="1722"/>
                      <a:ext cx="163" cy="383"/>
                    </a:xfrm>
                    <a:custGeom>
                      <a:avLst/>
                      <a:gdLst>
                        <a:gd name="T0" fmla="*/ 550376756 w 636"/>
                        <a:gd name="T1" fmla="*/ 548323849 h 1500"/>
                        <a:gd name="T2" fmla="*/ 550376756 w 636"/>
                        <a:gd name="T3" fmla="*/ 548323849 h 1500"/>
                        <a:gd name="T4" fmla="*/ 550376756 w 636"/>
                        <a:gd name="T5" fmla="*/ 548323849 h 1500"/>
                        <a:gd name="T6" fmla="*/ 550376756 w 636"/>
                        <a:gd name="T7" fmla="*/ 548323849 h 1500"/>
                        <a:gd name="T8" fmla="*/ 550376756 w 636"/>
                        <a:gd name="T9" fmla="*/ 548323849 h 1500"/>
                        <a:gd name="T10" fmla="*/ 550376756 w 636"/>
                        <a:gd name="T11" fmla="*/ 548323849 h 1500"/>
                        <a:gd name="T12" fmla="*/ 550376756 w 636"/>
                        <a:gd name="T13" fmla="*/ 548323849 h 1500"/>
                        <a:gd name="T14" fmla="*/ 550376756 w 636"/>
                        <a:gd name="T15" fmla="*/ 548323849 h 1500"/>
                        <a:gd name="T16" fmla="*/ 550376756 w 636"/>
                        <a:gd name="T17" fmla="*/ 548323849 h 1500"/>
                        <a:gd name="T18" fmla="*/ 550376756 w 636"/>
                        <a:gd name="T19" fmla="*/ 548323849 h 1500"/>
                        <a:gd name="T20" fmla="*/ 550376756 w 636"/>
                        <a:gd name="T21" fmla="*/ 548323849 h 1500"/>
                        <a:gd name="T22" fmla="*/ 550376756 w 636"/>
                        <a:gd name="T23" fmla="*/ 548323849 h 1500"/>
                        <a:gd name="T24" fmla="*/ 550376756 w 636"/>
                        <a:gd name="T25" fmla="*/ 548323849 h 1500"/>
                        <a:gd name="T26" fmla="*/ 550376756 w 636"/>
                        <a:gd name="T27" fmla="*/ 548323849 h 1500"/>
                        <a:gd name="T28" fmla="*/ 550376756 w 636"/>
                        <a:gd name="T29" fmla="*/ 548323849 h 1500"/>
                        <a:gd name="T30" fmla="*/ 550376756 w 636"/>
                        <a:gd name="T31" fmla="*/ 548323849 h 1500"/>
                        <a:gd name="T32" fmla="*/ 550376756 w 636"/>
                        <a:gd name="T33" fmla="*/ 548323849 h 1500"/>
                        <a:gd name="T34" fmla="*/ 550376756 w 636"/>
                        <a:gd name="T35" fmla="*/ 548323849 h 1500"/>
                        <a:gd name="T36" fmla="*/ 550376756 w 636"/>
                        <a:gd name="T37" fmla="*/ 548323849 h 1500"/>
                        <a:gd name="T38" fmla="*/ 550376756 w 636"/>
                        <a:gd name="T39" fmla="*/ 548323849 h 1500"/>
                        <a:gd name="T40" fmla="*/ 550376756 w 636"/>
                        <a:gd name="T41" fmla="*/ 548323849 h 1500"/>
                        <a:gd name="T42" fmla="*/ 550376756 w 636"/>
                        <a:gd name="T43" fmla="*/ 548323849 h 1500"/>
                        <a:gd name="T44" fmla="*/ 550376756 w 636"/>
                        <a:gd name="T45" fmla="*/ 548323849 h 1500"/>
                        <a:gd name="T46" fmla="*/ 550376756 w 636"/>
                        <a:gd name="T47" fmla="*/ 548323849 h 1500"/>
                        <a:gd name="T48" fmla="*/ 550376756 w 636"/>
                        <a:gd name="T49" fmla="*/ 548323849 h 1500"/>
                        <a:gd name="T50" fmla="*/ 550376756 w 636"/>
                        <a:gd name="T51" fmla="*/ 548323849 h 1500"/>
                        <a:gd name="T52" fmla="*/ 550376756 w 636"/>
                        <a:gd name="T53" fmla="*/ 548323849 h 1500"/>
                        <a:gd name="T54" fmla="*/ 550376756 w 636"/>
                        <a:gd name="T55" fmla="*/ 548323849 h 1500"/>
                        <a:gd name="T56" fmla="*/ 550376756 w 636"/>
                        <a:gd name="T57" fmla="*/ 548323849 h 1500"/>
                        <a:gd name="T58" fmla="*/ 550376756 w 636"/>
                        <a:gd name="T59" fmla="*/ 548323849 h 1500"/>
                        <a:gd name="T60" fmla="*/ 550376756 w 636"/>
                        <a:gd name="T61" fmla="*/ 548323849 h 1500"/>
                        <a:gd name="T62" fmla="*/ 550376756 w 636"/>
                        <a:gd name="T63" fmla="*/ 548323849 h 1500"/>
                        <a:gd name="T64" fmla="*/ 550376756 w 636"/>
                        <a:gd name="T65" fmla="*/ 548323849 h 1500"/>
                        <a:gd name="T66" fmla="*/ 550376756 w 636"/>
                        <a:gd name="T67" fmla="*/ 548323849 h 1500"/>
                        <a:gd name="T68" fmla="*/ 550376756 w 636"/>
                        <a:gd name="T69" fmla="*/ 548323849 h 1500"/>
                        <a:gd name="T70" fmla="*/ 550376756 w 636"/>
                        <a:gd name="T71" fmla="*/ 548323849 h 1500"/>
                        <a:gd name="T72" fmla="*/ 550376756 w 636"/>
                        <a:gd name="T73" fmla="*/ 548323849 h 1500"/>
                        <a:gd name="T74" fmla="*/ 550376756 w 636"/>
                        <a:gd name="T75" fmla="*/ 548323849 h 1500"/>
                        <a:gd name="T76" fmla="*/ 550376756 w 636"/>
                        <a:gd name="T77" fmla="*/ 548323849 h 1500"/>
                        <a:gd name="T78" fmla="*/ 550376756 w 636"/>
                        <a:gd name="T79" fmla="*/ 548323849 h 1500"/>
                        <a:gd name="T80" fmla="*/ 550376756 w 636"/>
                        <a:gd name="T81" fmla="*/ 548323849 h 1500"/>
                        <a:gd name="T82" fmla="*/ 550376756 w 636"/>
                        <a:gd name="T83" fmla="*/ 548323849 h 1500"/>
                        <a:gd name="T84" fmla="*/ 550376756 w 636"/>
                        <a:gd name="T85" fmla="*/ 548323849 h 1500"/>
                        <a:gd name="T86" fmla="*/ 550376756 w 636"/>
                        <a:gd name="T87" fmla="*/ 0 h 1500"/>
                        <a:gd name="T88" fmla="*/ 550376756 w 636"/>
                        <a:gd name="T89" fmla="*/ 548323849 h 1500"/>
                        <a:gd name="T90" fmla="*/ 550376756 w 636"/>
                        <a:gd name="T91" fmla="*/ 548323849 h 1500"/>
                        <a:gd name="T92" fmla="*/ 550376756 w 636"/>
                        <a:gd name="T93" fmla="*/ 548323849 h 1500"/>
                        <a:gd name="T94" fmla="*/ 550376756 w 636"/>
                        <a:gd name="T95" fmla="*/ 548323849 h 1500"/>
                        <a:gd name="T96" fmla="*/ 550376756 w 636"/>
                        <a:gd name="T97" fmla="*/ 548323849 h 1500"/>
                        <a:gd name="T98" fmla="*/ 550376756 w 636"/>
                        <a:gd name="T99" fmla="*/ 548323849 h 1500"/>
                        <a:gd name="T100" fmla="*/ 550376756 w 636"/>
                        <a:gd name="T101" fmla="*/ 548323849 h 1500"/>
                        <a:gd name="T102" fmla="*/ 550376756 w 636"/>
                        <a:gd name="T103" fmla="*/ 548323849 h 1500"/>
                        <a:gd name="T104" fmla="*/ 550376756 w 636"/>
                        <a:gd name="T105" fmla="*/ 548323849 h 1500"/>
                        <a:gd name="T106" fmla="*/ 550376756 w 636"/>
                        <a:gd name="T107" fmla="*/ 548323849 h 1500"/>
                        <a:gd name="T108" fmla="*/ 550376756 w 636"/>
                        <a:gd name="T109" fmla="*/ 548323849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rgbClr val="C0C0C0"/>
                    </a:solidFill>
                    <a:ln w="3175" algn="ctr">
                      <a:solidFill>
                        <a:schemeClr val="bg1"/>
                      </a:solidFill>
                      <a:round/>
                      <a:headEnd/>
                      <a:tailEnd/>
                    </a:ln>
                  </p:spPr>
                  <p:txBody>
                    <a:bodyPr/>
                    <a:lstStyle/>
                    <a:p>
                      <a:endParaRPr lang="es-ES"/>
                    </a:p>
                  </p:txBody>
                </p:sp>
                <p:sp>
                  <p:nvSpPr>
                    <p:cNvPr id="70768" name="Mongolia"/>
                    <p:cNvSpPr>
                      <a:spLocks/>
                    </p:cNvSpPr>
                    <p:nvPr/>
                  </p:nvSpPr>
                  <p:spPr bwMode="auto">
                    <a:xfrm>
                      <a:off x="4073" y="1240"/>
                      <a:ext cx="537" cy="213"/>
                    </a:xfrm>
                    <a:custGeom>
                      <a:avLst/>
                      <a:gdLst>
                        <a:gd name="T0" fmla="*/ 549141861 w 2100"/>
                        <a:gd name="T1" fmla="*/ 548457763 h 834"/>
                        <a:gd name="T2" fmla="*/ 549141861 w 2100"/>
                        <a:gd name="T3" fmla="*/ 548457763 h 834"/>
                        <a:gd name="T4" fmla="*/ 549141861 w 2100"/>
                        <a:gd name="T5" fmla="*/ 548457763 h 834"/>
                        <a:gd name="T6" fmla="*/ 549141861 w 2100"/>
                        <a:gd name="T7" fmla="*/ 548457763 h 834"/>
                        <a:gd name="T8" fmla="*/ 549141861 w 2100"/>
                        <a:gd name="T9" fmla="*/ 548457763 h 834"/>
                        <a:gd name="T10" fmla="*/ 549141861 w 2100"/>
                        <a:gd name="T11" fmla="*/ 548457763 h 834"/>
                        <a:gd name="T12" fmla="*/ 549141861 w 2100"/>
                        <a:gd name="T13" fmla="*/ 548457763 h 834"/>
                        <a:gd name="T14" fmla="*/ 549141861 w 2100"/>
                        <a:gd name="T15" fmla="*/ 548457763 h 834"/>
                        <a:gd name="T16" fmla="*/ 549141861 w 2100"/>
                        <a:gd name="T17" fmla="*/ 548457763 h 834"/>
                        <a:gd name="T18" fmla="*/ 549141861 w 2100"/>
                        <a:gd name="T19" fmla="*/ 548457763 h 834"/>
                        <a:gd name="T20" fmla="*/ 549141861 w 2100"/>
                        <a:gd name="T21" fmla="*/ 548457763 h 834"/>
                        <a:gd name="T22" fmla="*/ 549141861 w 2100"/>
                        <a:gd name="T23" fmla="*/ 548457763 h 834"/>
                        <a:gd name="T24" fmla="*/ 549141861 w 2100"/>
                        <a:gd name="T25" fmla="*/ 548457763 h 834"/>
                        <a:gd name="T26" fmla="*/ 549141861 w 2100"/>
                        <a:gd name="T27" fmla="*/ 548457763 h 834"/>
                        <a:gd name="T28" fmla="*/ 549141861 w 2100"/>
                        <a:gd name="T29" fmla="*/ 548457763 h 834"/>
                        <a:gd name="T30" fmla="*/ 549141861 w 2100"/>
                        <a:gd name="T31" fmla="*/ 548457763 h 834"/>
                        <a:gd name="T32" fmla="*/ 549141861 w 2100"/>
                        <a:gd name="T33" fmla="*/ 548457763 h 834"/>
                        <a:gd name="T34" fmla="*/ 549141861 w 2100"/>
                        <a:gd name="T35" fmla="*/ 548457763 h 834"/>
                        <a:gd name="T36" fmla="*/ 549141861 w 2100"/>
                        <a:gd name="T37" fmla="*/ 548457763 h 834"/>
                        <a:gd name="T38" fmla="*/ 549141861 w 2100"/>
                        <a:gd name="T39" fmla="*/ 548457763 h 834"/>
                        <a:gd name="T40" fmla="*/ 549141861 w 2100"/>
                        <a:gd name="T41" fmla="*/ 548457763 h 834"/>
                        <a:gd name="T42" fmla="*/ 549141861 w 2100"/>
                        <a:gd name="T43" fmla="*/ 548457763 h 834"/>
                        <a:gd name="T44" fmla="*/ 549141861 w 2100"/>
                        <a:gd name="T45" fmla="*/ 548457763 h 834"/>
                        <a:gd name="T46" fmla="*/ 549141861 w 2100"/>
                        <a:gd name="T47" fmla="*/ 548457763 h 834"/>
                        <a:gd name="T48" fmla="*/ 549141861 w 2100"/>
                        <a:gd name="T49" fmla="*/ 548457763 h 834"/>
                        <a:gd name="T50" fmla="*/ 549141861 w 2100"/>
                        <a:gd name="T51" fmla="*/ 548457763 h 834"/>
                        <a:gd name="T52" fmla="*/ 549141861 w 2100"/>
                        <a:gd name="T53" fmla="*/ 548457763 h 834"/>
                        <a:gd name="T54" fmla="*/ 549141861 w 2100"/>
                        <a:gd name="T55" fmla="*/ 548457763 h 834"/>
                        <a:gd name="T56" fmla="*/ 549141861 w 2100"/>
                        <a:gd name="T57" fmla="*/ 548457763 h 834"/>
                        <a:gd name="T58" fmla="*/ 549141861 w 2100"/>
                        <a:gd name="T59" fmla="*/ 548457763 h 834"/>
                        <a:gd name="T60" fmla="*/ 549141861 w 2100"/>
                        <a:gd name="T61" fmla="*/ 548457763 h 834"/>
                        <a:gd name="T62" fmla="*/ 0 w 2100"/>
                        <a:gd name="T63" fmla="*/ 548457763 h 834"/>
                        <a:gd name="T64" fmla="*/ 549141861 w 2100"/>
                        <a:gd name="T65" fmla="*/ 548457763 h 834"/>
                        <a:gd name="T66" fmla="*/ 549141861 w 2100"/>
                        <a:gd name="T67" fmla="*/ 548457763 h 834"/>
                        <a:gd name="T68" fmla="*/ 549141861 w 2100"/>
                        <a:gd name="T69" fmla="*/ 548457763 h 834"/>
                        <a:gd name="T70" fmla="*/ 549141861 w 2100"/>
                        <a:gd name="T71" fmla="*/ 548457763 h 834"/>
                        <a:gd name="T72" fmla="*/ 549141861 w 2100"/>
                        <a:gd name="T73" fmla="*/ 548457763 h 834"/>
                        <a:gd name="T74" fmla="*/ 549141861 w 2100"/>
                        <a:gd name="T75" fmla="*/ 548457763 h 834"/>
                        <a:gd name="T76" fmla="*/ 549141861 w 2100"/>
                        <a:gd name="T77" fmla="*/ 548457763 h 834"/>
                        <a:gd name="T78" fmla="*/ 549141861 w 2100"/>
                        <a:gd name="T79" fmla="*/ 548457763 h 834"/>
                        <a:gd name="T80" fmla="*/ 549141861 w 2100"/>
                        <a:gd name="T81" fmla="*/ 548457763 h 834"/>
                        <a:gd name="T82" fmla="*/ 549141861 w 2100"/>
                        <a:gd name="T83" fmla="*/ 548457763 h 834"/>
                        <a:gd name="T84" fmla="*/ 549141861 w 2100"/>
                        <a:gd name="T85" fmla="*/ 548457763 h 834"/>
                        <a:gd name="T86" fmla="*/ 549141861 w 2100"/>
                        <a:gd name="T87" fmla="*/ 548457763 h 834"/>
                        <a:gd name="T88" fmla="*/ 549141861 w 2100"/>
                        <a:gd name="T89" fmla="*/ 548457763 h 834"/>
                        <a:gd name="T90" fmla="*/ 549141861 w 2100"/>
                        <a:gd name="T91" fmla="*/ 548457763 h 834"/>
                        <a:gd name="T92" fmla="*/ 549141861 w 2100"/>
                        <a:gd name="T93" fmla="*/ 548457763 h 834"/>
                        <a:gd name="T94" fmla="*/ 549141861 w 2100"/>
                        <a:gd name="T95" fmla="*/ 548457763 h 834"/>
                        <a:gd name="T96" fmla="*/ 549141861 w 2100"/>
                        <a:gd name="T97" fmla="*/ 548457763 h 834"/>
                        <a:gd name="T98" fmla="*/ 549141861 w 2100"/>
                        <a:gd name="T99" fmla="*/ 548457763 h 834"/>
                        <a:gd name="T100" fmla="*/ 549141861 w 2100"/>
                        <a:gd name="T101" fmla="*/ 548457763 h 834"/>
                        <a:gd name="T102" fmla="*/ 549141861 w 2100"/>
                        <a:gd name="T103" fmla="*/ 548457763 h 834"/>
                        <a:gd name="T104" fmla="*/ 549141861 w 2100"/>
                        <a:gd name="T105" fmla="*/ 548457763 h 834"/>
                        <a:gd name="T106" fmla="*/ 549141861 w 2100"/>
                        <a:gd name="T107" fmla="*/ 548457763 h 834"/>
                        <a:gd name="T108" fmla="*/ 549141861 w 2100"/>
                        <a:gd name="T109" fmla="*/ 548457763 h 834"/>
                        <a:gd name="T110" fmla="*/ 549141861 w 2100"/>
                        <a:gd name="T111" fmla="*/ 548457763 h 834"/>
                        <a:gd name="T112" fmla="*/ 549141861 w 2100"/>
                        <a:gd name="T113" fmla="*/ 548457763 h 834"/>
                        <a:gd name="T114" fmla="*/ 549141861 w 2100"/>
                        <a:gd name="T115" fmla="*/ 548457763 h 834"/>
                        <a:gd name="T116" fmla="*/ 549141861 w 2100"/>
                        <a:gd name="T117" fmla="*/ 548457763 h 834"/>
                        <a:gd name="T118" fmla="*/ 549141861 w 2100"/>
                        <a:gd name="T119" fmla="*/ 548457763 h 834"/>
                        <a:gd name="T120" fmla="*/ 549141861 w 2100"/>
                        <a:gd name="T121" fmla="*/ 548457763 h 834"/>
                        <a:gd name="T122" fmla="*/ 549141861 w 2100"/>
                        <a:gd name="T123" fmla="*/ 548457763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rgbClr val="C0C0C0"/>
                    </a:solidFill>
                    <a:ln w="3175" algn="ctr">
                      <a:solidFill>
                        <a:schemeClr val="bg1"/>
                      </a:solidFill>
                      <a:round/>
                      <a:headEnd/>
                      <a:tailEnd/>
                    </a:ln>
                  </p:spPr>
                  <p:txBody>
                    <a:bodyPr/>
                    <a:lstStyle/>
                    <a:p>
                      <a:endParaRPr lang="es-ES"/>
                    </a:p>
                  </p:txBody>
                </p:sp>
                <p:sp>
                  <p:nvSpPr>
                    <p:cNvPr id="70769" name="Malaysia"/>
                    <p:cNvSpPr>
                      <a:spLocks/>
                    </p:cNvSpPr>
                    <p:nvPr/>
                  </p:nvSpPr>
                  <p:spPr bwMode="auto">
                    <a:xfrm>
                      <a:off x="4470" y="2171"/>
                      <a:ext cx="78" cy="112"/>
                    </a:xfrm>
                    <a:custGeom>
                      <a:avLst/>
                      <a:gdLst>
                        <a:gd name="T0" fmla="*/ 547397444 w 306"/>
                        <a:gd name="T1" fmla="*/ 549127955 h 438"/>
                        <a:gd name="T2" fmla="*/ 547397444 w 306"/>
                        <a:gd name="T3" fmla="*/ 549127955 h 438"/>
                        <a:gd name="T4" fmla="*/ 547397444 w 306"/>
                        <a:gd name="T5" fmla="*/ 549127955 h 438"/>
                        <a:gd name="T6" fmla="*/ 547397444 w 306"/>
                        <a:gd name="T7" fmla="*/ 549127955 h 438"/>
                        <a:gd name="T8" fmla="*/ 547397444 w 306"/>
                        <a:gd name="T9" fmla="*/ 549127955 h 438"/>
                        <a:gd name="T10" fmla="*/ 547397444 w 306"/>
                        <a:gd name="T11" fmla="*/ 549127955 h 438"/>
                        <a:gd name="T12" fmla="*/ 547397444 w 306"/>
                        <a:gd name="T13" fmla="*/ 549127955 h 438"/>
                        <a:gd name="T14" fmla="*/ 547397444 w 306"/>
                        <a:gd name="T15" fmla="*/ 549127955 h 438"/>
                        <a:gd name="T16" fmla="*/ 547397444 w 306"/>
                        <a:gd name="T17" fmla="*/ 549127955 h 438"/>
                        <a:gd name="T18" fmla="*/ 547397444 w 306"/>
                        <a:gd name="T19" fmla="*/ 549127955 h 438"/>
                        <a:gd name="T20" fmla="*/ 547397444 w 306"/>
                        <a:gd name="T21" fmla="*/ 549127955 h 438"/>
                        <a:gd name="T22" fmla="*/ 547397444 w 306"/>
                        <a:gd name="T23" fmla="*/ 549127955 h 438"/>
                        <a:gd name="T24" fmla="*/ 547397444 w 306"/>
                        <a:gd name="T25" fmla="*/ 549127955 h 438"/>
                        <a:gd name="T26" fmla="*/ 547397444 w 306"/>
                        <a:gd name="T27" fmla="*/ 549127955 h 438"/>
                        <a:gd name="T28" fmla="*/ 547397444 w 306"/>
                        <a:gd name="T29" fmla="*/ 549127955 h 438"/>
                        <a:gd name="T30" fmla="*/ 547397444 w 306"/>
                        <a:gd name="T31" fmla="*/ 549127955 h 438"/>
                        <a:gd name="T32" fmla="*/ 547397444 w 306"/>
                        <a:gd name="T33" fmla="*/ 549127955 h 438"/>
                        <a:gd name="T34" fmla="*/ 547397444 w 306"/>
                        <a:gd name="T35" fmla="*/ 549127955 h 438"/>
                        <a:gd name="T36" fmla="*/ 547397444 w 306"/>
                        <a:gd name="T37" fmla="*/ 549127955 h 438"/>
                        <a:gd name="T38" fmla="*/ 547397444 w 306"/>
                        <a:gd name="T39" fmla="*/ 549127955 h 438"/>
                        <a:gd name="T40" fmla="*/ 547397444 w 306"/>
                        <a:gd name="T41" fmla="*/ 549127955 h 438"/>
                        <a:gd name="T42" fmla="*/ 547397444 w 306"/>
                        <a:gd name="T43" fmla="*/ 549127955 h 438"/>
                        <a:gd name="T44" fmla="*/ 547397444 w 306"/>
                        <a:gd name="T45" fmla="*/ 549127955 h 438"/>
                        <a:gd name="T46" fmla="*/ 547397444 w 306"/>
                        <a:gd name="T47" fmla="*/ 549127955 h 438"/>
                        <a:gd name="T48" fmla="*/ 547397444 w 306"/>
                        <a:gd name="T49" fmla="*/ 549127955 h 438"/>
                        <a:gd name="T50" fmla="*/ 547397444 w 306"/>
                        <a:gd name="T51" fmla="*/ 549127955 h 438"/>
                        <a:gd name="T52" fmla="*/ 547397444 w 306"/>
                        <a:gd name="T53" fmla="*/ 549127955 h 438"/>
                        <a:gd name="T54" fmla="*/ 547397444 w 306"/>
                        <a:gd name="T55" fmla="*/ 549127955 h 438"/>
                        <a:gd name="T56" fmla="*/ 547397444 w 306"/>
                        <a:gd name="T57" fmla="*/ 549127955 h 438"/>
                        <a:gd name="T58" fmla="*/ 547397444 w 306"/>
                        <a:gd name="T59" fmla="*/ 549127955 h 438"/>
                        <a:gd name="T60" fmla="*/ 547397444 w 306"/>
                        <a:gd name="T61" fmla="*/ 549127955 h 438"/>
                        <a:gd name="T62" fmla="*/ 547397444 w 306"/>
                        <a:gd name="T63" fmla="*/ 549127955 h 438"/>
                        <a:gd name="T64" fmla="*/ 547397444 w 306"/>
                        <a:gd name="T65" fmla="*/ 549127955 h 438"/>
                        <a:gd name="T66" fmla="*/ 547397444 w 306"/>
                        <a:gd name="T67" fmla="*/ 549127955 h 438"/>
                        <a:gd name="T68" fmla="*/ 547397444 w 306"/>
                        <a:gd name="T69" fmla="*/ 549127955 h 438"/>
                        <a:gd name="T70" fmla="*/ 547397444 w 306"/>
                        <a:gd name="T71" fmla="*/ 549127955 h 438"/>
                        <a:gd name="T72" fmla="*/ 547397444 w 306"/>
                        <a:gd name="T73" fmla="*/ 549127955 h 438"/>
                        <a:gd name="T74" fmla="*/ 547397444 w 306"/>
                        <a:gd name="T75" fmla="*/ 549127955 h 438"/>
                        <a:gd name="T76" fmla="*/ 547397444 w 306"/>
                        <a:gd name="T77" fmla="*/ 0 h 438"/>
                        <a:gd name="T78" fmla="*/ 547397444 w 306"/>
                        <a:gd name="T79" fmla="*/ 549127955 h 438"/>
                        <a:gd name="T80" fmla="*/ 547397444 w 306"/>
                        <a:gd name="T81" fmla="*/ 549127955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rgbClr val="C0C0C0"/>
                    </a:solidFill>
                    <a:ln w="3175" algn="ctr">
                      <a:solidFill>
                        <a:schemeClr val="bg1"/>
                      </a:solidFill>
                      <a:round/>
                      <a:headEnd/>
                      <a:tailEnd/>
                    </a:ln>
                  </p:spPr>
                  <p:txBody>
                    <a:bodyPr/>
                    <a:lstStyle/>
                    <a:p>
                      <a:endParaRPr lang="es-ES"/>
                    </a:p>
                  </p:txBody>
                </p:sp>
                <p:sp>
                  <p:nvSpPr>
                    <p:cNvPr id="70770" name="Malaysia"/>
                    <p:cNvSpPr>
                      <a:spLocks/>
                    </p:cNvSpPr>
                    <p:nvPr/>
                  </p:nvSpPr>
                  <p:spPr bwMode="auto">
                    <a:xfrm>
                      <a:off x="4653" y="2158"/>
                      <a:ext cx="176" cy="135"/>
                    </a:xfrm>
                    <a:custGeom>
                      <a:avLst/>
                      <a:gdLst>
                        <a:gd name="T0" fmla="*/ 547763621 w 690"/>
                        <a:gd name="T1" fmla="*/ 549072139 h 528"/>
                        <a:gd name="T2" fmla="*/ 547763621 w 690"/>
                        <a:gd name="T3" fmla="*/ 549072139 h 528"/>
                        <a:gd name="T4" fmla="*/ 547763621 w 690"/>
                        <a:gd name="T5" fmla="*/ 549072139 h 528"/>
                        <a:gd name="T6" fmla="*/ 547763621 w 690"/>
                        <a:gd name="T7" fmla="*/ 549072139 h 528"/>
                        <a:gd name="T8" fmla="*/ 547763621 w 690"/>
                        <a:gd name="T9" fmla="*/ 549072139 h 528"/>
                        <a:gd name="T10" fmla="*/ 547763621 w 690"/>
                        <a:gd name="T11" fmla="*/ 549072139 h 528"/>
                        <a:gd name="T12" fmla="*/ 547763621 w 690"/>
                        <a:gd name="T13" fmla="*/ 549072139 h 528"/>
                        <a:gd name="T14" fmla="*/ 547763621 w 690"/>
                        <a:gd name="T15" fmla="*/ 549072139 h 528"/>
                        <a:gd name="T16" fmla="*/ 547763621 w 690"/>
                        <a:gd name="T17" fmla="*/ 549072139 h 528"/>
                        <a:gd name="T18" fmla="*/ 547763621 w 690"/>
                        <a:gd name="T19" fmla="*/ 549072139 h 528"/>
                        <a:gd name="T20" fmla="*/ 547763621 w 690"/>
                        <a:gd name="T21" fmla="*/ 549072139 h 528"/>
                        <a:gd name="T22" fmla="*/ 547763621 w 690"/>
                        <a:gd name="T23" fmla="*/ 549072139 h 528"/>
                        <a:gd name="T24" fmla="*/ 547763621 w 690"/>
                        <a:gd name="T25" fmla="*/ 549072139 h 528"/>
                        <a:gd name="T26" fmla="*/ 547763621 w 690"/>
                        <a:gd name="T27" fmla="*/ 549072139 h 528"/>
                        <a:gd name="T28" fmla="*/ 547763621 w 690"/>
                        <a:gd name="T29" fmla="*/ 549072139 h 528"/>
                        <a:gd name="T30" fmla="*/ 547763621 w 690"/>
                        <a:gd name="T31" fmla="*/ 549072139 h 528"/>
                        <a:gd name="T32" fmla="*/ 547763621 w 690"/>
                        <a:gd name="T33" fmla="*/ 549072139 h 528"/>
                        <a:gd name="T34" fmla="*/ 547763621 w 690"/>
                        <a:gd name="T35" fmla="*/ 549072139 h 528"/>
                        <a:gd name="T36" fmla="*/ 547763621 w 690"/>
                        <a:gd name="T37" fmla="*/ 549072139 h 528"/>
                        <a:gd name="T38" fmla="*/ 547763621 w 690"/>
                        <a:gd name="T39" fmla="*/ 549072139 h 528"/>
                        <a:gd name="T40" fmla="*/ 547763621 w 690"/>
                        <a:gd name="T41" fmla="*/ 549072139 h 528"/>
                        <a:gd name="T42" fmla="*/ 547763621 w 690"/>
                        <a:gd name="T43" fmla="*/ 549072139 h 528"/>
                        <a:gd name="T44" fmla="*/ 547763621 w 690"/>
                        <a:gd name="T45" fmla="*/ 549072139 h 528"/>
                        <a:gd name="T46" fmla="*/ 547763621 w 690"/>
                        <a:gd name="T47" fmla="*/ 549072139 h 528"/>
                        <a:gd name="T48" fmla="*/ 547763621 w 690"/>
                        <a:gd name="T49" fmla="*/ 549072139 h 528"/>
                        <a:gd name="T50" fmla="*/ 547763621 w 690"/>
                        <a:gd name="T51" fmla="*/ 549072139 h 528"/>
                        <a:gd name="T52" fmla="*/ 547763621 w 690"/>
                        <a:gd name="T53" fmla="*/ 549072139 h 528"/>
                        <a:gd name="T54" fmla="*/ 547763621 w 690"/>
                        <a:gd name="T55" fmla="*/ 549072139 h 528"/>
                        <a:gd name="T56" fmla="*/ 547763621 w 690"/>
                        <a:gd name="T57" fmla="*/ 549072139 h 528"/>
                        <a:gd name="T58" fmla="*/ 547763621 w 690"/>
                        <a:gd name="T59" fmla="*/ 549072139 h 528"/>
                        <a:gd name="T60" fmla="*/ 547763621 w 690"/>
                        <a:gd name="T61" fmla="*/ 549072139 h 528"/>
                        <a:gd name="T62" fmla="*/ 547763621 w 690"/>
                        <a:gd name="T63" fmla="*/ 549072139 h 528"/>
                        <a:gd name="T64" fmla="*/ 547763621 w 690"/>
                        <a:gd name="T65" fmla="*/ 549072139 h 528"/>
                        <a:gd name="T66" fmla="*/ 547763621 w 690"/>
                        <a:gd name="T67" fmla="*/ 549072139 h 528"/>
                        <a:gd name="T68" fmla="*/ 547763621 w 690"/>
                        <a:gd name="T69" fmla="*/ 549072139 h 528"/>
                        <a:gd name="T70" fmla="*/ 547763621 w 690"/>
                        <a:gd name="T71" fmla="*/ 0 h 528"/>
                        <a:gd name="T72" fmla="*/ 547763621 w 690"/>
                        <a:gd name="T73" fmla="*/ 0 h 528"/>
                        <a:gd name="T74" fmla="*/ 547763621 w 690"/>
                        <a:gd name="T75" fmla="*/ 549072139 h 528"/>
                        <a:gd name="T76" fmla="*/ 547763621 w 690"/>
                        <a:gd name="T77" fmla="*/ 549072139 h 528"/>
                        <a:gd name="T78" fmla="*/ 547763621 w 690"/>
                        <a:gd name="T79" fmla="*/ 549072139 h 528"/>
                        <a:gd name="T80" fmla="*/ 547763621 w 690"/>
                        <a:gd name="T81" fmla="*/ 549072139 h 528"/>
                        <a:gd name="T82" fmla="*/ 547763621 w 690"/>
                        <a:gd name="T83" fmla="*/ 549072139 h 528"/>
                        <a:gd name="T84" fmla="*/ 547763621 w 690"/>
                        <a:gd name="T85" fmla="*/ 549072139 h 528"/>
                        <a:gd name="T86" fmla="*/ 547763621 w 690"/>
                        <a:gd name="T87" fmla="*/ 549072139 h 528"/>
                        <a:gd name="T88" fmla="*/ 547763621 w 690"/>
                        <a:gd name="T89" fmla="*/ 549072139 h 528"/>
                        <a:gd name="T90" fmla="*/ 547763621 w 690"/>
                        <a:gd name="T91" fmla="*/ 549072139 h 528"/>
                        <a:gd name="T92" fmla="*/ 547763621 w 690"/>
                        <a:gd name="T93" fmla="*/ 549072139 h 528"/>
                        <a:gd name="T94" fmla="*/ 547763621 w 690"/>
                        <a:gd name="T95" fmla="*/ 549072139 h 528"/>
                        <a:gd name="T96" fmla="*/ 547763621 w 690"/>
                        <a:gd name="T97" fmla="*/ 549072139 h 528"/>
                        <a:gd name="T98" fmla="*/ 547763621 w 690"/>
                        <a:gd name="T99" fmla="*/ 549072139 h 528"/>
                        <a:gd name="T100" fmla="*/ 547763621 w 690"/>
                        <a:gd name="T101" fmla="*/ 549072139 h 528"/>
                        <a:gd name="T102" fmla="*/ 547763621 w 690"/>
                        <a:gd name="T103" fmla="*/ 549072139 h 528"/>
                        <a:gd name="T104" fmla="*/ 547763621 w 690"/>
                        <a:gd name="T105" fmla="*/ 549072139 h 528"/>
                        <a:gd name="T106" fmla="*/ 547763621 w 690"/>
                        <a:gd name="T107" fmla="*/ 549072139 h 528"/>
                        <a:gd name="T108" fmla="*/ 547763621 w 690"/>
                        <a:gd name="T109" fmla="*/ 549072139 h 528"/>
                        <a:gd name="T110" fmla="*/ 547763621 w 690"/>
                        <a:gd name="T111" fmla="*/ 549072139 h 528"/>
                        <a:gd name="T112" fmla="*/ 547763621 w 690"/>
                        <a:gd name="T113" fmla="*/ 549072139 h 528"/>
                        <a:gd name="T114" fmla="*/ 0 w 690"/>
                        <a:gd name="T115" fmla="*/ 549072139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rgbClr val="C0C0C0"/>
                    </a:solidFill>
                    <a:ln w="3175" algn="ctr">
                      <a:solidFill>
                        <a:schemeClr val="bg1"/>
                      </a:solidFill>
                      <a:round/>
                      <a:headEnd/>
                      <a:tailEnd/>
                    </a:ln>
                  </p:spPr>
                  <p:txBody>
                    <a:bodyPr/>
                    <a:lstStyle/>
                    <a:p>
                      <a:endParaRPr lang="es-ES"/>
                    </a:p>
                  </p:txBody>
                </p:sp>
                <p:sp>
                  <p:nvSpPr>
                    <p:cNvPr id="70771" name="Lebanon"/>
                    <p:cNvSpPr>
                      <a:spLocks/>
                    </p:cNvSpPr>
                    <p:nvPr/>
                  </p:nvSpPr>
                  <p:spPr bwMode="auto">
                    <a:xfrm>
                      <a:off x="3264" y="1596"/>
                      <a:ext cx="28" cy="40"/>
                    </a:xfrm>
                    <a:custGeom>
                      <a:avLst/>
                      <a:gdLst>
                        <a:gd name="T0" fmla="*/ 556754730 w 108"/>
                        <a:gd name="T1" fmla="*/ 550636486 h 156"/>
                        <a:gd name="T2" fmla="*/ 556754730 w 108"/>
                        <a:gd name="T3" fmla="*/ 550636486 h 156"/>
                        <a:gd name="T4" fmla="*/ 556754730 w 108"/>
                        <a:gd name="T5" fmla="*/ 550636486 h 156"/>
                        <a:gd name="T6" fmla="*/ 556754730 w 108"/>
                        <a:gd name="T7" fmla="*/ 550636486 h 156"/>
                        <a:gd name="T8" fmla="*/ 556754730 w 108"/>
                        <a:gd name="T9" fmla="*/ 550636486 h 156"/>
                        <a:gd name="T10" fmla="*/ 556754730 w 108"/>
                        <a:gd name="T11" fmla="*/ 550636486 h 156"/>
                        <a:gd name="T12" fmla="*/ 556754730 w 108"/>
                        <a:gd name="T13" fmla="*/ 550636486 h 156"/>
                        <a:gd name="T14" fmla="*/ 556754730 w 108"/>
                        <a:gd name="T15" fmla="*/ 550636486 h 156"/>
                        <a:gd name="T16" fmla="*/ 556754730 w 108"/>
                        <a:gd name="T17" fmla="*/ 550636486 h 156"/>
                        <a:gd name="T18" fmla="*/ 556754730 w 108"/>
                        <a:gd name="T19" fmla="*/ 550636486 h 156"/>
                        <a:gd name="T20" fmla="*/ 556754730 w 108"/>
                        <a:gd name="T21" fmla="*/ 0 h 156"/>
                        <a:gd name="T22" fmla="*/ 556754730 w 108"/>
                        <a:gd name="T23" fmla="*/ 0 h 156"/>
                        <a:gd name="T24" fmla="*/ 556754730 w 108"/>
                        <a:gd name="T25" fmla="*/ 0 h 156"/>
                        <a:gd name="T26" fmla="*/ 556754730 w 108"/>
                        <a:gd name="T27" fmla="*/ 550636486 h 156"/>
                        <a:gd name="T28" fmla="*/ 556754730 w 108"/>
                        <a:gd name="T29" fmla="*/ 550636486 h 156"/>
                        <a:gd name="T30" fmla="*/ 556754730 w 108"/>
                        <a:gd name="T31" fmla="*/ 550636486 h 156"/>
                        <a:gd name="T32" fmla="*/ 556754730 w 108"/>
                        <a:gd name="T33" fmla="*/ 550636486 h 156"/>
                        <a:gd name="T34" fmla="*/ 556754730 w 108"/>
                        <a:gd name="T35" fmla="*/ 550636486 h 156"/>
                        <a:gd name="T36" fmla="*/ 556754730 w 108"/>
                        <a:gd name="T37" fmla="*/ 550636486 h 156"/>
                        <a:gd name="T38" fmla="*/ 556754730 w 108"/>
                        <a:gd name="T39" fmla="*/ 550636486 h 156"/>
                        <a:gd name="T40" fmla="*/ 556754730 w 108"/>
                        <a:gd name="T41" fmla="*/ 550636486 h 156"/>
                        <a:gd name="T42" fmla="*/ 0 w 108"/>
                        <a:gd name="T43" fmla="*/ 550636486 h 156"/>
                        <a:gd name="T44" fmla="*/ 0 w 108"/>
                        <a:gd name="T45" fmla="*/ 550636486 h 156"/>
                        <a:gd name="T46" fmla="*/ 556754730 w 108"/>
                        <a:gd name="T47" fmla="*/ 550636486 h 156"/>
                        <a:gd name="T48" fmla="*/ 556754730 w 108"/>
                        <a:gd name="T49" fmla="*/ 550636486 h 156"/>
                        <a:gd name="T50" fmla="*/ 556754730 w 108"/>
                        <a:gd name="T51" fmla="*/ 550636486 h 156"/>
                        <a:gd name="T52" fmla="*/ 556754730 w 108"/>
                        <a:gd name="T53" fmla="*/ 550636486 h 156"/>
                        <a:gd name="T54" fmla="*/ 556754730 w 108"/>
                        <a:gd name="T55" fmla="*/ 550636486 h 156"/>
                        <a:gd name="T56" fmla="*/ 556754730 w 108"/>
                        <a:gd name="T57" fmla="*/ 550636486 h 156"/>
                        <a:gd name="T58" fmla="*/ 556754730 w 108"/>
                        <a:gd name="T59" fmla="*/ 550636486 h 156"/>
                        <a:gd name="T60" fmla="*/ 556754730 w 108"/>
                        <a:gd name="T61" fmla="*/ 550636486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rgbClr val="C0C0C0"/>
                    </a:solidFill>
                    <a:ln w="3175" algn="ctr">
                      <a:solidFill>
                        <a:schemeClr val="bg1"/>
                      </a:solidFill>
                      <a:round/>
                      <a:headEnd/>
                      <a:tailEnd/>
                    </a:ln>
                  </p:spPr>
                  <p:txBody>
                    <a:bodyPr/>
                    <a:lstStyle/>
                    <a:p>
                      <a:endParaRPr lang="es-ES"/>
                    </a:p>
                  </p:txBody>
                </p:sp>
                <p:sp>
                  <p:nvSpPr>
                    <p:cNvPr id="70772" name="Laos"/>
                    <p:cNvSpPr>
                      <a:spLocks/>
                    </p:cNvSpPr>
                    <p:nvPr/>
                  </p:nvSpPr>
                  <p:spPr bwMode="auto">
                    <a:xfrm>
                      <a:off x="4444" y="1846"/>
                      <a:ext cx="154" cy="178"/>
                    </a:xfrm>
                    <a:custGeom>
                      <a:avLst/>
                      <a:gdLst>
                        <a:gd name="T0" fmla="*/ 551187114 w 600"/>
                        <a:gd name="T1" fmla="*/ 549212448 h 696"/>
                        <a:gd name="T2" fmla="*/ 551187114 w 600"/>
                        <a:gd name="T3" fmla="*/ 549212448 h 696"/>
                        <a:gd name="T4" fmla="*/ 551187114 w 600"/>
                        <a:gd name="T5" fmla="*/ 549212448 h 696"/>
                        <a:gd name="T6" fmla="*/ 551187114 w 600"/>
                        <a:gd name="T7" fmla="*/ 549212448 h 696"/>
                        <a:gd name="T8" fmla="*/ 551187114 w 600"/>
                        <a:gd name="T9" fmla="*/ 549212448 h 696"/>
                        <a:gd name="T10" fmla="*/ 551187114 w 600"/>
                        <a:gd name="T11" fmla="*/ 549212448 h 696"/>
                        <a:gd name="T12" fmla="*/ 551187114 w 600"/>
                        <a:gd name="T13" fmla="*/ 549212448 h 696"/>
                        <a:gd name="T14" fmla="*/ 551187114 w 600"/>
                        <a:gd name="T15" fmla="*/ 549212448 h 696"/>
                        <a:gd name="T16" fmla="*/ 551187114 w 600"/>
                        <a:gd name="T17" fmla="*/ 549212448 h 696"/>
                        <a:gd name="T18" fmla="*/ 551187114 w 600"/>
                        <a:gd name="T19" fmla="*/ 549212448 h 696"/>
                        <a:gd name="T20" fmla="*/ 551187114 w 600"/>
                        <a:gd name="T21" fmla="*/ 549212448 h 696"/>
                        <a:gd name="T22" fmla="*/ 551187114 w 600"/>
                        <a:gd name="T23" fmla="*/ 549212448 h 696"/>
                        <a:gd name="T24" fmla="*/ 551187114 w 600"/>
                        <a:gd name="T25" fmla="*/ 549212448 h 696"/>
                        <a:gd name="T26" fmla="*/ 551187114 w 600"/>
                        <a:gd name="T27" fmla="*/ 549212448 h 696"/>
                        <a:gd name="T28" fmla="*/ 551187114 w 600"/>
                        <a:gd name="T29" fmla="*/ 549212448 h 696"/>
                        <a:gd name="T30" fmla="*/ 551187114 w 600"/>
                        <a:gd name="T31" fmla="*/ 549212448 h 696"/>
                        <a:gd name="T32" fmla="*/ 551187114 w 600"/>
                        <a:gd name="T33" fmla="*/ 549212448 h 696"/>
                        <a:gd name="T34" fmla="*/ 551187114 w 600"/>
                        <a:gd name="T35" fmla="*/ 549212448 h 696"/>
                        <a:gd name="T36" fmla="*/ 551187114 w 600"/>
                        <a:gd name="T37" fmla="*/ 549212448 h 696"/>
                        <a:gd name="T38" fmla="*/ 551187114 w 600"/>
                        <a:gd name="T39" fmla="*/ 549212448 h 696"/>
                        <a:gd name="T40" fmla="*/ 551187114 w 600"/>
                        <a:gd name="T41" fmla="*/ 549212448 h 696"/>
                        <a:gd name="T42" fmla="*/ 551187114 w 600"/>
                        <a:gd name="T43" fmla="*/ 549212448 h 696"/>
                        <a:gd name="T44" fmla="*/ 551187114 w 600"/>
                        <a:gd name="T45" fmla="*/ 549212448 h 696"/>
                        <a:gd name="T46" fmla="*/ 551187114 w 600"/>
                        <a:gd name="T47" fmla="*/ 549212448 h 696"/>
                        <a:gd name="T48" fmla="*/ 551187114 w 600"/>
                        <a:gd name="T49" fmla="*/ 549212448 h 696"/>
                        <a:gd name="T50" fmla="*/ 551187114 w 600"/>
                        <a:gd name="T51" fmla="*/ 549212448 h 696"/>
                        <a:gd name="T52" fmla="*/ 551187114 w 600"/>
                        <a:gd name="T53" fmla="*/ 549212448 h 696"/>
                        <a:gd name="T54" fmla="*/ 551187114 w 600"/>
                        <a:gd name="T55" fmla="*/ 549212448 h 696"/>
                        <a:gd name="T56" fmla="*/ 551187114 w 600"/>
                        <a:gd name="T57" fmla="*/ 549212448 h 696"/>
                        <a:gd name="T58" fmla="*/ 551187114 w 600"/>
                        <a:gd name="T59" fmla="*/ 549212448 h 696"/>
                        <a:gd name="T60" fmla="*/ 551187114 w 600"/>
                        <a:gd name="T61" fmla="*/ 549212448 h 696"/>
                        <a:gd name="T62" fmla="*/ 551187114 w 600"/>
                        <a:gd name="T63" fmla="*/ 549212448 h 696"/>
                        <a:gd name="T64" fmla="*/ 551187114 w 600"/>
                        <a:gd name="T65" fmla="*/ 549212448 h 696"/>
                        <a:gd name="T66" fmla="*/ 551187114 w 600"/>
                        <a:gd name="T67" fmla="*/ 549212448 h 696"/>
                        <a:gd name="T68" fmla="*/ 551187114 w 600"/>
                        <a:gd name="T69" fmla="*/ 549212448 h 696"/>
                        <a:gd name="T70" fmla="*/ 551187114 w 600"/>
                        <a:gd name="T71" fmla="*/ 549212448 h 696"/>
                        <a:gd name="T72" fmla="*/ 551187114 w 600"/>
                        <a:gd name="T73" fmla="*/ 549212448 h 696"/>
                        <a:gd name="T74" fmla="*/ 551187114 w 600"/>
                        <a:gd name="T75" fmla="*/ 549212448 h 696"/>
                        <a:gd name="T76" fmla="*/ 551187114 w 600"/>
                        <a:gd name="T77" fmla="*/ 549212448 h 696"/>
                        <a:gd name="T78" fmla="*/ 551187114 w 600"/>
                        <a:gd name="T79" fmla="*/ 549212448 h 696"/>
                        <a:gd name="T80" fmla="*/ 551187114 w 600"/>
                        <a:gd name="T81" fmla="*/ 549212448 h 696"/>
                        <a:gd name="T82" fmla="*/ 551187114 w 600"/>
                        <a:gd name="T83" fmla="*/ 549212448 h 696"/>
                        <a:gd name="T84" fmla="*/ 551187114 w 600"/>
                        <a:gd name="T85" fmla="*/ 549212448 h 696"/>
                        <a:gd name="T86" fmla="*/ 551187114 w 600"/>
                        <a:gd name="T87" fmla="*/ 549212448 h 696"/>
                        <a:gd name="T88" fmla="*/ 551187114 w 600"/>
                        <a:gd name="T89" fmla="*/ 549212448 h 696"/>
                        <a:gd name="T90" fmla="*/ 551187114 w 600"/>
                        <a:gd name="T91" fmla="*/ 549212448 h 696"/>
                        <a:gd name="T92" fmla="*/ 551187114 w 600"/>
                        <a:gd name="T93" fmla="*/ 549212448 h 696"/>
                        <a:gd name="T94" fmla="*/ 551187114 w 600"/>
                        <a:gd name="T95" fmla="*/ 549212448 h 696"/>
                        <a:gd name="T96" fmla="*/ 551187114 w 600"/>
                        <a:gd name="T97" fmla="*/ 549212448 h 696"/>
                        <a:gd name="T98" fmla="*/ 551187114 w 600"/>
                        <a:gd name="T99" fmla="*/ 549212448 h 696"/>
                        <a:gd name="T100" fmla="*/ 551187114 w 600"/>
                        <a:gd name="T101" fmla="*/ 549212448 h 696"/>
                        <a:gd name="T102" fmla="*/ 551187114 w 600"/>
                        <a:gd name="T103" fmla="*/ 549212448 h 696"/>
                        <a:gd name="T104" fmla="*/ 551187114 w 600"/>
                        <a:gd name="T105" fmla="*/ 549212448 h 696"/>
                        <a:gd name="T106" fmla="*/ 551187114 w 600"/>
                        <a:gd name="T107" fmla="*/ 549212448 h 696"/>
                        <a:gd name="T108" fmla="*/ 551187114 w 600"/>
                        <a:gd name="T109" fmla="*/ 549212448 h 696"/>
                        <a:gd name="T110" fmla="*/ 551187114 w 600"/>
                        <a:gd name="T111" fmla="*/ 549212448 h 696"/>
                        <a:gd name="T112" fmla="*/ 551187114 w 600"/>
                        <a:gd name="T113" fmla="*/ 549212448 h 696"/>
                        <a:gd name="T114" fmla="*/ 551187114 w 600"/>
                        <a:gd name="T115" fmla="*/ 549212448 h 696"/>
                        <a:gd name="T116" fmla="*/ 551187114 w 600"/>
                        <a:gd name="T117" fmla="*/ 549212448 h 696"/>
                        <a:gd name="T118" fmla="*/ 0 w 600"/>
                        <a:gd name="T119" fmla="*/ 549212448 h 696"/>
                        <a:gd name="T120" fmla="*/ 551187114 w 600"/>
                        <a:gd name="T121" fmla="*/ 549212448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rgbClr val="C0C0C0"/>
                    </a:solidFill>
                    <a:ln w="3175" algn="ctr">
                      <a:solidFill>
                        <a:schemeClr val="bg1"/>
                      </a:solidFill>
                      <a:round/>
                      <a:headEnd/>
                      <a:tailEnd/>
                    </a:ln>
                  </p:spPr>
                  <p:txBody>
                    <a:bodyPr/>
                    <a:lstStyle/>
                    <a:p>
                      <a:endParaRPr lang="es-ES"/>
                    </a:p>
                  </p:txBody>
                </p:sp>
                <p:sp>
                  <p:nvSpPr>
                    <p:cNvPr id="70773" name="Kyrgyzstan"/>
                    <p:cNvSpPr>
                      <a:spLocks/>
                    </p:cNvSpPr>
                    <p:nvPr/>
                  </p:nvSpPr>
                  <p:spPr bwMode="auto">
                    <a:xfrm>
                      <a:off x="3830" y="1421"/>
                      <a:ext cx="172" cy="80"/>
                    </a:xfrm>
                    <a:custGeom>
                      <a:avLst/>
                      <a:gdLst>
                        <a:gd name="T0" fmla="*/ 549653222 w 672"/>
                        <a:gd name="T1" fmla="*/ 550636486 h 312"/>
                        <a:gd name="T2" fmla="*/ 549653222 w 672"/>
                        <a:gd name="T3" fmla="*/ 550636486 h 312"/>
                        <a:gd name="T4" fmla="*/ 549653222 w 672"/>
                        <a:gd name="T5" fmla="*/ 550636486 h 312"/>
                        <a:gd name="T6" fmla="*/ 549653222 w 672"/>
                        <a:gd name="T7" fmla="*/ 550636486 h 312"/>
                        <a:gd name="T8" fmla="*/ 549653222 w 672"/>
                        <a:gd name="T9" fmla="*/ 550636486 h 312"/>
                        <a:gd name="T10" fmla="*/ 549653222 w 672"/>
                        <a:gd name="T11" fmla="*/ 550636486 h 312"/>
                        <a:gd name="T12" fmla="*/ 549653222 w 672"/>
                        <a:gd name="T13" fmla="*/ 550636486 h 312"/>
                        <a:gd name="T14" fmla="*/ 549653222 w 672"/>
                        <a:gd name="T15" fmla="*/ 550636486 h 312"/>
                        <a:gd name="T16" fmla="*/ 549653222 w 672"/>
                        <a:gd name="T17" fmla="*/ 550636486 h 312"/>
                        <a:gd name="T18" fmla="*/ 549653222 w 672"/>
                        <a:gd name="T19" fmla="*/ 550636486 h 312"/>
                        <a:gd name="T20" fmla="*/ 549653222 w 672"/>
                        <a:gd name="T21" fmla="*/ 550636486 h 312"/>
                        <a:gd name="T22" fmla="*/ 549653222 w 672"/>
                        <a:gd name="T23" fmla="*/ 550636486 h 312"/>
                        <a:gd name="T24" fmla="*/ 0 w 672"/>
                        <a:gd name="T25" fmla="*/ 550636486 h 312"/>
                        <a:gd name="T26" fmla="*/ 549653222 w 672"/>
                        <a:gd name="T27" fmla="*/ 550636486 h 312"/>
                        <a:gd name="T28" fmla="*/ 549653222 w 672"/>
                        <a:gd name="T29" fmla="*/ 550636486 h 312"/>
                        <a:gd name="T30" fmla="*/ 549653222 w 672"/>
                        <a:gd name="T31" fmla="*/ 550636486 h 312"/>
                        <a:gd name="T32" fmla="*/ 549653222 w 672"/>
                        <a:gd name="T33" fmla="*/ 550636486 h 312"/>
                        <a:gd name="T34" fmla="*/ 549653222 w 672"/>
                        <a:gd name="T35" fmla="*/ 550636486 h 312"/>
                        <a:gd name="T36" fmla="*/ 549653222 w 672"/>
                        <a:gd name="T37" fmla="*/ 550636486 h 312"/>
                        <a:gd name="T38" fmla="*/ 549653222 w 672"/>
                        <a:gd name="T39" fmla="*/ 550636486 h 312"/>
                        <a:gd name="T40" fmla="*/ 549653222 w 672"/>
                        <a:gd name="T41" fmla="*/ 550636486 h 312"/>
                        <a:gd name="T42" fmla="*/ 549653222 w 672"/>
                        <a:gd name="T43" fmla="*/ 550636486 h 312"/>
                        <a:gd name="T44" fmla="*/ 549653222 w 672"/>
                        <a:gd name="T45" fmla="*/ 550636486 h 312"/>
                        <a:gd name="T46" fmla="*/ 549653222 w 672"/>
                        <a:gd name="T47" fmla="*/ 550636486 h 312"/>
                        <a:gd name="T48" fmla="*/ 549653222 w 672"/>
                        <a:gd name="T49" fmla="*/ 550636486 h 312"/>
                        <a:gd name="T50" fmla="*/ 549653222 w 672"/>
                        <a:gd name="T51" fmla="*/ 550636486 h 312"/>
                        <a:gd name="T52" fmla="*/ 549653222 w 672"/>
                        <a:gd name="T53" fmla="*/ 550636486 h 312"/>
                        <a:gd name="T54" fmla="*/ 549653222 w 672"/>
                        <a:gd name="T55" fmla="*/ 550636486 h 312"/>
                        <a:gd name="T56" fmla="*/ 549653222 w 672"/>
                        <a:gd name="T57" fmla="*/ 550636486 h 312"/>
                        <a:gd name="T58" fmla="*/ 549653222 w 672"/>
                        <a:gd name="T59" fmla="*/ 550636486 h 312"/>
                        <a:gd name="T60" fmla="*/ 549653222 w 672"/>
                        <a:gd name="T61" fmla="*/ 550636486 h 312"/>
                        <a:gd name="T62" fmla="*/ 549653222 w 672"/>
                        <a:gd name="T63" fmla="*/ 550636486 h 312"/>
                        <a:gd name="T64" fmla="*/ 549653222 w 672"/>
                        <a:gd name="T65" fmla="*/ 550636486 h 312"/>
                        <a:gd name="T66" fmla="*/ 549653222 w 672"/>
                        <a:gd name="T67" fmla="*/ 550636486 h 312"/>
                        <a:gd name="T68" fmla="*/ 549653222 w 672"/>
                        <a:gd name="T69" fmla="*/ 550636486 h 312"/>
                        <a:gd name="T70" fmla="*/ 549653222 w 672"/>
                        <a:gd name="T71" fmla="*/ 550636486 h 312"/>
                        <a:gd name="T72" fmla="*/ 549653222 w 672"/>
                        <a:gd name="T73" fmla="*/ 550636486 h 312"/>
                        <a:gd name="T74" fmla="*/ 549653222 w 672"/>
                        <a:gd name="T75" fmla="*/ 550636486 h 312"/>
                        <a:gd name="T76" fmla="*/ 549653222 w 672"/>
                        <a:gd name="T77" fmla="*/ 0 h 312"/>
                        <a:gd name="T78" fmla="*/ 549653222 w 672"/>
                        <a:gd name="T79" fmla="*/ 550636486 h 312"/>
                        <a:gd name="T80" fmla="*/ 549653222 w 672"/>
                        <a:gd name="T81" fmla="*/ 550636486 h 312"/>
                        <a:gd name="T82" fmla="*/ 549653222 w 672"/>
                        <a:gd name="T83" fmla="*/ 550636486 h 312"/>
                        <a:gd name="T84" fmla="*/ 549653222 w 672"/>
                        <a:gd name="T85" fmla="*/ 550636486 h 312"/>
                        <a:gd name="T86" fmla="*/ 549653222 w 672"/>
                        <a:gd name="T87" fmla="*/ 550636486 h 312"/>
                        <a:gd name="T88" fmla="*/ 549653222 w 672"/>
                        <a:gd name="T89" fmla="*/ 550636486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rgbClr val="C0C0C0"/>
                    </a:solidFill>
                    <a:ln w="3175" algn="ctr">
                      <a:solidFill>
                        <a:schemeClr val="bg1"/>
                      </a:solidFill>
                      <a:round/>
                      <a:headEnd/>
                      <a:tailEnd/>
                    </a:ln>
                  </p:spPr>
                  <p:txBody>
                    <a:bodyPr/>
                    <a:lstStyle/>
                    <a:p>
                      <a:endParaRPr lang="es-ES"/>
                    </a:p>
                  </p:txBody>
                </p:sp>
                <p:sp>
                  <p:nvSpPr>
                    <p:cNvPr id="70774" name="Kuwait"/>
                    <p:cNvSpPr>
                      <a:spLocks/>
                    </p:cNvSpPr>
                    <p:nvPr/>
                  </p:nvSpPr>
                  <p:spPr bwMode="auto">
                    <a:xfrm>
                      <a:off x="3476" y="1691"/>
                      <a:ext cx="35" cy="31"/>
                    </a:xfrm>
                    <a:custGeom>
                      <a:avLst/>
                      <a:gdLst>
                        <a:gd name="T0" fmla="*/ 544651279 w 138"/>
                        <a:gd name="T1" fmla="*/ 0 h 120"/>
                        <a:gd name="T2" fmla="*/ 544651279 w 138"/>
                        <a:gd name="T3" fmla="*/ 0 h 120"/>
                        <a:gd name="T4" fmla="*/ 544651279 w 138"/>
                        <a:gd name="T5" fmla="*/ 554766336 h 120"/>
                        <a:gd name="T6" fmla="*/ 544651279 w 138"/>
                        <a:gd name="T7" fmla="*/ 554766336 h 120"/>
                        <a:gd name="T8" fmla="*/ 544651279 w 138"/>
                        <a:gd name="T9" fmla="*/ 554766336 h 120"/>
                        <a:gd name="T10" fmla="*/ 544651279 w 138"/>
                        <a:gd name="T11" fmla="*/ 554766336 h 120"/>
                        <a:gd name="T12" fmla="*/ 0 w 138"/>
                        <a:gd name="T13" fmla="*/ 554766336 h 120"/>
                        <a:gd name="T14" fmla="*/ 544651279 w 138"/>
                        <a:gd name="T15" fmla="*/ 554766336 h 120"/>
                        <a:gd name="T16" fmla="*/ 544651279 w 138"/>
                        <a:gd name="T17" fmla="*/ 554766336 h 120"/>
                        <a:gd name="T18" fmla="*/ 544651279 w 138"/>
                        <a:gd name="T19" fmla="*/ 554766336 h 120"/>
                        <a:gd name="T20" fmla="*/ 544651279 w 138"/>
                        <a:gd name="T21" fmla="*/ 554766336 h 120"/>
                        <a:gd name="T22" fmla="*/ 544651279 w 138"/>
                        <a:gd name="T23" fmla="*/ 554766336 h 120"/>
                        <a:gd name="T24" fmla="*/ 544651279 w 138"/>
                        <a:gd name="T25" fmla="*/ 554766336 h 120"/>
                        <a:gd name="T26" fmla="*/ 544651279 w 138"/>
                        <a:gd name="T27" fmla="*/ 554766336 h 120"/>
                        <a:gd name="T28" fmla="*/ 544651279 w 138"/>
                        <a:gd name="T29" fmla="*/ 554766336 h 120"/>
                        <a:gd name="T30" fmla="*/ 544651279 w 138"/>
                        <a:gd name="T31" fmla="*/ 554766336 h 120"/>
                        <a:gd name="T32" fmla="*/ 544651279 w 138"/>
                        <a:gd name="T33" fmla="*/ 554766336 h 120"/>
                        <a:gd name="T34" fmla="*/ 544651279 w 138"/>
                        <a:gd name="T35" fmla="*/ 554766336 h 120"/>
                        <a:gd name="T36" fmla="*/ 544651279 w 138"/>
                        <a:gd name="T37" fmla="*/ 554766336 h 120"/>
                        <a:gd name="T38" fmla="*/ 544651279 w 138"/>
                        <a:gd name="T39" fmla="*/ 554766336 h 120"/>
                        <a:gd name="T40" fmla="*/ 544651279 w 138"/>
                        <a:gd name="T41" fmla="*/ 554766336 h 120"/>
                        <a:gd name="T42" fmla="*/ 544651279 w 138"/>
                        <a:gd name="T43" fmla="*/ 554766336 h 120"/>
                        <a:gd name="T44" fmla="*/ 544651279 w 138"/>
                        <a:gd name="T45" fmla="*/ 554766336 h 120"/>
                        <a:gd name="T46" fmla="*/ 544651279 w 138"/>
                        <a:gd name="T47" fmla="*/ 554766336 h 120"/>
                        <a:gd name="T48" fmla="*/ 544651279 w 138"/>
                        <a:gd name="T49" fmla="*/ 0 h 120"/>
                        <a:gd name="T50" fmla="*/ 544651279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rgbClr val="C0C0C0"/>
                    </a:solidFill>
                    <a:ln w="3175" algn="ctr">
                      <a:solidFill>
                        <a:schemeClr val="bg1"/>
                      </a:solidFill>
                      <a:round/>
                      <a:headEnd/>
                      <a:tailEnd/>
                    </a:ln>
                  </p:spPr>
                  <p:txBody>
                    <a:bodyPr/>
                    <a:lstStyle/>
                    <a:p>
                      <a:endParaRPr lang="es-ES"/>
                    </a:p>
                  </p:txBody>
                </p:sp>
                <p:sp>
                  <p:nvSpPr>
                    <p:cNvPr id="70775" name="Korea, South"/>
                    <p:cNvSpPr>
                      <a:spLocks noEditPoints="1"/>
                    </p:cNvSpPr>
                    <p:nvPr/>
                  </p:nvSpPr>
                  <p:spPr bwMode="auto">
                    <a:xfrm>
                      <a:off x="4811" y="1516"/>
                      <a:ext cx="70" cy="109"/>
                    </a:xfrm>
                    <a:custGeom>
                      <a:avLst/>
                      <a:gdLst>
                        <a:gd name="T0" fmla="*/ 544651279 w 276"/>
                        <a:gd name="T1" fmla="*/ 549473227 h 426"/>
                        <a:gd name="T2" fmla="*/ 544651279 w 276"/>
                        <a:gd name="T3" fmla="*/ 549473227 h 426"/>
                        <a:gd name="T4" fmla="*/ 544651279 w 276"/>
                        <a:gd name="T5" fmla="*/ 549473227 h 426"/>
                        <a:gd name="T6" fmla="*/ 544651279 w 276"/>
                        <a:gd name="T7" fmla="*/ 549473227 h 426"/>
                        <a:gd name="T8" fmla="*/ 544651279 w 276"/>
                        <a:gd name="T9" fmla="*/ 549473227 h 426"/>
                        <a:gd name="T10" fmla="*/ 544651279 w 276"/>
                        <a:gd name="T11" fmla="*/ 549473227 h 426"/>
                        <a:gd name="T12" fmla="*/ 544651279 w 276"/>
                        <a:gd name="T13" fmla="*/ 549473227 h 426"/>
                        <a:gd name="T14" fmla="*/ 544651279 w 276"/>
                        <a:gd name="T15" fmla="*/ 549473227 h 426"/>
                        <a:gd name="T16" fmla="*/ 544651279 w 276"/>
                        <a:gd name="T17" fmla="*/ 549473227 h 426"/>
                        <a:gd name="T18" fmla="*/ 544651279 w 276"/>
                        <a:gd name="T19" fmla="*/ 549473227 h 426"/>
                        <a:gd name="T20" fmla="*/ 544651279 w 276"/>
                        <a:gd name="T21" fmla="*/ 549473227 h 426"/>
                        <a:gd name="T22" fmla="*/ 544651279 w 276"/>
                        <a:gd name="T23" fmla="*/ 549473227 h 426"/>
                        <a:gd name="T24" fmla="*/ 544651279 w 276"/>
                        <a:gd name="T25" fmla="*/ 0 h 426"/>
                        <a:gd name="T26" fmla="*/ 544651279 w 276"/>
                        <a:gd name="T27" fmla="*/ 549473227 h 426"/>
                        <a:gd name="T28" fmla="*/ 544651279 w 276"/>
                        <a:gd name="T29" fmla="*/ 549473227 h 426"/>
                        <a:gd name="T30" fmla="*/ 544651279 w 276"/>
                        <a:gd name="T31" fmla="*/ 549473227 h 426"/>
                        <a:gd name="T32" fmla="*/ 544651279 w 276"/>
                        <a:gd name="T33" fmla="*/ 549473227 h 426"/>
                        <a:gd name="T34" fmla="*/ 0 w 276"/>
                        <a:gd name="T35" fmla="*/ 549473227 h 426"/>
                        <a:gd name="T36" fmla="*/ 544651279 w 276"/>
                        <a:gd name="T37" fmla="*/ 549473227 h 426"/>
                        <a:gd name="T38" fmla="*/ 544651279 w 276"/>
                        <a:gd name="T39" fmla="*/ 549473227 h 426"/>
                        <a:gd name="T40" fmla="*/ 544651279 w 276"/>
                        <a:gd name="T41" fmla="*/ 549473227 h 426"/>
                        <a:gd name="T42" fmla="*/ 544651279 w 276"/>
                        <a:gd name="T43" fmla="*/ 549473227 h 426"/>
                        <a:gd name="T44" fmla="*/ 544651279 w 276"/>
                        <a:gd name="T45" fmla="*/ 549473227 h 426"/>
                        <a:gd name="T46" fmla="*/ 544651279 w 276"/>
                        <a:gd name="T47" fmla="*/ 549473227 h 426"/>
                        <a:gd name="T48" fmla="*/ 544651279 w 276"/>
                        <a:gd name="T49" fmla="*/ 549473227 h 426"/>
                        <a:gd name="T50" fmla="*/ 544651279 w 276"/>
                        <a:gd name="T51" fmla="*/ 549473227 h 426"/>
                        <a:gd name="T52" fmla="*/ 544651279 w 276"/>
                        <a:gd name="T53" fmla="*/ 549473227 h 426"/>
                        <a:gd name="T54" fmla="*/ 544651279 w 276"/>
                        <a:gd name="T55" fmla="*/ 549473227 h 426"/>
                        <a:gd name="T56" fmla="*/ 544651279 w 276"/>
                        <a:gd name="T57" fmla="*/ 549473227 h 426"/>
                        <a:gd name="T58" fmla="*/ 544651279 w 276"/>
                        <a:gd name="T59" fmla="*/ 549473227 h 426"/>
                        <a:gd name="T60" fmla="*/ 544651279 w 276"/>
                        <a:gd name="T61" fmla="*/ 549473227 h 426"/>
                        <a:gd name="T62" fmla="*/ 544651279 w 276"/>
                        <a:gd name="T63" fmla="*/ 549473227 h 426"/>
                        <a:gd name="T64" fmla="*/ 544651279 w 276"/>
                        <a:gd name="T65" fmla="*/ 549473227 h 426"/>
                        <a:gd name="T66" fmla="*/ 544651279 w 276"/>
                        <a:gd name="T67" fmla="*/ 549473227 h 426"/>
                        <a:gd name="T68" fmla="*/ 544651279 w 276"/>
                        <a:gd name="T69" fmla="*/ 549473227 h 426"/>
                        <a:gd name="T70" fmla="*/ 544651279 w 276"/>
                        <a:gd name="T71" fmla="*/ 549473227 h 426"/>
                        <a:gd name="T72" fmla="*/ 544651279 w 276"/>
                        <a:gd name="T73" fmla="*/ 549473227 h 426"/>
                        <a:gd name="T74" fmla="*/ 544651279 w 276"/>
                        <a:gd name="T75" fmla="*/ 54947322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rgbClr val="00B050"/>
                    </a:solidFill>
                    <a:ln w="3175" algn="ctr">
                      <a:solidFill>
                        <a:schemeClr val="bg1"/>
                      </a:solidFill>
                      <a:round/>
                      <a:headEnd/>
                      <a:tailEnd/>
                    </a:ln>
                  </p:spPr>
                  <p:txBody>
                    <a:bodyPr/>
                    <a:lstStyle/>
                    <a:p>
                      <a:endParaRPr lang="es-ES"/>
                    </a:p>
                  </p:txBody>
                </p:sp>
                <p:sp>
                  <p:nvSpPr>
                    <p:cNvPr id="70776" name="Korea, North"/>
                    <p:cNvSpPr>
                      <a:spLocks/>
                    </p:cNvSpPr>
                    <p:nvPr/>
                  </p:nvSpPr>
                  <p:spPr bwMode="auto">
                    <a:xfrm>
                      <a:off x="4753" y="1426"/>
                      <a:ext cx="84" cy="107"/>
                    </a:xfrm>
                    <a:custGeom>
                      <a:avLst/>
                      <a:gdLst>
                        <a:gd name="T0" fmla="*/ 546631869 w 330"/>
                        <a:gd name="T1" fmla="*/ 0 h 420"/>
                        <a:gd name="T2" fmla="*/ 546631869 w 330"/>
                        <a:gd name="T3" fmla="*/ 547096735 h 420"/>
                        <a:gd name="T4" fmla="*/ 546631869 w 330"/>
                        <a:gd name="T5" fmla="*/ 547096735 h 420"/>
                        <a:gd name="T6" fmla="*/ 546631869 w 330"/>
                        <a:gd name="T7" fmla="*/ 547096735 h 420"/>
                        <a:gd name="T8" fmla="*/ 546631869 w 330"/>
                        <a:gd name="T9" fmla="*/ 547096735 h 420"/>
                        <a:gd name="T10" fmla="*/ 546631869 w 330"/>
                        <a:gd name="T11" fmla="*/ 547096735 h 420"/>
                        <a:gd name="T12" fmla="*/ 546631869 w 330"/>
                        <a:gd name="T13" fmla="*/ 547096735 h 420"/>
                        <a:gd name="T14" fmla="*/ 546631869 w 330"/>
                        <a:gd name="T15" fmla="*/ 547096735 h 420"/>
                        <a:gd name="T16" fmla="*/ 546631869 w 330"/>
                        <a:gd name="T17" fmla="*/ 547096735 h 420"/>
                        <a:gd name="T18" fmla="*/ 546631869 w 330"/>
                        <a:gd name="T19" fmla="*/ 547096735 h 420"/>
                        <a:gd name="T20" fmla="*/ 546631869 w 330"/>
                        <a:gd name="T21" fmla="*/ 547096735 h 420"/>
                        <a:gd name="T22" fmla="*/ 546631869 w 330"/>
                        <a:gd name="T23" fmla="*/ 547096735 h 420"/>
                        <a:gd name="T24" fmla="*/ 546631869 w 330"/>
                        <a:gd name="T25" fmla="*/ 547096735 h 420"/>
                        <a:gd name="T26" fmla="*/ 546631869 w 330"/>
                        <a:gd name="T27" fmla="*/ 547096735 h 420"/>
                        <a:gd name="T28" fmla="*/ 546631869 w 330"/>
                        <a:gd name="T29" fmla="*/ 547096735 h 420"/>
                        <a:gd name="T30" fmla="*/ 546631869 w 330"/>
                        <a:gd name="T31" fmla="*/ 547096735 h 420"/>
                        <a:gd name="T32" fmla="*/ 546631869 w 330"/>
                        <a:gd name="T33" fmla="*/ 547096735 h 420"/>
                        <a:gd name="T34" fmla="*/ 546631869 w 330"/>
                        <a:gd name="T35" fmla="*/ 547096735 h 420"/>
                        <a:gd name="T36" fmla="*/ 546631869 w 330"/>
                        <a:gd name="T37" fmla="*/ 547096735 h 420"/>
                        <a:gd name="T38" fmla="*/ 546631869 w 330"/>
                        <a:gd name="T39" fmla="*/ 547096735 h 420"/>
                        <a:gd name="T40" fmla="*/ 546631869 w 330"/>
                        <a:gd name="T41" fmla="*/ 547096735 h 420"/>
                        <a:gd name="T42" fmla="*/ 546631869 w 330"/>
                        <a:gd name="T43" fmla="*/ 547096735 h 420"/>
                        <a:gd name="T44" fmla="*/ 546631869 w 330"/>
                        <a:gd name="T45" fmla="*/ 547096735 h 420"/>
                        <a:gd name="T46" fmla="*/ 546631869 w 330"/>
                        <a:gd name="T47" fmla="*/ 547096735 h 420"/>
                        <a:gd name="T48" fmla="*/ 546631869 w 330"/>
                        <a:gd name="T49" fmla="*/ 547096735 h 420"/>
                        <a:gd name="T50" fmla="*/ 546631869 w 330"/>
                        <a:gd name="T51" fmla="*/ 547096735 h 420"/>
                        <a:gd name="T52" fmla="*/ 546631869 w 330"/>
                        <a:gd name="T53" fmla="*/ 547096735 h 420"/>
                        <a:gd name="T54" fmla="*/ 546631869 w 330"/>
                        <a:gd name="T55" fmla="*/ 547096735 h 420"/>
                        <a:gd name="T56" fmla="*/ 546631869 w 330"/>
                        <a:gd name="T57" fmla="*/ 547096735 h 420"/>
                        <a:gd name="T58" fmla="*/ 546631869 w 330"/>
                        <a:gd name="T59" fmla="*/ 547096735 h 420"/>
                        <a:gd name="T60" fmla="*/ 546631869 w 330"/>
                        <a:gd name="T61" fmla="*/ 547096735 h 420"/>
                        <a:gd name="T62" fmla="*/ 546631869 w 330"/>
                        <a:gd name="T63" fmla="*/ 547096735 h 420"/>
                        <a:gd name="T64" fmla="*/ 546631869 w 330"/>
                        <a:gd name="T65" fmla="*/ 547096735 h 420"/>
                        <a:gd name="T66" fmla="*/ 546631869 w 330"/>
                        <a:gd name="T67" fmla="*/ 547096735 h 420"/>
                        <a:gd name="T68" fmla="*/ 546631869 w 330"/>
                        <a:gd name="T69" fmla="*/ 547096735 h 420"/>
                        <a:gd name="T70" fmla="*/ 546631869 w 330"/>
                        <a:gd name="T71" fmla="*/ 547096735 h 420"/>
                        <a:gd name="T72" fmla="*/ 546631869 w 330"/>
                        <a:gd name="T73" fmla="*/ 547096735 h 420"/>
                        <a:gd name="T74" fmla="*/ 546631869 w 330"/>
                        <a:gd name="T75" fmla="*/ 547096735 h 420"/>
                        <a:gd name="T76" fmla="*/ 546631869 w 330"/>
                        <a:gd name="T77" fmla="*/ 547096735 h 420"/>
                        <a:gd name="T78" fmla="*/ 546631869 w 330"/>
                        <a:gd name="T79" fmla="*/ 547096735 h 420"/>
                        <a:gd name="T80" fmla="*/ 546631869 w 330"/>
                        <a:gd name="T81" fmla="*/ 547096735 h 420"/>
                        <a:gd name="T82" fmla="*/ 546631869 w 330"/>
                        <a:gd name="T83" fmla="*/ 547096735 h 420"/>
                        <a:gd name="T84" fmla="*/ 546631869 w 330"/>
                        <a:gd name="T85" fmla="*/ 547096735 h 420"/>
                        <a:gd name="T86" fmla="*/ 546631869 w 330"/>
                        <a:gd name="T87" fmla="*/ 547096735 h 420"/>
                        <a:gd name="T88" fmla="*/ 546631869 w 330"/>
                        <a:gd name="T89" fmla="*/ 547096735 h 420"/>
                        <a:gd name="T90" fmla="*/ 546631869 w 330"/>
                        <a:gd name="T91" fmla="*/ 547096735 h 420"/>
                        <a:gd name="T92" fmla="*/ 546631869 w 330"/>
                        <a:gd name="T93" fmla="*/ 547096735 h 420"/>
                        <a:gd name="T94" fmla="*/ 546631869 w 330"/>
                        <a:gd name="T95" fmla="*/ 547096735 h 420"/>
                        <a:gd name="T96" fmla="*/ 546631869 w 330"/>
                        <a:gd name="T97" fmla="*/ 547096735 h 420"/>
                        <a:gd name="T98" fmla="*/ 546631869 w 330"/>
                        <a:gd name="T99" fmla="*/ 547096735 h 420"/>
                        <a:gd name="T100" fmla="*/ 546631869 w 330"/>
                        <a:gd name="T101" fmla="*/ 547096735 h 420"/>
                        <a:gd name="T102" fmla="*/ 546631869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rgbClr val="C0C0C0"/>
                    </a:solidFill>
                    <a:ln w="3175" algn="ctr">
                      <a:solidFill>
                        <a:schemeClr val="bg1"/>
                      </a:solidFill>
                      <a:round/>
                      <a:headEnd/>
                      <a:tailEnd/>
                    </a:ln>
                  </p:spPr>
                  <p:txBody>
                    <a:bodyPr/>
                    <a:lstStyle/>
                    <a:p>
                      <a:endParaRPr lang="es-ES"/>
                    </a:p>
                  </p:txBody>
                </p:sp>
                <p:sp>
                  <p:nvSpPr>
                    <p:cNvPr id="70777" name="Kazakhstan"/>
                    <p:cNvSpPr>
                      <a:spLocks noEditPoints="1"/>
                    </p:cNvSpPr>
                    <p:nvPr/>
                  </p:nvSpPr>
                  <p:spPr bwMode="auto">
                    <a:xfrm>
                      <a:off x="3419" y="1177"/>
                      <a:ext cx="643" cy="298"/>
                    </a:xfrm>
                    <a:custGeom>
                      <a:avLst/>
                      <a:gdLst>
                        <a:gd name="T0" fmla="*/ 549256611 w 2514"/>
                        <a:gd name="T1" fmla="*/ 549784971 h 1164"/>
                        <a:gd name="T2" fmla="*/ 549256611 w 2514"/>
                        <a:gd name="T3" fmla="*/ 549784971 h 1164"/>
                        <a:gd name="T4" fmla="*/ 549256611 w 2514"/>
                        <a:gd name="T5" fmla="*/ 549784971 h 1164"/>
                        <a:gd name="T6" fmla="*/ 549256611 w 2514"/>
                        <a:gd name="T7" fmla="*/ 549784971 h 1164"/>
                        <a:gd name="T8" fmla="*/ 549256611 w 2514"/>
                        <a:gd name="T9" fmla="*/ 549784971 h 1164"/>
                        <a:gd name="T10" fmla="*/ 549256611 w 2514"/>
                        <a:gd name="T11" fmla="*/ 549784971 h 1164"/>
                        <a:gd name="T12" fmla="*/ 549256611 w 2514"/>
                        <a:gd name="T13" fmla="*/ 549784971 h 1164"/>
                        <a:gd name="T14" fmla="*/ 549256611 w 2514"/>
                        <a:gd name="T15" fmla="*/ 549784971 h 1164"/>
                        <a:gd name="T16" fmla="*/ 549256611 w 2514"/>
                        <a:gd name="T17" fmla="*/ 549784971 h 1164"/>
                        <a:gd name="T18" fmla="*/ 549256611 w 2514"/>
                        <a:gd name="T19" fmla="*/ 549784971 h 1164"/>
                        <a:gd name="T20" fmla="*/ 549256611 w 2514"/>
                        <a:gd name="T21" fmla="*/ 549784971 h 1164"/>
                        <a:gd name="T22" fmla="*/ 549256611 w 2514"/>
                        <a:gd name="T23" fmla="*/ 549784971 h 1164"/>
                        <a:gd name="T24" fmla="*/ 549256611 w 2514"/>
                        <a:gd name="T25" fmla="*/ 549784971 h 1164"/>
                        <a:gd name="T26" fmla="*/ 549256611 w 2514"/>
                        <a:gd name="T27" fmla="*/ 549784971 h 1164"/>
                        <a:gd name="T28" fmla="*/ 549256611 w 2514"/>
                        <a:gd name="T29" fmla="*/ 549784971 h 1164"/>
                        <a:gd name="T30" fmla="*/ 549256611 w 2514"/>
                        <a:gd name="T31" fmla="*/ 549784971 h 1164"/>
                        <a:gd name="T32" fmla="*/ 549256611 w 2514"/>
                        <a:gd name="T33" fmla="*/ 549784971 h 1164"/>
                        <a:gd name="T34" fmla="*/ 549256611 w 2514"/>
                        <a:gd name="T35" fmla="*/ 549784971 h 1164"/>
                        <a:gd name="T36" fmla="*/ 549256611 w 2514"/>
                        <a:gd name="T37" fmla="*/ 549784971 h 1164"/>
                        <a:gd name="T38" fmla="*/ 549256611 w 2514"/>
                        <a:gd name="T39" fmla="*/ 549784971 h 1164"/>
                        <a:gd name="T40" fmla="*/ 549256611 w 2514"/>
                        <a:gd name="T41" fmla="*/ 549784971 h 1164"/>
                        <a:gd name="T42" fmla="*/ 549256611 w 2514"/>
                        <a:gd name="T43" fmla="*/ 549784971 h 1164"/>
                        <a:gd name="T44" fmla="*/ 549256611 w 2514"/>
                        <a:gd name="T45" fmla="*/ 549784971 h 1164"/>
                        <a:gd name="T46" fmla="*/ 549256611 w 2514"/>
                        <a:gd name="T47" fmla="*/ 549784971 h 1164"/>
                        <a:gd name="T48" fmla="*/ 549256611 w 2514"/>
                        <a:gd name="T49" fmla="*/ 549784971 h 1164"/>
                        <a:gd name="T50" fmla="*/ 549256611 w 2514"/>
                        <a:gd name="T51" fmla="*/ 549784971 h 1164"/>
                        <a:gd name="T52" fmla="*/ 549256611 w 2514"/>
                        <a:gd name="T53" fmla="*/ 549784971 h 1164"/>
                        <a:gd name="T54" fmla="*/ 549256611 w 2514"/>
                        <a:gd name="T55" fmla="*/ 549784971 h 1164"/>
                        <a:gd name="T56" fmla="*/ 549256611 w 2514"/>
                        <a:gd name="T57" fmla="*/ 549784971 h 1164"/>
                        <a:gd name="T58" fmla="*/ 549256611 w 2514"/>
                        <a:gd name="T59" fmla="*/ 549784971 h 1164"/>
                        <a:gd name="T60" fmla="*/ 549256611 w 2514"/>
                        <a:gd name="T61" fmla="*/ 549784971 h 1164"/>
                        <a:gd name="T62" fmla="*/ 549256611 w 2514"/>
                        <a:gd name="T63" fmla="*/ 549784971 h 1164"/>
                        <a:gd name="T64" fmla="*/ 549256611 w 2514"/>
                        <a:gd name="T65" fmla="*/ 549784971 h 1164"/>
                        <a:gd name="T66" fmla="*/ 549256611 w 2514"/>
                        <a:gd name="T67" fmla="*/ 549784971 h 1164"/>
                        <a:gd name="T68" fmla="*/ 549256611 w 2514"/>
                        <a:gd name="T69" fmla="*/ 549784971 h 1164"/>
                        <a:gd name="T70" fmla="*/ 549256611 w 2514"/>
                        <a:gd name="T71" fmla="*/ 549784971 h 1164"/>
                        <a:gd name="T72" fmla="*/ 549256611 w 2514"/>
                        <a:gd name="T73" fmla="*/ 549784971 h 1164"/>
                        <a:gd name="T74" fmla="*/ 549256611 w 2514"/>
                        <a:gd name="T75" fmla="*/ 549784971 h 1164"/>
                        <a:gd name="T76" fmla="*/ 549256611 w 2514"/>
                        <a:gd name="T77" fmla="*/ 549784971 h 1164"/>
                        <a:gd name="T78" fmla="*/ 549256611 w 2514"/>
                        <a:gd name="T79" fmla="*/ 549784971 h 1164"/>
                        <a:gd name="T80" fmla="*/ 549256611 w 2514"/>
                        <a:gd name="T81" fmla="*/ 549784971 h 1164"/>
                        <a:gd name="T82" fmla="*/ 549256611 w 2514"/>
                        <a:gd name="T83" fmla="*/ 549784971 h 1164"/>
                        <a:gd name="T84" fmla="*/ 549256611 w 2514"/>
                        <a:gd name="T85" fmla="*/ 549784971 h 1164"/>
                        <a:gd name="T86" fmla="*/ 549256611 w 2514"/>
                        <a:gd name="T87" fmla="*/ 549784971 h 1164"/>
                        <a:gd name="T88" fmla="*/ 549256611 w 2514"/>
                        <a:gd name="T89" fmla="*/ 549784971 h 1164"/>
                        <a:gd name="T90" fmla="*/ 549256611 w 2514"/>
                        <a:gd name="T91" fmla="*/ 549784971 h 1164"/>
                        <a:gd name="T92" fmla="*/ 549256611 w 2514"/>
                        <a:gd name="T93" fmla="*/ 549784971 h 1164"/>
                        <a:gd name="T94" fmla="*/ 549256611 w 2514"/>
                        <a:gd name="T95" fmla="*/ 549784971 h 1164"/>
                        <a:gd name="T96" fmla="*/ 549256611 w 2514"/>
                        <a:gd name="T97" fmla="*/ 549784971 h 1164"/>
                        <a:gd name="T98" fmla="*/ 549256611 w 2514"/>
                        <a:gd name="T99" fmla="*/ 549784971 h 1164"/>
                        <a:gd name="T100" fmla="*/ 549256611 w 2514"/>
                        <a:gd name="T101" fmla="*/ 549784971 h 1164"/>
                        <a:gd name="T102" fmla="*/ 549256611 w 2514"/>
                        <a:gd name="T103" fmla="*/ 549784971 h 1164"/>
                        <a:gd name="T104" fmla="*/ 549256611 w 2514"/>
                        <a:gd name="T105" fmla="*/ 549784971 h 1164"/>
                        <a:gd name="T106" fmla="*/ 549256611 w 2514"/>
                        <a:gd name="T107" fmla="*/ 549784971 h 1164"/>
                        <a:gd name="T108" fmla="*/ 549256611 w 2514"/>
                        <a:gd name="T109" fmla="*/ 549784971 h 1164"/>
                        <a:gd name="T110" fmla="*/ 549256611 w 2514"/>
                        <a:gd name="T111" fmla="*/ 549784971 h 1164"/>
                        <a:gd name="T112" fmla="*/ 549256611 w 2514"/>
                        <a:gd name="T113" fmla="*/ 549784971 h 1164"/>
                        <a:gd name="T114" fmla="*/ 549256611 w 2514"/>
                        <a:gd name="T115" fmla="*/ 549784971 h 1164"/>
                        <a:gd name="T116" fmla="*/ 549256611 w 2514"/>
                        <a:gd name="T117" fmla="*/ 549784971 h 1164"/>
                        <a:gd name="T118" fmla="*/ 549256611 w 2514"/>
                        <a:gd name="T119" fmla="*/ 549784971 h 1164"/>
                        <a:gd name="T120" fmla="*/ 549256611 w 2514"/>
                        <a:gd name="T121" fmla="*/ 549784971 h 1164"/>
                        <a:gd name="T122" fmla="*/ 549256611 w 2514"/>
                        <a:gd name="T123" fmla="*/ 549784971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rgbClr val="C0C0C0"/>
                    </a:solidFill>
                    <a:ln w="3175" algn="ctr">
                      <a:solidFill>
                        <a:schemeClr val="bg1"/>
                      </a:solidFill>
                      <a:round/>
                      <a:headEnd/>
                      <a:tailEnd/>
                    </a:ln>
                  </p:spPr>
                  <p:txBody>
                    <a:bodyPr/>
                    <a:lstStyle/>
                    <a:p>
                      <a:endParaRPr lang="es-ES"/>
                    </a:p>
                  </p:txBody>
                </p:sp>
                <p:sp>
                  <p:nvSpPr>
                    <p:cNvPr id="70778" name="Jordan"/>
                    <p:cNvSpPr>
                      <a:spLocks/>
                    </p:cNvSpPr>
                    <p:nvPr/>
                  </p:nvSpPr>
                  <p:spPr bwMode="auto">
                    <a:xfrm>
                      <a:off x="3272" y="1624"/>
                      <a:ext cx="72" cy="86"/>
                    </a:xfrm>
                    <a:custGeom>
                      <a:avLst/>
                      <a:gdLst>
                        <a:gd name="T0" fmla="*/ 548293329 w 282"/>
                        <a:gd name="T1" fmla="*/ 549653222 h 336"/>
                        <a:gd name="T2" fmla="*/ 548293329 w 282"/>
                        <a:gd name="T3" fmla="*/ 549653222 h 336"/>
                        <a:gd name="T4" fmla="*/ 548293329 w 282"/>
                        <a:gd name="T5" fmla="*/ 0 h 336"/>
                        <a:gd name="T6" fmla="*/ 548293329 w 282"/>
                        <a:gd name="T7" fmla="*/ 549653222 h 336"/>
                        <a:gd name="T8" fmla="*/ 548293329 w 282"/>
                        <a:gd name="T9" fmla="*/ 549653222 h 336"/>
                        <a:gd name="T10" fmla="*/ 548293329 w 282"/>
                        <a:gd name="T11" fmla="*/ 549653222 h 336"/>
                        <a:gd name="T12" fmla="*/ 548293329 w 282"/>
                        <a:gd name="T13" fmla="*/ 549653222 h 336"/>
                        <a:gd name="T14" fmla="*/ 548293329 w 282"/>
                        <a:gd name="T15" fmla="*/ 549653222 h 336"/>
                        <a:gd name="T16" fmla="*/ 548293329 w 282"/>
                        <a:gd name="T17" fmla="*/ 549653222 h 336"/>
                        <a:gd name="T18" fmla="*/ 548293329 w 282"/>
                        <a:gd name="T19" fmla="*/ 549653222 h 336"/>
                        <a:gd name="T20" fmla="*/ 548293329 w 282"/>
                        <a:gd name="T21" fmla="*/ 549653222 h 336"/>
                        <a:gd name="T22" fmla="*/ 548293329 w 282"/>
                        <a:gd name="T23" fmla="*/ 549653222 h 336"/>
                        <a:gd name="T24" fmla="*/ 548293329 w 282"/>
                        <a:gd name="T25" fmla="*/ 549653222 h 336"/>
                        <a:gd name="T26" fmla="*/ 548293329 w 282"/>
                        <a:gd name="T27" fmla="*/ 549653222 h 336"/>
                        <a:gd name="T28" fmla="*/ 548293329 w 282"/>
                        <a:gd name="T29" fmla="*/ 549653222 h 336"/>
                        <a:gd name="T30" fmla="*/ 548293329 w 282"/>
                        <a:gd name="T31" fmla="*/ 549653222 h 336"/>
                        <a:gd name="T32" fmla="*/ 548293329 w 282"/>
                        <a:gd name="T33" fmla="*/ 549653222 h 336"/>
                        <a:gd name="T34" fmla="*/ 548293329 w 282"/>
                        <a:gd name="T35" fmla="*/ 549653222 h 336"/>
                        <a:gd name="T36" fmla="*/ 548293329 w 282"/>
                        <a:gd name="T37" fmla="*/ 549653222 h 336"/>
                        <a:gd name="T38" fmla="*/ 548293329 w 282"/>
                        <a:gd name="T39" fmla="*/ 549653222 h 336"/>
                        <a:gd name="T40" fmla="*/ 548293329 w 282"/>
                        <a:gd name="T41" fmla="*/ 549653222 h 336"/>
                        <a:gd name="T42" fmla="*/ 548293329 w 282"/>
                        <a:gd name="T43" fmla="*/ 549653222 h 336"/>
                        <a:gd name="T44" fmla="*/ 548293329 w 282"/>
                        <a:gd name="T45" fmla="*/ 549653222 h 336"/>
                        <a:gd name="T46" fmla="*/ 0 w 282"/>
                        <a:gd name="T47" fmla="*/ 549653222 h 336"/>
                        <a:gd name="T48" fmla="*/ 0 w 282"/>
                        <a:gd name="T49" fmla="*/ 549653222 h 336"/>
                        <a:gd name="T50" fmla="*/ 548293329 w 282"/>
                        <a:gd name="T51" fmla="*/ 549653222 h 336"/>
                        <a:gd name="T52" fmla="*/ 548293329 w 282"/>
                        <a:gd name="T53" fmla="*/ 549653222 h 336"/>
                        <a:gd name="T54" fmla="*/ 548293329 w 282"/>
                        <a:gd name="T55" fmla="*/ 549653222 h 336"/>
                        <a:gd name="T56" fmla="*/ 548293329 w 282"/>
                        <a:gd name="T57" fmla="*/ 549653222 h 336"/>
                        <a:gd name="T58" fmla="*/ 548293329 w 282"/>
                        <a:gd name="T59" fmla="*/ 549653222 h 336"/>
                        <a:gd name="T60" fmla="*/ 548293329 w 282"/>
                        <a:gd name="T61" fmla="*/ 549653222 h 336"/>
                        <a:gd name="T62" fmla="*/ 548293329 w 282"/>
                        <a:gd name="T63" fmla="*/ 549653222 h 336"/>
                        <a:gd name="T64" fmla="*/ 548293329 w 282"/>
                        <a:gd name="T65" fmla="*/ 549653222 h 336"/>
                        <a:gd name="T66" fmla="*/ 548293329 w 282"/>
                        <a:gd name="T67" fmla="*/ 549653222 h 336"/>
                        <a:gd name="T68" fmla="*/ 548293329 w 282"/>
                        <a:gd name="T69" fmla="*/ 549653222 h 336"/>
                        <a:gd name="T70" fmla="*/ 548293329 w 282"/>
                        <a:gd name="T71" fmla="*/ 549653222 h 336"/>
                        <a:gd name="T72" fmla="*/ 548293329 w 282"/>
                        <a:gd name="T73" fmla="*/ 549653222 h 336"/>
                        <a:gd name="T74" fmla="*/ 548293329 w 282"/>
                        <a:gd name="T75" fmla="*/ 549653222 h 336"/>
                        <a:gd name="T76" fmla="*/ 548293329 w 282"/>
                        <a:gd name="T77" fmla="*/ 549653222 h 336"/>
                        <a:gd name="T78" fmla="*/ 548293329 w 282"/>
                        <a:gd name="T79" fmla="*/ 549653222 h 336"/>
                        <a:gd name="T80" fmla="*/ 548293329 w 282"/>
                        <a:gd name="T81" fmla="*/ 549653222 h 336"/>
                        <a:gd name="T82" fmla="*/ 548293329 w 282"/>
                        <a:gd name="T83" fmla="*/ 549653222 h 336"/>
                        <a:gd name="T84" fmla="*/ 548293329 w 282"/>
                        <a:gd name="T85" fmla="*/ 549653222 h 336"/>
                        <a:gd name="T86" fmla="*/ 548293329 w 282"/>
                        <a:gd name="T87" fmla="*/ 549653222 h 336"/>
                        <a:gd name="T88" fmla="*/ 548293329 w 282"/>
                        <a:gd name="T89" fmla="*/ 549653222 h 336"/>
                        <a:gd name="T90" fmla="*/ 548293329 w 282"/>
                        <a:gd name="T91" fmla="*/ 549653222 h 336"/>
                        <a:gd name="T92" fmla="*/ 548293329 w 282"/>
                        <a:gd name="T93" fmla="*/ 549653222 h 336"/>
                        <a:gd name="T94" fmla="*/ 548293329 w 282"/>
                        <a:gd name="T95" fmla="*/ 549653222 h 336"/>
                        <a:gd name="T96" fmla="*/ 548293329 w 282"/>
                        <a:gd name="T97" fmla="*/ 549653222 h 336"/>
                        <a:gd name="T98" fmla="*/ 548293329 w 282"/>
                        <a:gd name="T99" fmla="*/ 549653222 h 336"/>
                        <a:gd name="T100" fmla="*/ 548293329 w 282"/>
                        <a:gd name="T101" fmla="*/ 549653222 h 336"/>
                        <a:gd name="T102" fmla="*/ 548293329 w 282"/>
                        <a:gd name="T103" fmla="*/ 549653222 h 336"/>
                        <a:gd name="T104" fmla="*/ 548293329 w 282"/>
                        <a:gd name="T105" fmla="*/ 549653222 h 336"/>
                        <a:gd name="T106" fmla="*/ 548293329 w 282"/>
                        <a:gd name="T107" fmla="*/ 549653222 h 336"/>
                        <a:gd name="T108" fmla="*/ 548293329 w 282"/>
                        <a:gd name="T109" fmla="*/ 549653222 h 336"/>
                        <a:gd name="T110" fmla="*/ 548293329 w 282"/>
                        <a:gd name="T111" fmla="*/ 549653222 h 336"/>
                        <a:gd name="T112" fmla="*/ 548293329 w 282"/>
                        <a:gd name="T113" fmla="*/ 549653222 h 336"/>
                        <a:gd name="T114" fmla="*/ 548293329 w 282"/>
                        <a:gd name="T115" fmla="*/ 549653222 h 336"/>
                        <a:gd name="T116" fmla="*/ 548293329 w 282"/>
                        <a:gd name="T117" fmla="*/ 549653222 h 336"/>
                        <a:gd name="T118" fmla="*/ 548293329 w 282"/>
                        <a:gd name="T119" fmla="*/ 549653222 h 336"/>
                        <a:gd name="T120" fmla="*/ 548293329 w 282"/>
                        <a:gd name="T121" fmla="*/ 549653222 h 336"/>
                        <a:gd name="T122" fmla="*/ 548293329 w 282"/>
                        <a:gd name="T123" fmla="*/ 549653222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rgbClr val="C0C0C0"/>
                    </a:solidFill>
                    <a:ln w="3175" algn="ctr">
                      <a:solidFill>
                        <a:schemeClr val="bg1"/>
                      </a:solidFill>
                      <a:round/>
                      <a:headEnd/>
                      <a:tailEnd/>
                    </a:ln>
                  </p:spPr>
                  <p:txBody>
                    <a:bodyPr/>
                    <a:lstStyle/>
                    <a:p>
                      <a:endParaRPr lang="es-ES"/>
                    </a:p>
                  </p:txBody>
                </p:sp>
                <p:sp>
                  <p:nvSpPr>
                    <p:cNvPr id="70779" name="Japan"/>
                    <p:cNvSpPr>
                      <a:spLocks noEditPoints="1"/>
                    </p:cNvSpPr>
                    <p:nvPr/>
                  </p:nvSpPr>
                  <p:spPr bwMode="auto">
                    <a:xfrm>
                      <a:off x="4851" y="1374"/>
                      <a:ext cx="224" cy="437"/>
                    </a:xfrm>
                    <a:custGeom>
                      <a:avLst/>
                      <a:gdLst>
                        <a:gd name="T0" fmla="*/ 549127955 w 876"/>
                        <a:gd name="T1" fmla="*/ 548801089 h 1710"/>
                        <a:gd name="T2" fmla="*/ 549127955 w 876"/>
                        <a:gd name="T3" fmla="*/ 548801089 h 1710"/>
                        <a:gd name="T4" fmla="*/ 549127955 w 876"/>
                        <a:gd name="T5" fmla="*/ 548801089 h 1710"/>
                        <a:gd name="T6" fmla="*/ 549127955 w 876"/>
                        <a:gd name="T7" fmla="*/ 548801089 h 1710"/>
                        <a:gd name="T8" fmla="*/ 549127955 w 876"/>
                        <a:gd name="T9" fmla="*/ 548801089 h 1710"/>
                        <a:gd name="T10" fmla="*/ 549127955 w 876"/>
                        <a:gd name="T11" fmla="*/ 548801089 h 1710"/>
                        <a:gd name="T12" fmla="*/ 549127955 w 876"/>
                        <a:gd name="T13" fmla="*/ 548801089 h 1710"/>
                        <a:gd name="T14" fmla="*/ 549127955 w 876"/>
                        <a:gd name="T15" fmla="*/ 548801089 h 1710"/>
                        <a:gd name="T16" fmla="*/ 549127955 w 876"/>
                        <a:gd name="T17" fmla="*/ 548801089 h 1710"/>
                        <a:gd name="T18" fmla="*/ 549127955 w 876"/>
                        <a:gd name="T19" fmla="*/ 548801089 h 1710"/>
                        <a:gd name="T20" fmla="*/ 549127955 w 876"/>
                        <a:gd name="T21" fmla="*/ 548801089 h 1710"/>
                        <a:gd name="T22" fmla="*/ 549127955 w 876"/>
                        <a:gd name="T23" fmla="*/ 548801089 h 1710"/>
                        <a:gd name="T24" fmla="*/ 549127955 w 876"/>
                        <a:gd name="T25" fmla="*/ 548801089 h 1710"/>
                        <a:gd name="T26" fmla="*/ 549127955 w 876"/>
                        <a:gd name="T27" fmla="*/ 548801089 h 1710"/>
                        <a:gd name="T28" fmla="*/ 549127955 w 876"/>
                        <a:gd name="T29" fmla="*/ 548801089 h 1710"/>
                        <a:gd name="T30" fmla="*/ 549127955 w 876"/>
                        <a:gd name="T31" fmla="*/ 548801089 h 1710"/>
                        <a:gd name="T32" fmla="*/ 549127955 w 876"/>
                        <a:gd name="T33" fmla="*/ 548801089 h 1710"/>
                        <a:gd name="T34" fmla="*/ 549127955 w 876"/>
                        <a:gd name="T35" fmla="*/ 548801089 h 1710"/>
                        <a:gd name="T36" fmla="*/ 549127955 w 876"/>
                        <a:gd name="T37" fmla="*/ 548801089 h 1710"/>
                        <a:gd name="T38" fmla="*/ 549127955 w 876"/>
                        <a:gd name="T39" fmla="*/ 548801089 h 1710"/>
                        <a:gd name="T40" fmla="*/ 549127955 w 876"/>
                        <a:gd name="T41" fmla="*/ 548801089 h 1710"/>
                        <a:gd name="T42" fmla="*/ 549127955 w 876"/>
                        <a:gd name="T43" fmla="*/ 548801089 h 1710"/>
                        <a:gd name="T44" fmla="*/ 549127955 w 876"/>
                        <a:gd name="T45" fmla="*/ 548801089 h 1710"/>
                        <a:gd name="T46" fmla="*/ 549127955 w 876"/>
                        <a:gd name="T47" fmla="*/ 548801089 h 1710"/>
                        <a:gd name="T48" fmla="*/ 549127955 w 876"/>
                        <a:gd name="T49" fmla="*/ 548801089 h 1710"/>
                        <a:gd name="T50" fmla="*/ 549127955 w 876"/>
                        <a:gd name="T51" fmla="*/ 548801089 h 1710"/>
                        <a:gd name="T52" fmla="*/ 549127955 w 876"/>
                        <a:gd name="T53" fmla="*/ 548801089 h 1710"/>
                        <a:gd name="T54" fmla="*/ 549127955 w 876"/>
                        <a:gd name="T55" fmla="*/ 548801089 h 1710"/>
                        <a:gd name="T56" fmla="*/ 549127955 w 876"/>
                        <a:gd name="T57" fmla="*/ 548801089 h 1710"/>
                        <a:gd name="T58" fmla="*/ 549127955 w 876"/>
                        <a:gd name="T59" fmla="*/ 548801089 h 1710"/>
                        <a:gd name="T60" fmla="*/ 549127955 w 876"/>
                        <a:gd name="T61" fmla="*/ 548801089 h 1710"/>
                        <a:gd name="T62" fmla="*/ 549127955 w 876"/>
                        <a:gd name="T63" fmla="*/ 548801089 h 1710"/>
                        <a:gd name="T64" fmla="*/ 549127955 w 876"/>
                        <a:gd name="T65" fmla="*/ 548801089 h 1710"/>
                        <a:gd name="T66" fmla="*/ 549127955 w 876"/>
                        <a:gd name="T67" fmla="*/ 548801089 h 1710"/>
                        <a:gd name="T68" fmla="*/ 549127955 w 876"/>
                        <a:gd name="T69" fmla="*/ 548801089 h 1710"/>
                        <a:gd name="T70" fmla="*/ 549127955 w 876"/>
                        <a:gd name="T71" fmla="*/ 548801089 h 1710"/>
                        <a:gd name="T72" fmla="*/ 549127955 w 876"/>
                        <a:gd name="T73" fmla="*/ 548801089 h 1710"/>
                        <a:gd name="T74" fmla="*/ 549127955 w 876"/>
                        <a:gd name="T75" fmla="*/ 548801089 h 1710"/>
                        <a:gd name="T76" fmla="*/ 549127955 w 876"/>
                        <a:gd name="T77" fmla="*/ 548801089 h 1710"/>
                        <a:gd name="T78" fmla="*/ 549127955 w 876"/>
                        <a:gd name="T79" fmla="*/ 548801089 h 1710"/>
                        <a:gd name="T80" fmla="*/ 549127955 w 876"/>
                        <a:gd name="T81" fmla="*/ 548801089 h 1710"/>
                        <a:gd name="T82" fmla="*/ 549127955 w 876"/>
                        <a:gd name="T83" fmla="*/ 548801089 h 1710"/>
                        <a:gd name="T84" fmla="*/ 549127955 w 876"/>
                        <a:gd name="T85" fmla="*/ 548801089 h 1710"/>
                        <a:gd name="T86" fmla="*/ 549127955 w 876"/>
                        <a:gd name="T87" fmla="*/ 548801089 h 1710"/>
                        <a:gd name="T88" fmla="*/ 549127955 w 876"/>
                        <a:gd name="T89" fmla="*/ 548801089 h 1710"/>
                        <a:gd name="T90" fmla="*/ 549127955 w 876"/>
                        <a:gd name="T91" fmla="*/ 548801089 h 1710"/>
                        <a:gd name="T92" fmla="*/ 549127955 w 876"/>
                        <a:gd name="T93" fmla="*/ 548801089 h 1710"/>
                        <a:gd name="T94" fmla="*/ 549127955 w 876"/>
                        <a:gd name="T95" fmla="*/ 548801089 h 1710"/>
                        <a:gd name="T96" fmla="*/ 549127955 w 876"/>
                        <a:gd name="T97" fmla="*/ 548801089 h 1710"/>
                        <a:gd name="T98" fmla="*/ 549127955 w 876"/>
                        <a:gd name="T99" fmla="*/ 548801089 h 1710"/>
                        <a:gd name="T100" fmla="*/ 549127955 w 876"/>
                        <a:gd name="T101" fmla="*/ 548801089 h 1710"/>
                        <a:gd name="T102" fmla="*/ 549127955 w 876"/>
                        <a:gd name="T103" fmla="*/ 548801089 h 1710"/>
                        <a:gd name="T104" fmla="*/ 549127955 w 876"/>
                        <a:gd name="T105" fmla="*/ 548801089 h 1710"/>
                        <a:gd name="T106" fmla="*/ 549127955 w 876"/>
                        <a:gd name="T107" fmla="*/ 548801089 h 1710"/>
                        <a:gd name="T108" fmla="*/ 549127955 w 876"/>
                        <a:gd name="T109" fmla="*/ 548801089 h 1710"/>
                        <a:gd name="T110" fmla="*/ 549127955 w 876"/>
                        <a:gd name="T111" fmla="*/ 548801089 h 1710"/>
                        <a:gd name="T112" fmla="*/ 549127955 w 876"/>
                        <a:gd name="T113" fmla="*/ 548801089 h 1710"/>
                        <a:gd name="T114" fmla="*/ 549127955 w 876"/>
                        <a:gd name="T115" fmla="*/ 548801089 h 1710"/>
                        <a:gd name="T116" fmla="*/ 549127955 w 876"/>
                        <a:gd name="T117" fmla="*/ 548801089 h 1710"/>
                        <a:gd name="T118" fmla="*/ 549127955 w 876"/>
                        <a:gd name="T119" fmla="*/ 548801089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C0C0C0"/>
                    </a:solidFill>
                    <a:ln w="3175" algn="ctr">
                      <a:solidFill>
                        <a:schemeClr val="bg1"/>
                      </a:solidFill>
                      <a:round/>
                      <a:headEnd/>
                      <a:tailEnd/>
                    </a:ln>
                  </p:spPr>
                  <p:txBody>
                    <a:bodyPr/>
                    <a:lstStyle/>
                    <a:p>
                      <a:endParaRPr lang="es-ES"/>
                    </a:p>
                  </p:txBody>
                </p:sp>
                <p:sp>
                  <p:nvSpPr>
                    <p:cNvPr id="70780" name="Israel"/>
                    <p:cNvSpPr>
                      <a:spLocks/>
                    </p:cNvSpPr>
                    <p:nvPr/>
                  </p:nvSpPr>
                  <p:spPr bwMode="auto">
                    <a:xfrm>
                      <a:off x="3257" y="1621"/>
                      <a:ext cx="26" cy="82"/>
                    </a:xfrm>
                    <a:custGeom>
                      <a:avLst/>
                      <a:gdLst>
                        <a:gd name="T0" fmla="*/ 0 w 102"/>
                        <a:gd name="T1" fmla="*/ 543498614 h 324"/>
                        <a:gd name="T2" fmla="*/ 547397498 w 102"/>
                        <a:gd name="T3" fmla="*/ 543498614 h 324"/>
                        <a:gd name="T4" fmla="*/ 547397498 w 102"/>
                        <a:gd name="T5" fmla="*/ 543498614 h 324"/>
                        <a:gd name="T6" fmla="*/ 547397498 w 102"/>
                        <a:gd name="T7" fmla="*/ 543498614 h 324"/>
                        <a:gd name="T8" fmla="*/ 547397498 w 102"/>
                        <a:gd name="T9" fmla="*/ 543498614 h 324"/>
                        <a:gd name="T10" fmla="*/ 547397498 w 102"/>
                        <a:gd name="T11" fmla="*/ 543498614 h 324"/>
                        <a:gd name="T12" fmla="*/ 547397498 w 102"/>
                        <a:gd name="T13" fmla="*/ 543498614 h 324"/>
                        <a:gd name="T14" fmla="*/ 547397498 w 102"/>
                        <a:gd name="T15" fmla="*/ 543498614 h 324"/>
                        <a:gd name="T16" fmla="*/ 547397498 w 102"/>
                        <a:gd name="T17" fmla="*/ 543498614 h 324"/>
                        <a:gd name="T18" fmla="*/ 547397498 w 102"/>
                        <a:gd name="T19" fmla="*/ 543498614 h 324"/>
                        <a:gd name="T20" fmla="*/ 547397498 w 102"/>
                        <a:gd name="T21" fmla="*/ 543498614 h 324"/>
                        <a:gd name="T22" fmla="*/ 547397498 w 102"/>
                        <a:gd name="T23" fmla="*/ 543498614 h 324"/>
                        <a:gd name="T24" fmla="*/ 547397498 w 102"/>
                        <a:gd name="T25" fmla="*/ 543498614 h 324"/>
                        <a:gd name="T26" fmla="*/ 547397498 w 102"/>
                        <a:gd name="T27" fmla="*/ 543498614 h 324"/>
                        <a:gd name="T28" fmla="*/ 547397498 w 102"/>
                        <a:gd name="T29" fmla="*/ 543498614 h 324"/>
                        <a:gd name="T30" fmla="*/ 547397498 w 102"/>
                        <a:gd name="T31" fmla="*/ 543498614 h 324"/>
                        <a:gd name="T32" fmla="*/ 547397498 w 102"/>
                        <a:gd name="T33" fmla="*/ 543498614 h 324"/>
                        <a:gd name="T34" fmla="*/ 547397498 w 102"/>
                        <a:gd name="T35" fmla="*/ 543498614 h 324"/>
                        <a:gd name="T36" fmla="*/ 547397498 w 102"/>
                        <a:gd name="T37" fmla="*/ 543498614 h 324"/>
                        <a:gd name="T38" fmla="*/ 547397498 w 102"/>
                        <a:gd name="T39" fmla="*/ 543498614 h 324"/>
                        <a:gd name="T40" fmla="*/ 547397498 w 102"/>
                        <a:gd name="T41" fmla="*/ 543498614 h 324"/>
                        <a:gd name="T42" fmla="*/ 547397498 w 102"/>
                        <a:gd name="T43" fmla="*/ 543498614 h 324"/>
                        <a:gd name="T44" fmla="*/ 547397498 w 102"/>
                        <a:gd name="T45" fmla="*/ 543498614 h 324"/>
                        <a:gd name="T46" fmla="*/ 547397498 w 102"/>
                        <a:gd name="T47" fmla="*/ 543498614 h 324"/>
                        <a:gd name="T48" fmla="*/ 547397498 w 102"/>
                        <a:gd name="T49" fmla="*/ 0 h 324"/>
                        <a:gd name="T50" fmla="*/ 547397498 w 102"/>
                        <a:gd name="T51" fmla="*/ 543498614 h 324"/>
                        <a:gd name="T52" fmla="*/ 547397498 w 102"/>
                        <a:gd name="T53" fmla="*/ 543498614 h 324"/>
                        <a:gd name="T54" fmla="*/ 547397498 w 102"/>
                        <a:gd name="T55" fmla="*/ 543498614 h 324"/>
                        <a:gd name="T56" fmla="*/ 547397498 w 102"/>
                        <a:gd name="T57" fmla="*/ 543498614 h 324"/>
                        <a:gd name="T58" fmla="*/ 547397498 w 102"/>
                        <a:gd name="T59" fmla="*/ 543498614 h 324"/>
                        <a:gd name="T60" fmla="*/ 547397498 w 102"/>
                        <a:gd name="T61" fmla="*/ 543498614 h 324"/>
                        <a:gd name="T62" fmla="*/ 547397498 w 102"/>
                        <a:gd name="T63" fmla="*/ 543498614 h 324"/>
                        <a:gd name="T64" fmla="*/ 547397498 w 102"/>
                        <a:gd name="T65" fmla="*/ 543498614 h 324"/>
                        <a:gd name="T66" fmla="*/ 547397498 w 102"/>
                        <a:gd name="T67" fmla="*/ 543498614 h 324"/>
                        <a:gd name="T68" fmla="*/ 547397498 w 102"/>
                        <a:gd name="T69" fmla="*/ 543498614 h 324"/>
                        <a:gd name="T70" fmla="*/ 547397498 w 102"/>
                        <a:gd name="T71" fmla="*/ 543498614 h 324"/>
                        <a:gd name="T72" fmla="*/ 547397498 w 102"/>
                        <a:gd name="T73" fmla="*/ 543498614 h 324"/>
                        <a:gd name="T74" fmla="*/ 547397498 w 102"/>
                        <a:gd name="T75" fmla="*/ 543498614 h 324"/>
                        <a:gd name="T76" fmla="*/ 547397498 w 102"/>
                        <a:gd name="T77" fmla="*/ 543498614 h 324"/>
                        <a:gd name="T78" fmla="*/ 0 w 102"/>
                        <a:gd name="T79" fmla="*/ 543498614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rgbClr val="C0C0C0"/>
                    </a:solidFill>
                    <a:ln w="3175" algn="ctr">
                      <a:solidFill>
                        <a:schemeClr val="bg1"/>
                      </a:solidFill>
                      <a:round/>
                      <a:headEnd/>
                      <a:tailEnd/>
                    </a:ln>
                  </p:spPr>
                  <p:txBody>
                    <a:bodyPr/>
                    <a:lstStyle/>
                    <a:p>
                      <a:endParaRPr lang="es-ES"/>
                    </a:p>
                  </p:txBody>
                </p:sp>
                <p:sp>
                  <p:nvSpPr>
                    <p:cNvPr id="70781" name="Iraq"/>
                    <p:cNvSpPr>
                      <a:spLocks/>
                    </p:cNvSpPr>
                    <p:nvPr/>
                  </p:nvSpPr>
                  <p:spPr bwMode="auto">
                    <a:xfrm>
                      <a:off x="3332" y="1541"/>
                      <a:ext cx="175" cy="169"/>
                    </a:xfrm>
                    <a:custGeom>
                      <a:avLst/>
                      <a:gdLst>
                        <a:gd name="T0" fmla="*/ 549428969 w 684"/>
                        <a:gd name="T1" fmla="*/ 549885630 h 660"/>
                        <a:gd name="T2" fmla="*/ 549428969 w 684"/>
                        <a:gd name="T3" fmla="*/ 549885630 h 660"/>
                        <a:gd name="T4" fmla="*/ 549428969 w 684"/>
                        <a:gd name="T5" fmla="*/ 549885630 h 660"/>
                        <a:gd name="T6" fmla="*/ 549428969 w 684"/>
                        <a:gd name="T7" fmla="*/ 549885630 h 660"/>
                        <a:gd name="T8" fmla="*/ 549428969 w 684"/>
                        <a:gd name="T9" fmla="*/ 549885630 h 660"/>
                        <a:gd name="T10" fmla="*/ 549428969 w 684"/>
                        <a:gd name="T11" fmla="*/ 549885630 h 660"/>
                        <a:gd name="T12" fmla="*/ 549428969 w 684"/>
                        <a:gd name="T13" fmla="*/ 549885630 h 660"/>
                        <a:gd name="T14" fmla="*/ 549428969 w 684"/>
                        <a:gd name="T15" fmla="*/ 549885630 h 660"/>
                        <a:gd name="T16" fmla="*/ 549428969 w 684"/>
                        <a:gd name="T17" fmla="*/ 549885630 h 660"/>
                        <a:gd name="T18" fmla="*/ 549428969 w 684"/>
                        <a:gd name="T19" fmla="*/ 549885630 h 660"/>
                        <a:gd name="T20" fmla="*/ 549428969 w 684"/>
                        <a:gd name="T21" fmla="*/ 549885630 h 660"/>
                        <a:gd name="T22" fmla="*/ 549428969 w 684"/>
                        <a:gd name="T23" fmla="*/ 549885630 h 660"/>
                        <a:gd name="T24" fmla="*/ 549428969 w 684"/>
                        <a:gd name="T25" fmla="*/ 549885630 h 660"/>
                        <a:gd name="T26" fmla="*/ 549428969 w 684"/>
                        <a:gd name="T27" fmla="*/ 549885630 h 660"/>
                        <a:gd name="T28" fmla="*/ 549428969 w 684"/>
                        <a:gd name="T29" fmla="*/ 549885630 h 660"/>
                        <a:gd name="T30" fmla="*/ 549428969 w 684"/>
                        <a:gd name="T31" fmla="*/ 549885630 h 660"/>
                        <a:gd name="T32" fmla="*/ 549428969 w 684"/>
                        <a:gd name="T33" fmla="*/ 549885630 h 660"/>
                        <a:gd name="T34" fmla="*/ 549428969 w 684"/>
                        <a:gd name="T35" fmla="*/ 549885630 h 660"/>
                        <a:gd name="T36" fmla="*/ 549428969 w 684"/>
                        <a:gd name="T37" fmla="*/ 549885630 h 660"/>
                        <a:gd name="T38" fmla="*/ 549428969 w 684"/>
                        <a:gd name="T39" fmla="*/ 549885630 h 660"/>
                        <a:gd name="T40" fmla="*/ 549428969 w 684"/>
                        <a:gd name="T41" fmla="*/ 549885630 h 660"/>
                        <a:gd name="T42" fmla="*/ 549428969 w 684"/>
                        <a:gd name="T43" fmla="*/ 549885630 h 660"/>
                        <a:gd name="T44" fmla="*/ 549428969 w 684"/>
                        <a:gd name="T45" fmla="*/ 549885630 h 660"/>
                        <a:gd name="T46" fmla="*/ 549428969 w 684"/>
                        <a:gd name="T47" fmla="*/ 549885630 h 660"/>
                        <a:gd name="T48" fmla="*/ 549428969 w 684"/>
                        <a:gd name="T49" fmla="*/ 549885630 h 660"/>
                        <a:gd name="T50" fmla="*/ 549428969 w 684"/>
                        <a:gd name="T51" fmla="*/ 549885630 h 660"/>
                        <a:gd name="T52" fmla="*/ 549428969 w 684"/>
                        <a:gd name="T53" fmla="*/ 0 h 660"/>
                        <a:gd name="T54" fmla="*/ 549428969 w 684"/>
                        <a:gd name="T55" fmla="*/ 549885630 h 660"/>
                        <a:gd name="T56" fmla="*/ 549428969 w 684"/>
                        <a:gd name="T57" fmla="*/ 549885630 h 660"/>
                        <a:gd name="T58" fmla="*/ 549428969 w 684"/>
                        <a:gd name="T59" fmla="*/ 0 h 660"/>
                        <a:gd name="T60" fmla="*/ 549428969 w 684"/>
                        <a:gd name="T61" fmla="*/ 549885630 h 660"/>
                        <a:gd name="T62" fmla="*/ 549428969 w 684"/>
                        <a:gd name="T63" fmla="*/ 549885630 h 660"/>
                        <a:gd name="T64" fmla="*/ 549428969 w 684"/>
                        <a:gd name="T65" fmla="*/ 549885630 h 660"/>
                        <a:gd name="T66" fmla="*/ 549428969 w 684"/>
                        <a:gd name="T67" fmla="*/ 549885630 h 660"/>
                        <a:gd name="T68" fmla="*/ 549428969 w 684"/>
                        <a:gd name="T69" fmla="*/ 549885630 h 660"/>
                        <a:gd name="T70" fmla="*/ 549428969 w 684"/>
                        <a:gd name="T71" fmla="*/ 549885630 h 660"/>
                        <a:gd name="T72" fmla="*/ 549428969 w 684"/>
                        <a:gd name="T73" fmla="*/ 549885630 h 660"/>
                        <a:gd name="T74" fmla="*/ 549428969 w 684"/>
                        <a:gd name="T75" fmla="*/ 549885630 h 660"/>
                        <a:gd name="T76" fmla="*/ 549428969 w 684"/>
                        <a:gd name="T77" fmla="*/ 549885630 h 660"/>
                        <a:gd name="T78" fmla="*/ 549428969 w 684"/>
                        <a:gd name="T79" fmla="*/ 549885630 h 660"/>
                        <a:gd name="T80" fmla="*/ 549428969 w 684"/>
                        <a:gd name="T81" fmla="*/ 549885630 h 660"/>
                        <a:gd name="T82" fmla="*/ 549428969 w 684"/>
                        <a:gd name="T83" fmla="*/ 549885630 h 660"/>
                        <a:gd name="T84" fmla="*/ 549428969 w 684"/>
                        <a:gd name="T85" fmla="*/ 549885630 h 660"/>
                        <a:gd name="T86" fmla="*/ 0 w 684"/>
                        <a:gd name="T87" fmla="*/ 549885630 h 660"/>
                        <a:gd name="T88" fmla="*/ 549428969 w 684"/>
                        <a:gd name="T89" fmla="*/ 549885630 h 660"/>
                        <a:gd name="T90" fmla="*/ 549428969 w 684"/>
                        <a:gd name="T91" fmla="*/ 549885630 h 660"/>
                        <a:gd name="T92" fmla="*/ 549428969 w 684"/>
                        <a:gd name="T93" fmla="*/ 549885630 h 660"/>
                        <a:gd name="T94" fmla="*/ 549428969 w 684"/>
                        <a:gd name="T95" fmla="*/ 549885630 h 660"/>
                        <a:gd name="T96" fmla="*/ 549428969 w 684"/>
                        <a:gd name="T97" fmla="*/ 549885630 h 660"/>
                        <a:gd name="T98" fmla="*/ 549428969 w 684"/>
                        <a:gd name="T99" fmla="*/ 549885630 h 660"/>
                        <a:gd name="T100" fmla="*/ 549428969 w 684"/>
                        <a:gd name="T101" fmla="*/ 549885630 h 660"/>
                        <a:gd name="T102" fmla="*/ 549428969 w 684"/>
                        <a:gd name="T103" fmla="*/ 549885630 h 660"/>
                        <a:gd name="T104" fmla="*/ 549428969 w 684"/>
                        <a:gd name="T105" fmla="*/ 549885630 h 660"/>
                        <a:gd name="T106" fmla="*/ 549428969 w 684"/>
                        <a:gd name="T107" fmla="*/ 549885630 h 660"/>
                        <a:gd name="T108" fmla="*/ 549428969 w 684"/>
                        <a:gd name="T109" fmla="*/ 549885630 h 660"/>
                        <a:gd name="T110" fmla="*/ 549428969 w 684"/>
                        <a:gd name="T111" fmla="*/ 549885630 h 660"/>
                        <a:gd name="T112" fmla="*/ 549428969 w 684"/>
                        <a:gd name="T113" fmla="*/ 549885630 h 660"/>
                        <a:gd name="T114" fmla="*/ 549428969 w 684"/>
                        <a:gd name="T115" fmla="*/ 549885630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rgbClr val="C0C0C0"/>
                    </a:solidFill>
                    <a:ln w="3175" algn="ctr">
                      <a:solidFill>
                        <a:schemeClr val="bg1"/>
                      </a:solidFill>
                      <a:round/>
                      <a:headEnd/>
                      <a:tailEnd/>
                    </a:ln>
                  </p:spPr>
                  <p:txBody>
                    <a:bodyPr/>
                    <a:lstStyle/>
                    <a:p>
                      <a:endParaRPr lang="es-ES"/>
                    </a:p>
                  </p:txBody>
                </p:sp>
                <p:sp>
                  <p:nvSpPr>
                    <p:cNvPr id="70782" name="Iran"/>
                    <p:cNvSpPr>
                      <a:spLocks/>
                    </p:cNvSpPr>
                    <p:nvPr/>
                  </p:nvSpPr>
                  <p:spPr bwMode="auto">
                    <a:xfrm>
                      <a:off x="3407" y="1490"/>
                      <a:ext cx="368" cy="302"/>
                    </a:xfrm>
                    <a:custGeom>
                      <a:avLst/>
                      <a:gdLst>
                        <a:gd name="T0" fmla="*/ 548801060 w 1440"/>
                        <a:gd name="T1" fmla="*/ 548679898 h 1182"/>
                        <a:gd name="T2" fmla="*/ 548801060 w 1440"/>
                        <a:gd name="T3" fmla="*/ 548679898 h 1182"/>
                        <a:gd name="T4" fmla="*/ 548801060 w 1440"/>
                        <a:gd name="T5" fmla="*/ 548679898 h 1182"/>
                        <a:gd name="T6" fmla="*/ 548801060 w 1440"/>
                        <a:gd name="T7" fmla="*/ 548679898 h 1182"/>
                        <a:gd name="T8" fmla="*/ 548801060 w 1440"/>
                        <a:gd name="T9" fmla="*/ 548679898 h 1182"/>
                        <a:gd name="T10" fmla="*/ 548801060 w 1440"/>
                        <a:gd name="T11" fmla="*/ 548679898 h 1182"/>
                        <a:gd name="T12" fmla="*/ 548801060 w 1440"/>
                        <a:gd name="T13" fmla="*/ 548679898 h 1182"/>
                        <a:gd name="T14" fmla="*/ 548801060 w 1440"/>
                        <a:gd name="T15" fmla="*/ 548679898 h 1182"/>
                        <a:gd name="T16" fmla="*/ 548801060 w 1440"/>
                        <a:gd name="T17" fmla="*/ 548679898 h 1182"/>
                        <a:gd name="T18" fmla="*/ 548801060 w 1440"/>
                        <a:gd name="T19" fmla="*/ 548679898 h 1182"/>
                        <a:gd name="T20" fmla="*/ 548801060 w 1440"/>
                        <a:gd name="T21" fmla="*/ 548679898 h 1182"/>
                        <a:gd name="T22" fmla="*/ 548801060 w 1440"/>
                        <a:gd name="T23" fmla="*/ 548679898 h 1182"/>
                        <a:gd name="T24" fmla="*/ 548801060 w 1440"/>
                        <a:gd name="T25" fmla="*/ 548679898 h 1182"/>
                        <a:gd name="T26" fmla="*/ 548801060 w 1440"/>
                        <a:gd name="T27" fmla="*/ 548679898 h 1182"/>
                        <a:gd name="T28" fmla="*/ 548801060 w 1440"/>
                        <a:gd name="T29" fmla="*/ 548679898 h 1182"/>
                        <a:gd name="T30" fmla="*/ 548801060 w 1440"/>
                        <a:gd name="T31" fmla="*/ 548679898 h 1182"/>
                        <a:gd name="T32" fmla="*/ 548801060 w 1440"/>
                        <a:gd name="T33" fmla="*/ 548679898 h 1182"/>
                        <a:gd name="T34" fmla="*/ 548801060 w 1440"/>
                        <a:gd name="T35" fmla="*/ 548679898 h 1182"/>
                        <a:gd name="T36" fmla="*/ 548801060 w 1440"/>
                        <a:gd name="T37" fmla="*/ 548679898 h 1182"/>
                        <a:gd name="T38" fmla="*/ 548801060 w 1440"/>
                        <a:gd name="T39" fmla="*/ 548679898 h 1182"/>
                        <a:gd name="T40" fmla="*/ 548801060 w 1440"/>
                        <a:gd name="T41" fmla="*/ 548679898 h 1182"/>
                        <a:gd name="T42" fmla="*/ 548801060 w 1440"/>
                        <a:gd name="T43" fmla="*/ 548679898 h 1182"/>
                        <a:gd name="T44" fmla="*/ 548801060 w 1440"/>
                        <a:gd name="T45" fmla="*/ 548679898 h 1182"/>
                        <a:gd name="T46" fmla="*/ 548801060 w 1440"/>
                        <a:gd name="T47" fmla="*/ 548679898 h 1182"/>
                        <a:gd name="T48" fmla="*/ 548801060 w 1440"/>
                        <a:gd name="T49" fmla="*/ 548679898 h 1182"/>
                        <a:gd name="T50" fmla="*/ 548801060 w 1440"/>
                        <a:gd name="T51" fmla="*/ 548679898 h 1182"/>
                        <a:gd name="T52" fmla="*/ 548801060 w 1440"/>
                        <a:gd name="T53" fmla="*/ 548679898 h 1182"/>
                        <a:gd name="T54" fmla="*/ 548801060 w 1440"/>
                        <a:gd name="T55" fmla="*/ 548679898 h 1182"/>
                        <a:gd name="T56" fmla="*/ 548801060 w 1440"/>
                        <a:gd name="T57" fmla="*/ 548679898 h 1182"/>
                        <a:gd name="T58" fmla="*/ 548801060 w 1440"/>
                        <a:gd name="T59" fmla="*/ 548679898 h 1182"/>
                        <a:gd name="T60" fmla="*/ 548801060 w 1440"/>
                        <a:gd name="T61" fmla="*/ 0 h 1182"/>
                        <a:gd name="T62" fmla="*/ 548801060 w 1440"/>
                        <a:gd name="T63" fmla="*/ 548679898 h 1182"/>
                        <a:gd name="T64" fmla="*/ 548801060 w 1440"/>
                        <a:gd name="T65" fmla="*/ 548679898 h 1182"/>
                        <a:gd name="T66" fmla="*/ 548801060 w 1440"/>
                        <a:gd name="T67" fmla="*/ 548679898 h 1182"/>
                        <a:gd name="T68" fmla="*/ 548801060 w 1440"/>
                        <a:gd name="T69" fmla="*/ 548679898 h 1182"/>
                        <a:gd name="T70" fmla="*/ 548801060 w 1440"/>
                        <a:gd name="T71" fmla="*/ 548679898 h 1182"/>
                        <a:gd name="T72" fmla="*/ 548801060 w 1440"/>
                        <a:gd name="T73" fmla="*/ 548679898 h 1182"/>
                        <a:gd name="T74" fmla="*/ 548801060 w 1440"/>
                        <a:gd name="T75" fmla="*/ 548679898 h 1182"/>
                        <a:gd name="T76" fmla="*/ 548801060 w 1440"/>
                        <a:gd name="T77" fmla="*/ 548679898 h 1182"/>
                        <a:gd name="T78" fmla="*/ 548801060 w 1440"/>
                        <a:gd name="T79" fmla="*/ 548679898 h 1182"/>
                        <a:gd name="T80" fmla="*/ 548801060 w 1440"/>
                        <a:gd name="T81" fmla="*/ 548679898 h 1182"/>
                        <a:gd name="T82" fmla="*/ 548801060 w 1440"/>
                        <a:gd name="T83" fmla="*/ 548679898 h 1182"/>
                        <a:gd name="T84" fmla="*/ 548801060 w 1440"/>
                        <a:gd name="T85" fmla="*/ 548679898 h 1182"/>
                        <a:gd name="T86" fmla="*/ 548801060 w 1440"/>
                        <a:gd name="T87" fmla="*/ 548679898 h 1182"/>
                        <a:gd name="T88" fmla="*/ 548801060 w 1440"/>
                        <a:gd name="T89" fmla="*/ 548679898 h 1182"/>
                        <a:gd name="T90" fmla="*/ 548801060 w 1440"/>
                        <a:gd name="T91" fmla="*/ 548679898 h 1182"/>
                        <a:gd name="T92" fmla="*/ 548801060 w 1440"/>
                        <a:gd name="T93" fmla="*/ 548679898 h 1182"/>
                        <a:gd name="T94" fmla="*/ 548801060 w 1440"/>
                        <a:gd name="T95" fmla="*/ 548679898 h 1182"/>
                        <a:gd name="T96" fmla="*/ 548801060 w 1440"/>
                        <a:gd name="T97" fmla="*/ 548679898 h 1182"/>
                        <a:gd name="T98" fmla="*/ 548801060 w 1440"/>
                        <a:gd name="T99" fmla="*/ 548679898 h 1182"/>
                        <a:gd name="T100" fmla="*/ 548801060 w 1440"/>
                        <a:gd name="T101" fmla="*/ 548679898 h 1182"/>
                        <a:gd name="T102" fmla="*/ 548801060 w 1440"/>
                        <a:gd name="T103" fmla="*/ 548679898 h 1182"/>
                        <a:gd name="T104" fmla="*/ 548801060 w 1440"/>
                        <a:gd name="T105" fmla="*/ 548679898 h 1182"/>
                        <a:gd name="T106" fmla="*/ 548801060 w 1440"/>
                        <a:gd name="T107" fmla="*/ 548679898 h 1182"/>
                        <a:gd name="T108" fmla="*/ 548801060 w 1440"/>
                        <a:gd name="T109" fmla="*/ 548679898 h 1182"/>
                        <a:gd name="T110" fmla="*/ 548801060 w 1440"/>
                        <a:gd name="T111" fmla="*/ 548679898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rgbClr val="C0C0C0"/>
                    </a:solidFill>
                    <a:ln w="3175" algn="ctr">
                      <a:solidFill>
                        <a:schemeClr val="bg1"/>
                      </a:solidFill>
                      <a:round/>
                      <a:headEnd/>
                      <a:tailEnd/>
                    </a:ln>
                  </p:spPr>
                  <p:txBody>
                    <a:bodyPr/>
                    <a:lstStyle/>
                    <a:p>
                      <a:endParaRPr lang="es-ES"/>
                    </a:p>
                  </p:txBody>
                </p:sp>
                <p:sp>
                  <p:nvSpPr>
                    <p:cNvPr id="70783" name="India"/>
                    <p:cNvSpPr>
                      <a:spLocks noEditPoints="1"/>
                    </p:cNvSpPr>
                    <p:nvPr/>
                  </p:nvSpPr>
                  <p:spPr bwMode="auto">
                    <a:xfrm>
                      <a:off x="3872" y="1568"/>
                      <a:ext cx="500" cy="603"/>
                    </a:xfrm>
                    <a:custGeom>
                      <a:avLst/>
                      <a:gdLst>
                        <a:gd name="T0" fmla="*/ 548947495 w 1956"/>
                        <a:gd name="T1" fmla="*/ 549165307 h 2358"/>
                        <a:gd name="T2" fmla="*/ 548947495 w 1956"/>
                        <a:gd name="T3" fmla="*/ 549165307 h 2358"/>
                        <a:gd name="T4" fmla="*/ 548947495 w 1956"/>
                        <a:gd name="T5" fmla="*/ 549165307 h 2358"/>
                        <a:gd name="T6" fmla="*/ 548947495 w 1956"/>
                        <a:gd name="T7" fmla="*/ 549165307 h 2358"/>
                        <a:gd name="T8" fmla="*/ 548947495 w 1956"/>
                        <a:gd name="T9" fmla="*/ 549165307 h 2358"/>
                        <a:gd name="T10" fmla="*/ 548947495 w 1956"/>
                        <a:gd name="T11" fmla="*/ 549165307 h 2358"/>
                        <a:gd name="T12" fmla="*/ 548947495 w 1956"/>
                        <a:gd name="T13" fmla="*/ 549165307 h 2358"/>
                        <a:gd name="T14" fmla="*/ 548947495 w 1956"/>
                        <a:gd name="T15" fmla="*/ 549165307 h 2358"/>
                        <a:gd name="T16" fmla="*/ 548947495 w 1956"/>
                        <a:gd name="T17" fmla="*/ 549165307 h 2358"/>
                        <a:gd name="T18" fmla="*/ 548947495 w 1956"/>
                        <a:gd name="T19" fmla="*/ 549165307 h 2358"/>
                        <a:gd name="T20" fmla="*/ 548947495 w 1956"/>
                        <a:gd name="T21" fmla="*/ 549165307 h 2358"/>
                        <a:gd name="T22" fmla="*/ 548947495 w 1956"/>
                        <a:gd name="T23" fmla="*/ 549165307 h 2358"/>
                        <a:gd name="T24" fmla="*/ 548947495 w 1956"/>
                        <a:gd name="T25" fmla="*/ 549165307 h 2358"/>
                        <a:gd name="T26" fmla="*/ 548947495 w 1956"/>
                        <a:gd name="T27" fmla="*/ 549165307 h 2358"/>
                        <a:gd name="T28" fmla="*/ 548947495 w 1956"/>
                        <a:gd name="T29" fmla="*/ 549165307 h 2358"/>
                        <a:gd name="T30" fmla="*/ 548947495 w 1956"/>
                        <a:gd name="T31" fmla="*/ 549165307 h 2358"/>
                        <a:gd name="T32" fmla="*/ 548947495 w 1956"/>
                        <a:gd name="T33" fmla="*/ 549165307 h 2358"/>
                        <a:gd name="T34" fmla="*/ 548947495 w 1956"/>
                        <a:gd name="T35" fmla="*/ 549165307 h 2358"/>
                        <a:gd name="T36" fmla="*/ 548947495 w 1956"/>
                        <a:gd name="T37" fmla="*/ 549165307 h 2358"/>
                        <a:gd name="T38" fmla="*/ 548947495 w 1956"/>
                        <a:gd name="T39" fmla="*/ 549165307 h 2358"/>
                        <a:gd name="T40" fmla="*/ 548947495 w 1956"/>
                        <a:gd name="T41" fmla="*/ 549165307 h 2358"/>
                        <a:gd name="T42" fmla="*/ 548947495 w 1956"/>
                        <a:gd name="T43" fmla="*/ 549165307 h 2358"/>
                        <a:gd name="T44" fmla="*/ 548947495 w 1956"/>
                        <a:gd name="T45" fmla="*/ 549165307 h 2358"/>
                        <a:gd name="T46" fmla="*/ 548947495 w 1956"/>
                        <a:gd name="T47" fmla="*/ 549165307 h 2358"/>
                        <a:gd name="T48" fmla="*/ 548947495 w 1956"/>
                        <a:gd name="T49" fmla="*/ 549165307 h 2358"/>
                        <a:gd name="T50" fmla="*/ 548947495 w 1956"/>
                        <a:gd name="T51" fmla="*/ 549165307 h 2358"/>
                        <a:gd name="T52" fmla="*/ 548947495 w 1956"/>
                        <a:gd name="T53" fmla="*/ 549165307 h 2358"/>
                        <a:gd name="T54" fmla="*/ 548947495 w 1956"/>
                        <a:gd name="T55" fmla="*/ 549165307 h 2358"/>
                        <a:gd name="T56" fmla="*/ 548947495 w 1956"/>
                        <a:gd name="T57" fmla="*/ 549165307 h 2358"/>
                        <a:gd name="T58" fmla="*/ 548947495 w 1956"/>
                        <a:gd name="T59" fmla="*/ 549165307 h 2358"/>
                        <a:gd name="T60" fmla="*/ 548947495 w 1956"/>
                        <a:gd name="T61" fmla="*/ 549165307 h 2358"/>
                        <a:gd name="T62" fmla="*/ 548947495 w 1956"/>
                        <a:gd name="T63" fmla="*/ 549165307 h 2358"/>
                        <a:gd name="T64" fmla="*/ 548947495 w 1956"/>
                        <a:gd name="T65" fmla="*/ 549165307 h 2358"/>
                        <a:gd name="T66" fmla="*/ 548947495 w 1956"/>
                        <a:gd name="T67" fmla="*/ 549165307 h 2358"/>
                        <a:gd name="T68" fmla="*/ 548947495 w 1956"/>
                        <a:gd name="T69" fmla="*/ 549165307 h 2358"/>
                        <a:gd name="T70" fmla="*/ 548947495 w 1956"/>
                        <a:gd name="T71" fmla="*/ 549165307 h 2358"/>
                        <a:gd name="T72" fmla="*/ 548947495 w 1956"/>
                        <a:gd name="T73" fmla="*/ 549165307 h 2358"/>
                        <a:gd name="T74" fmla="*/ 548947495 w 1956"/>
                        <a:gd name="T75" fmla="*/ 549165307 h 2358"/>
                        <a:gd name="T76" fmla="*/ 548947495 w 1956"/>
                        <a:gd name="T77" fmla="*/ 549165307 h 2358"/>
                        <a:gd name="T78" fmla="*/ 548947495 w 1956"/>
                        <a:gd name="T79" fmla="*/ 549165307 h 2358"/>
                        <a:gd name="T80" fmla="*/ 548947495 w 1956"/>
                        <a:gd name="T81" fmla="*/ 549165307 h 2358"/>
                        <a:gd name="T82" fmla="*/ 548947495 w 1956"/>
                        <a:gd name="T83" fmla="*/ 549165307 h 2358"/>
                        <a:gd name="T84" fmla="*/ 548947495 w 1956"/>
                        <a:gd name="T85" fmla="*/ 549165307 h 2358"/>
                        <a:gd name="T86" fmla="*/ 548947495 w 1956"/>
                        <a:gd name="T87" fmla="*/ 549165307 h 2358"/>
                        <a:gd name="T88" fmla="*/ 548947495 w 1956"/>
                        <a:gd name="T89" fmla="*/ 549165307 h 2358"/>
                        <a:gd name="T90" fmla="*/ 548947495 w 1956"/>
                        <a:gd name="T91" fmla="*/ 549165307 h 2358"/>
                        <a:gd name="T92" fmla="*/ 548947495 w 1956"/>
                        <a:gd name="T93" fmla="*/ 549165307 h 2358"/>
                        <a:gd name="T94" fmla="*/ 548947495 w 1956"/>
                        <a:gd name="T95" fmla="*/ 549165307 h 2358"/>
                        <a:gd name="T96" fmla="*/ 548947495 w 1956"/>
                        <a:gd name="T97" fmla="*/ 549165307 h 2358"/>
                        <a:gd name="T98" fmla="*/ 548947495 w 1956"/>
                        <a:gd name="T99" fmla="*/ 549165307 h 2358"/>
                        <a:gd name="T100" fmla="*/ 548947495 w 1956"/>
                        <a:gd name="T101" fmla="*/ 549165307 h 2358"/>
                        <a:gd name="T102" fmla="*/ 548947495 w 1956"/>
                        <a:gd name="T103" fmla="*/ 549165307 h 2358"/>
                        <a:gd name="T104" fmla="*/ 548947495 w 1956"/>
                        <a:gd name="T105" fmla="*/ 549165307 h 2358"/>
                        <a:gd name="T106" fmla="*/ 548947495 w 1956"/>
                        <a:gd name="T107" fmla="*/ 549165307 h 2358"/>
                        <a:gd name="T108" fmla="*/ 548947495 w 1956"/>
                        <a:gd name="T109" fmla="*/ 549165307 h 2358"/>
                        <a:gd name="T110" fmla="*/ 548947495 w 1956"/>
                        <a:gd name="T111" fmla="*/ 549165307 h 2358"/>
                        <a:gd name="T112" fmla="*/ 548947495 w 1956"/>
                        <a:gd name="T113" fmla="*/ 549165307 h 2358"/>
                        <a:gd name="T114" fmla="*/ 548947495 w 1956"/>
                        <a:gd name="T115" fmla="*/ 549165307 h 2358"/>
                        <a:gd name="T116" fmla="*/ 548947495 w 1956"/>
                        <a:gd name="T117" fmla="*/ 549165307 h 2358"/>
                        <a:gd name="T118" fmla="*/ 548947495 w 1956"/>
                        <a:gd name="T119" fmla="*/ 54916530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rgbClr val="C0C0C0"/>
                    </a:solidFill>
                    <a:ln w="3175" algn="ctr">
                      <a:solidFill>
                        <a:schemeClr val="bg1"/>
                      </a:solidFill>
                      <a:round/>
                      <a:headEnd/>
                      <a:tailEnd/>
                    </a:ln>
                  </p:spPr>
                  <p:txBody>
                    <a:bodyPr/>
                    <a:lstStyle/>
                    <a:p>
                      <a:endParaRPr lang="es-ES"/>
                    </a:p>
                  </p:txBody>
                </p:sp>
                <p:sp>
                  <p:nvSpPr>
                    <p:cNvPr id="70784" name="Georgia"/>
                    <p:cNvSpPr>
                      <a:spLocks/>
                    </p:cNvSpPr>
                    <p:nvPr/>
                  </p:nvSpPr>
                  <p:spPr bwMode="auto">
                    <a:xfrm>
                      <a:off x="3329" y="1412"/>
                      <a:ext cx="118" cy="54"/>
                    </a:xfrm>
                    <a:custGeom>
                      <a:avLst/>
                      <a:gdLst>
                        <a:gd name="T0" fmla="*/ 548491219 w 462"/>
                        <a:gd name="T1" fmla="*/ 552209789 h 210"/>
                        <a:gd name="T2" fmla="*/ 548491219 w 462"/>
                        <a:gd name="T3" fmla="*/ 552209789 h 210"/>
                        <a:gd name="T4" fmla="*/ 548491219 w 462"/>
                        <a:gd name="T5" fmla="*/ 552209789 h 210"/>
                        <a:gd name="T6" fmla="*/ 548491219 w 462"/>
                        <a:gd name="T7" fmla="*/ 552209789 h 210"/>
                        <a:gd name="T8" fmla="*/ 548491219 w 462"/>
                        <a:gd name="T9" fmla="*/ 552209789 h 210"/>
                        <a:gd name="T10" fmla="*/ 548491219 w 462"/>
                        <a:gd name="T11" fmla="*/ 552209789 h 210"/>
                        <a:gd name="T12" fmla="*/ 548491219 w 462"/>
                        <a:gd name="T13" fmla="*/ 552209789 h 210"/>
                        <a:gd name="T14" fmla="*/ 548491219 w 462"/>
                        <a:gd name="T15" fmla="*/ 552209789 h 210"/>
                        <a:gd name="T16" fmla="*/ 548491219 w 462"/>
                        <a:gd name="T17" fmla="*/ 552209789 h 210"/>
                        <a:gd name="T18" fmla="*/ 548491219 w 462"/>
                        <a:gd name="T19" fmla="*/ 552209789 h 210"/>
                        <a:gd name="T20" fmla="*/ 548491219 w 462"/>
                        <a:gd name="T21" fmla="*/ 552209789 h 210"/>
                        <a:gd name="T22" fmla="*/ 548491219 w 462"/>
                        <a:gd name="T23" fmla="*/ 552209789 h 210"/>
                        <a:gd name="T24" fmla="*/ 548491219 w 462"/>
                        <a:gd name="T25" fmla="*/ 552209789 h 210"/>
                        <a:gd name="T26" fmla="*/ 548491219 w 462"/>
                        <a:gd name="T27" fmla="*/ 552209789 h 210"/>
                        <a:gd name="T28" fmla="*/ 548491219 w 462"/>
                        <a:gd name="T29" fmla="*/ 552209789 h 210"/>
                        <a:gd name="T30" fmla="*/ 548491219 w 462"/>
                        <a:gd name="T31" fmla="*/ 552209789 h 210"/>
                        <a:gd name="T32" fmla="*/ 548491219 w 462"/>
                        <a:gd name="T33" fmla="*/ 552209789 h 210"/>
                        <a:gd name="T34" fmla="*/ 548491219 w 462"/>
                        <a:gd name="T35" fmla="*/ 552209789 h 210"/>
                        <a:gd name="T36" fmla="*/ 548491219 w 462"/>
                        <a:gd name="T37" fmla="*/ 552209789 h 210"/>
                        <a:gd name="T38" fmla="*/ 548491219 w 462"/>
                        <a:gd name="T39" fmla="*/ 552209789 h 210"/>
                        <a:gd name="T40" fmla="*/ 548491219 w 462"/>
                        <a:gd name="T41" fmla="*/ 552209789 h 210"/>
                        <a:gd name="T42" fmla="*/ 548491219 w 462"/>
                        <a:gd name="T43" fmla="*/ 552209789 h 210"/>
                        <a:gd name="T44" fmla="*/ 548491219 w 462"/>
                        <a:gd name="T45" fmla="*/ 552209789 h 210"/>
                        <a:gd name="T46" fmla="*/ 548491219 w 462"/>
                        <a:gd name="T47" fmla="*/ 552209789 h 210"/>
                        <a:gd name="T48" fmla="*/ 548491219 w 462"/>
                        <a:gd name="T49" fmla="*/ 552209789 h 210"/>
                        <a:gd name="T50" fmla="*/ 548491219 w 462"/>
                        <a:gd name="T51" fmla="*/ 552209789 h 210"/>
                        <a:gd name="T52" fmla="*/ 548491219 w 462"/>
                        <a:gd name="T53" fmla="*/ 552209789 h 210"/>
                        <a:gd name="T54" fmla="*/ 548491219 w 462"/>
                        <a:gd name="T55" fmla="*/ 552209789 h 210"/>
                        <a:gd name="T56" fmla="*/ 548491219 w 462"/>
                        <a:gd name="T57" fmla="*/ 552209789 h 210"/>
                        <a:gd name="T58" fmla="*/ 548491219 w 462"/>
                        <a:gd name="T59" fmla="*/ 552209789 h 210"/>
                        <a:gd name="T60" fmla="*/ 548491219 w 462"/>
                        <a:gd name="T61" fmla="*/ 552209789 h 210"/>
                        <a:gd name="T62" fmla="*/ 548491219 w 462"/>
                        <a:gd name="T63" fmla="*/ 552209789 h 210"/>
                        <a:gd name="T64" fmla="*/ 548491219 w 462"/>
                        <a:gd name="T65" fmla="*/ 552209789 h 210"/>
                        <a:gd name="T66" fmla="*/ 548491219 w 462"/>
                        <a:gd name="T67" fmla="*/ 552209789 h 210"/>
                        <a:gd name="T68" fmla="*/ 548491219 w 462"/>
                        <a:gd name="T69" fmla="*/ 552209789 h 210"/>
                        <a:gd name="T70" fmla="*/ 548491219 w 462"/>
                        <a:gd name="T71" fmla="*/ 552209789 h 210"/>
                        <a:gd name="T72" fmla="*/ 548491219 w 462"/>
                        <a:gd name="T73" fmla="*/ 552209789 h 210"/>
                        <a:gd name="T74" fmla="*/ 548491219 w 462"/>
                        <a:gd name="T75" fmla="*/ 552209789 h 210"/>
                        <a:gd name="T76" fmla="*/ 548491219 w 462"/>
                        <a:gd name="T77" fmla="*/ 552209789 h 210"/>
                        <a:gd name="T78" fmla="*/ 548491219 w 462"/>
                        <a:gd name="T79" fmla="*/ 552209789 h 210"/>
                        <a:gd name="T80" fmla="*/ 548491219 w 462"/>
                        <a:gd name="T81" fmla="*/ 0 h 210"/>
                        <a:gd name="T82" fmla="*/ 0 w 462"/>
                        <a:gd name="T83" fmla="*/ 552209789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rgbClr val="C0C0C0"/>
                    </a:solidFill>
                    <a:ln w="3175" algn="ctr">
                      <a:solidFill>
                        <a:schemeClr val="bg1"/>
                      </a:solidFill>
                      <a:round/>
                      <a:headEnd/>
                      <a:tailEnd/>
                    </a:ln>
                  </p:spPr>
                  <p:txBody>
                    <a:bodyPr/>
                    <a:lstStyle/>
                    <a:p>
                      <a:endParaRPr lang="es-ES"/>
                    </a:p>
                  </p:txBody>
                </p:sp>
                <p:sp>
                  <p:nvSpPr>
                    <p:cNvPr id="70785" name="Cyprus"/>
                    <p:cNvSpPr>
                      <a:spLocks/>
                    </p:cNvSpPr>
                    <p:nvPr/>
                  </p:nvSpPr>
                  <p:spPr bwMode="auto">
                    <a:xfrm>
                      <a:off x="3215" y="1576"/>
                      <a:ext cx="38" cy="22"/>
                    </a:xfrm>
                    <a:custGeom>
                      <a:avLst/>
                      <a:gdLst>
                        <a:gd name="T0" fmla="*/ 0 w 150"/>
                        <a:gd name="T1" fmla="*/ 562435855 h 84"/>
                        <a:gd name="T2" fmla="*/ 544028840 w 150"/>
                        <a:gd name="T3" fmla="*/ 562435855 h 84"/>
                        <a:gd name="T4" fmla="*/ 544028840 w 150"/>
                        <a:gd name="T5" fmla="*/ 562435855 h 84"/>
                        <a:gd name="T6" fmla="*/ 544028840 w 150"/>
                        <a:gd name="T7" fmla="*/ 562435855 h 84"/>
                        <a:gd name="T8" fmla="*/ 544028840 w 150"/>
                        <a:gd name="T9" fmla="*/ 562435855 h 84"/>
                        <a:gd name="T10" fmla="*/ 544028840 w 150"/>
                        <a:gd name="T11" fmla="*/ 562435855 h 84"/>
                        <a:gd name="T12" fmla="*/ 544028840 w 150"/>
                        <a:gd name="T13" fmla="*/ 562435855 h 84"/>
                        <a:gd name="T14" fmla="*/ 544028840 w 150"/>
                        <a:gd name="T15" fmla="*/ 562435855 h 84"/>
                        <a:gd name="T16" fmla="*/ 544028840 w 150"/>
                        <a:gd name="T17" fmla="*/ 562435855 h 84"/>
                        <a:gd name="T18" fmla="*/ 544028840 w 150"/>
                        <a:gd name="T19" fmla="*/ 562435855 h 84"/>
                        <a:gd name="T20" fmla="*/ 544028840 w 150"/>
                        <a:gd name="T21" fmla="*/ 562435855 h 84"/>
                        <a:gd name="T22" fmla="*/ 544028840 w 150"/>
                        <a:gd name="T23" fmla="*/ 562435855 h 84"/>
                        <a:gd name="T24" fmla="*/ 544028840 w 150"/>
                        <a:gd name="T25" fmla="*/ 562435855 h 84"/>
                        <a:gd name="T26" fmla="*/ 544028840 w 150"/>
                        <a:gd name="T27" fmla="*/ 0 h 84"/>
                        <a:gd name="T28" fmla="*/ 544028840 w 150"/>
                        <a:gd name="T29" fmla="*/ 562435855 h 84"/>
                        <a:gd name="T30" fmla="*/ 544028840 w 150"/>
                        <a:gd name="T31" fmla="*/ 562435855 h 84"/>
                        <a:gd name="T32" fmla="*/ 544028840 w 150"/>
                        <a:gd name="T33" fmla="*/ 562435855 h 84"/>
                        <a:gd name="T34" fmla="*/ 544028840 w 150"/>
                        <a:gd name="T35" fmla="*/ 562435855 h 84"/>
                        <a:gd name="T36" fmla="*/ 544028840 w 150"/>
                        <a:gd name="T37" fmla="*/ 562435855 h 84"/>
                        <a:gd name="T38" fmla="*/ 0 w 150"/>
                        <a:gd name="T39" fmla="*/ 562435855 h 84"/>
                        <a:gd name="T40" fmla="*/ 0 w 150"/>
                        <a:gd name="T41" fmla="*/ 562435855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rgbClr val="C0C0C0"/>
                    </a:solidFill>
                    <a:ln w="3175" algn="ctr">
                      <a:solidFill>
                        <a:schemeClr val="bg1"/>
                      </a:solidFill>
                      <a:round/>
                      <a:headEnd/>
                      <a:tailEnd/>
                    </a:ln>
                  </p:spPr>
                  <p:txBody>
                    <a:bodyPr/>
                    <a:lstStyle/>
                    <a:p>
                      <a:endParaRPr lang="es-ES"/>
                    </a:p>
                  </p:txBody>
                </p:sp>
                <p:sp>
                  <p:nvSpPr>
                    <p:cNvPr id="70786" name="China"/>
                    <p:cNvSpPr>
                      <a:spLocks noEditPoints="1"/>
                    </p:cNvSpPr>
                    <p:nvPr/>
                  </p:nvSpPr>
                  <p:spPr bwMode="auto">
                    <a:xfrm>
                      <a:off x="3907" y="1211"/>
                      <a:ext cx="936" cy="723"/>
                    </a:xfrm>
                    <a:custGeom>
                      <a:avLst/>
                      <a:gdLst>
                        <a:gd name="T0" fmla="*/ 549192262 w 3660"/>
                        <a:gd name="T1" fmla="*/ 549408978 h 2826"/>
                        <a:gd name="T2" fmla="*/ 549192262 w 3660"/>
                        <a:gd name="T3" fmla="*/ 549408978 h 2826"/>
                        <a:gd name="T4" fmla="*/ 549192262 w 3660"/>
                        <a:gd name="T5" fmla="*/ 549408978 h 2826"/>
                        <a:gd name="T6" fmla="*/ 549192262 w 3660"/>
                        <a:gd name="T7" fmla="*/ 549408978 h 2826"/>
                        <a:gd name="T8" fmla="*/ 549192262 w 3660"/>
                        <a:gd name="T9" fmla="*/ 549408978 h 2826"/>
                        <a:gd name="T10" fmla="*/ 549192262 w 3660"/>
                        <a:gd name="T11" fmla="*/ 549408978 h 2826"/>
                        <a:gd name="T12" fmla="*/ 549192262 w 3660"/>
                        <a:gd name="T13" fmla="*/ 549408978 h 2826"/>
                        <a:gd name="T14" fmla="*/ 549192262 w 3660"/>
                        <a:gd name="T15" fmla="*/ 549408978 h 2826"/>
                        <a:gd name="T16" fmla="*/ 549192262 w 3660"/>
                        <a:gd name="T17" fmla="*/ 549408978 h 2826"/>
                        <a:gd name="T18" fmla="*/ 549192262 w 3660"/>
                        <a:gd name="T19" fmla="*/ 549408978 h 2826"/>
                        <a:gd name="T20" fmla="*/ 549192262 w 3660"/>
                        <a:gd name="T21" fmla="*/ 549408978 h 2826"/>
                        <a:gd name="T22" fmla="*/ 549192262 w 3660"/>
                        <a:gd name="T23" fmla="*/ 549408978 h 2826"/>
                        <a:gd name="T24" fmla="*/ 549192262 w 3660"/>
                        <a:gd name="T25" fmla="*/ 549408978 h 2826"/>
                        <a:gd name="T26" fmla="*/ 549192262 w 3660"/>
                        <a:gd name="T27" fmla="*/ 549408978 h 2826"/>
                        <a:gd name="T28" fmla="*/ 549192262 w 3660"/>
                        <a:gd name="T29" fmla="*/ 549408978 h 2826"/>
                        <a:gd name="T30" fmla="*/ 549192262 w 3660"/>
                        <a:gd name="T31" fmla="*/ 549408978 h 2826"/>
                        <a:gd name="T32" fmla="*/ 549192262 w 3660"/>
                        <a:gd name="T33" fmla="*/ 549408978 h 2826"/>
                        <a:gd name="T34" fmla="*/ 549192262 w 3660"/>
                        <a:gd name="T35" fmla="*/ 549408978 h 2826"/>
                        <a:gd name="T36" fmla="*/ 549192262 w 3660"/>
                        <a:gd name="T37" fmla="*/ 549408978 h 2826"/>
                        <a:gd name="T38" fmla="*/ 549192262 w 3660"/>
                        <a:gd name="T39" fmla="*/ 549408978 h 2826"/>
                        <a:gd name="T40" fmla="*/ 549192262 w 3660"/>
                        <a:gd name="T41" fmla="*/ 549408978 h 2826"/>
                        <a:gd name="T42" fmla="*/ 549192262 w 3660"/>
                        <a:gd name="T43" fmla="*/ 549408978 h 2826"/>
                        <a:gd name="T44" fmla="*/ 549192262 w 3660"/>
                        <a:gd name="T45" fmla="*/ 549408978 h 2826"/>
                        <a:gd name="T46" fmla="*/ 0 w 3660"/>
                        <a:gd name="T47" fmla="*/ 549408978 h 2826"/>
                        <a:gd name="T48" fmla="*/ 549192262 w 3660"/>
                        <a:gd name="T49" fmla="*/ 549408978 h 2826"/>
                        <a:gd name="T50" fmla="*/ 549192262 w 3660"/>
                        <a:gd name="T51" fmla="*/ 549408978 h 2826"/>
                        <a:gd name="T52" fmla="*/ 549192262 w 3660"/>
                        <a:gd name="T53" fmla="*/ 549408978 h 2826"/>
                        <a:gd name="T54" fmla="*/ 549192262 w 3660"/>
                        <a:gd name="T55" fmla="*/ 549408978 h 2826"/>
                        <a:gd name="T56" fmla="*/ 549192262 w 3660"/>
                        <a:gd name="T57" fmla="*/ 549408978 h 2826"/>
                        <a:gd name="T58" fmla="*/ 549192262 w 3660"/>
                        <a:gd name="T59" fmla="*/ 549408978 h 2826"/>
                        <a:gd name="T60" fmla="*/ 549192262 w 3660"/>
                        <a:gd name="T61" fmla="*/ 549408978 h 2826"/>
                        <a:gd name="T62" fmla="*/ 549192262 w 3660"/>
                        <a:gd name="T63" fmla="*/ 549408978 h 2826"/>
                        <a:gd name="T64" fmla="*/ 549192262 w 3660"/>
                        <a:gd name="T65" fmla="*/ 549408978 h 2826"/>
                        <a:gd name="T66" fmla="*/ 549192262 w 3660"/>
                        <a:gd name="T67" fmla="*/ 549408978 h 2826"/>
                        <a:gd name="T68" fmla="*/ 549192262 w 3660"/>
                        <a:gd name="T69" fmla="*/ 549408978 h 2826"/>
                        <a:gd name="T70" fmla="*/ 549192262 w 3660"/>
                        <a:gd name="T71" fmla="*/ 549408978 h 2826"/>
                        <a:gd name="T72" fmla="*/ 549192262 w 3660"/>
                        <a:gd name="T73" fmla="*/ 549408978 h 2826"/>
                        <a:gd name="T74" fmla="*/ 549192262 w 3660"/>
                        <a:gd name="T75" fmla="*/ 549408978 h 2826"/>
                        <a:gd name="T76" fmla="*/ 549192262 w 3660"/>
                        <a:gd name="T77" fmla="*/ 549408978 h 2826"/>
                        <a:gd name="T78" fmla="*/ 549192262 w 3660"/>
                        <a:gd name="T79" fmla="*/ 549408978 h 2826"/>
                        <a:gd name="T80" fmla="*/ 549192262 w 3660"/>
                        <a:gd name="T81" fmla="*/ 549408978 h 2826"/>
                        <a:gd name="T82" fmla="*/ 549192262 w 3660"/>
                        <a:gd name="T83" fmla="*/ 549408978 h 2826"/>
                        <a:gd name="T84" fmla="*/ 549192262 w 3660"/>
                        <a:gd name="T85" fmla="*/ 549408978 h 2826"/>
                        <a:gd name="T86" fmla="*/ 549192262 w 3660"/>
                        <a:gd name="T87" fmla="*/ 549408978 h 2826"/>
                        <a:gd name="T88" fmla="*/ 549192262 w 3660"/>
                        <a:gd name="T89" fmla="*/ 549408978 h 2826"/>
                        <a:gd name="T90" fmla="*/ 549192262 w 3660"/>
                        <a:gd name="T91" fmla="*/ 549408978 h 2826"/>
                        <a:gd name="T92" fmla="*/ 549192262 w 3660"/>
                        <a:gd name="T93" fmla="*/ 549408978 h 2826"/>
                        <a:gd name="T94" fmla="*/ 549192262 w 3660"/>
                        <a:gd name="T95" fmla="*/ 549408978 h 2826"/>
                        <a:gd name="T96" fmla="*/ 549192262 w 3660"/>
                        <a:gd name="T97" fmla="*/ 549408978 h 2826"/>
                        <a:gd name="T98" fmla="*/ 549192262 w 3660"/>
                        <a:gd name="T99" fmla="*/ 549408978 h 2826"/>
                        <a:gd name="T100" fmla="*/ 549192262 w 3660"/>
                        <a:gd name="T101" fmla="*/ 549408978 h 2826"/>
                        <a:gd name="T102" fmla="*/ 549192262 w 3660"/>
                        <a:gd name="T103" fmla="*/ 549408978 h 2826"/>
                        <a:gd name="T104" fmla="*/ 549192262 w 3660"/>
                        <a:gd name="T105" fmla="*/ 549408978 h 2826"/>
                        <a:gd name="T106" fmla="*/ 549192262 w 3660"/>
                        <a:gd name="T107" fmla="*/ 549408978 h 2826"/>
                        <a:gd name="T108" fmla="*/ 549192262 w 3660"/>
                        <a:gd name="T109" fmla="*/ 549408978 h 2826"/>
                        <a:gd name="T110" fmla="*/ 549192262 w 3660"/>
                        <a:gd name="T111" fmla="*/ 549408978 h 2826"/>
                        <a:gd name="T112" fmla="*/ 549192262 w 3660"/>
                        <a:gd name="T113" fmla="*/ 549408978 h 2826"/>
                        <a:gd name="T114" fmla="*/ 549192262 w 3660"/>
                        <a:gd name="T115" fmla="*/ 549408978 h 2826"/>
                        <a:gd name="T116" fmla="*/ 549192262 w 3660"/>
                        <a:gd name="T117" fmla="*/ 549408978 h 2826"/>
                        <a:gd name="T118" fmla="*/ 549192262 w 3660"/>
                        <a:gd name="T119" fmla="*/ 549408978 h 2826"/>
                        <a:gd name="T120" fmla="*/ 549192262 w 3660"/>
                        <a:gd name="T121" fmla="*/ 549408978 h 2826"/>
                        <a:gd name="T122" fmla="*/ 549192262 w 3660"/>
                        <a:gd name="T123" fmla="*/ 549408978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rgbClr val="C0C0C0"/>
                    </a:solidFill>
                    <a:ln w="3175" algn="ctr">
                      <a:solidFill>
                        <a:schemeClr val="bg1"/>
                      </a:solidFill>
                      <a:round/>
                      <a:headEnd/>
                      <a:tailEnd/>
                    </a:ln>
                  </p:spPr>
                  <p:txBody>
                    <a:bodyPr/>
                    <a:lstStyle/>
                    <a:p>
                      <a:endParaRPr lang="es-ES"/>
                    </a:p>
                  </p:txBody>
                </p:sp>
                <p:sp>
                  <p:nvSpPr>
                    <p:cNvPr id="70787" name="Cambodia"/>
                    <p:cNvSpPr>
                      <a:spLocks/>
                    </p:cNvSpPr>
                    <p:nvPr/>
                  </p:nvSpPr>
                  <p:spPr bwMode="auto">
                    <a:xfrm>
                      <a:off x="4504" y="2010"/>
                      <a:ext cx="97" cy="86"/>
                    </a:xfrm>
                    <a:custGeom>
                      <a:avLst/>
                      <a:gdLst>
                        <a:gd name="T0" fmla="*/ 551073537 w 378"/>
                        <a:gd name="T1" fmla="*/ 549653222 h 336"/>
                        <a:gd name="T2" fmla="*/ 551073537 w 378"/>
                        <a:gd name="T3" fmla="*/ 549653222 h 336"/>
                        <a:gd name="T4" fmla="*/ 551073537 w 378"/>
                        <a:gd name="T5" fmla="*/ 549653222 h 336"/>
                        <a:gd name="T6" fmla="*/ 551073537 w 378"/>
                        <a:gd name="T7" fmla="*/ 549653222 h 336"/>
                        <a:gd name="T8" fmla="*/ 551073537 w 378"/>
                        <a:gd name="T9" fmla="*/ 549653222 h 336"/>
                        <a:gd name="T10" fmla="*/ 551073537 w 378"/>
                        <a:gd name="T11" fmla="*/ 549653222 h 336"/>
                        <a:gd name="T12" fmla="*/ 551073537 w 378"/>
                        <a:gd name="T13" fmla="*/ 549653222 h 336"/>
                        <a:gd name="T14" fmla="*/ 551073537 w 378"/>
                        <a:gd name="T15" fmla="*/ 549653222 h 336"/>
                        <a:gd name="T16" fmla="*/ 551073537 w 378"/>
                        <a:gd name="T17" fmla="*/ 549653222 h 336"/>
                        <a:gd name="T18" fmla="*/ 551073537 w 378"/>
                        <a:gd name="T19" fmla="*/ 549653222 h 336"/>
                        <a:gd name="T20" fmla="*/ 551073537 w 378"/>
                        <a:gd name="T21" fmla="*/ 549653222 h 336"/>
                        <a:gd name="T22" fmla="*/ 551073537 w 378"/>
                        <a:gd name="T23" fmla="*/ 549653222 h 336"/>
                        <a:gd name="T24" fmla="*/ 551073537 w 378"/>
                        <a:gd name="T25" fmla="*/ 549653222 h 336"/>
                        <a:gd name="T26" fmla="*/ 551073537 w 378"/>
                        <a:gd name="T27" fmla="*/ 549653222 h 336"/>
                        <a:gd name="T28" fmla="*/ 0 w 378"/>
                        <a:gd name="T29" fmla="*/ 549653222 h 336"/>
                        <a:gd name="T30" fmla="*/ 551073537 w 378"/>
                        <a:gd name="T31" fmla="*/ 549653222 h 336"/>
                        <a:gd name="T32" fmla="*/ 551073537 w 378"/>
                        <a:gd name="T33" fmla="*/ 549653222 h 336"/>
                        <a:gd name="T34" fmla="*/ 551073537 w 378"/>
                        <a:gd name="T35" fmla="*/ 549653222 h 336"/>
                        <a:gd name="T36" fmla="*/ 551073537 w 378"/>
                        <a:gd name="T37" fmla="*/ 549653222 h 336"/>
                        <a:gd name="T38" fmla="*/ 551073537 w 378"/>
                        <a:gd name="T39" fmla="*/ 549653222 h 336"/>
                        <a:gd name="T40" fmla="*/ 551073537 w 378"/>
                        <a:gd name="T41" fmla="*/ 549653222 h 336"/>
                        <a:gd name="T42" fmla="*/ 551073537 w 378"/>
                        <a:gd name="T43" fmla="*/ 549653222 h 336"/>
                        <a:gd name="T44" fmla="*/ 551073537 w 378"/>
                        <a:gd name="T45" fmla="*/ 549653222 h 336"/>
                        <a:gd name="T46" fmla="*/ 551073537 w 378"/>
                        <a:gd name="T47" fmla="*/ 549653222 h 336"/>
                        <a:gd name="T48" fmla="*/ 551073537 w 378"/>
                        <a:gd name="T49" fmla="*/ 549653222 h 336"/>
                        <a:gd name="T50" fmla="*/ 551073537 w 378"/>
                        <a:gd name="T51" fmla="*/ 549653222 h 336"/>
                        <a:gd name="T52" fmla="*/ 551073537 w 378"/>
                        <a:gd name="T53" fmla="*/ 549653222 h 336"/>
                        <a:gd name="T54" fmla="*/ 551073537 w 378"/>
                        <a:gd name="T55" fmla="*/ 549653222 h 336"/>
                        <a:gd name="T56" fmla="*/ 551073537 w 378"/>
                        <a:gd name="T57" fmla="*/ 549653222 h 336"/>
                        <a:gd name="T58" fmla="*/ 551073537 w 378"/>
                        <a:gd name="T59" fmla="*/ 549653222 h 336"/>
                        <a:gd name="T60" fmla="*/ 551073537 w 378"/>
                        <a:gd name="T61" fmla="*/ 549653222 h 336"/>
                        <a:gd name="T62" fmla="*/ 551073537 w 378"/>
                        <a:gd name="T63" fmla="*/ 549653222 h 336"/>
                        <a:gd name="T64" fmla="*/ 551073537 w 378"/>
                        <a:gd name="T65" fmla="*/ 549653222 h 336"/>
                        <a:gd name="T66" fmla="*/ 551073537 w 378"/>
                        <a:gd name="T67" fmla="*/ 549653222 h 336"/>
                        <a:gd name="T68" fmla="*/ 551073537 w 378"/>
                        <a:gd name="T69" fmla="*/ 549653222 h 336"/>
                        <a:gd name="T70" fmla="*/ 551073537 w 378"/>
                        <a:gd name="T71" fmla="*/ 549653222 h 336"/>
                        <a:gd name="T72" fmla="*/ 551073537 w 378"/>
                        <a:gd name="T73" fmla="*/ 549653222 h 336"/>
                        <a:gd name="T74" fmla="*/ 551073537 w 378"/>
                        <a:gd name="T75" fmla="*/ 549653222 h 336"/>
                        <a:gd name="T76" fmla="*/ 551073537 w 378"/>
                        <a:gd name="T77" fmla="*/ 549653222 h 336"/>
                        <a:gd name="T78" fmla="*/ 551073537 w 378"/>
                        <a:gd name="T79" fmla="*/ 549653222 h 336"/>
                        <a:gd name="T80" fmla="*/ 551073537 w 378"/>
                        <a:gd name="T81" fmla="*/ 549653222 h 336"/>
                        <a:gd name="T82" fmla="*/ 551073537 w 378"/>
                        <a:gd name="T83" fmla="*/ 549653222 h 336"/>
                        <a:gd name="T84" fmla="*/ 551073537 w 378"/>
                        <a:gd name="T85" fmla="*/ 549653222 h 336"/>
                        <a:gd name="T86" fmla="*/ 551073537 w 378"/>
                        <a:gd name="T87" fmla="*/ 549653222 h 336"/>
                        <a:gd name="T88" fmla="*/ 551073537 w 378"/>
                        <a:gd name="T89" fmla="*/ 549653222 h 336"/>
                        <a:gd name="T90" fmla="*/ 551073537 w 378"/>
                        <a:gd name="T91" fmla="*/ 549653222 h 336"/>
                        <a:gd name="T92" fmla="*/ 551073537 w 378"/>
                        <a:gd name="T93" fmla="*/ 549653222 h 336"/>
                        <a:gd name="T94" fmla="*/ 55107353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rgbClr val="C0C0C0"/>
                    </a:solidFill>
                    <a:ln w="3175" algn="ctr">
                      <a:solidFill>
                        <a:schemeClr val="bg1"/>
                      </a:solidFill>
                      <a:round/>
                      <a:headEnd/>
                      <a:tailEnd/>
                    </a:ln>
                  </p:spPr>
                  <p:txBody>
                    <a:bodyPr/>
                    <a:lstStyle/>
                    <a:p>
                      <a:endParaRPr lang="es-ES"/>
                    </a:p>
                  </p:txBody>
                </p:sp>
                <p:sp>
                  <p:nvSpPr>
                    <p:cNvPr id="70788" name="Bhutan"/>
                    <p:cNvSpPr>
                      <a:spLocks/>
                    </p:cNvSpPr>
                    <p:nvPr/>
                  </p:nvSpPr>
                  <p:spPr bwMode="auto">
                    <a:xfrm>
                      <a:off x="4223" y="1726"/>
                      <a:ext cx="60" cy="34"/>
                    </a:xfrm>
                    <a:custGeom>
                      <a:avLst/>
                      <a:gdLst>
                        <a:gd name="T0" fmla="*/ 550636558 w 234"/>
                        <a:gd name="T1" fmla="*/ 553139340 h 132"/>
                        <a:gd name="T2" fmla="*/ 550636558 w 234"/>
                        <a:gd name="T3" fmla="*/ 553139340 h 132"/>
                        <a:gd name="T4" fmla="*/ 550636558 w 234"/>
                        <a:gd name="T5" fmla="*/ 553139340 h 132"/>
                        <a:gd name="T6" fmla="*/ 550636558 w 234"/>
                        <a:gd name="T7" fmla="*/ 553139340 h 132"/>
                        <a:gd name="T8" fmla="*/ 550636558 w 234"/>
                        <a:gd name="T9" fmla="*/ 553139340 h 132"/>
                        <a:gd name="T10" fmla="*/ 550636558 w 234"/>
                        <a:gd name="T11" fmla="*/ 553139340 h 132"/>
                        <a:gd name="T12" fmla="*/ 550636558 w 234"/>
                        <a:gd name="T13" fmla="*/ 553139340 h 132"/>
                        <a:gd name="T14" fmla="*/ 550636558 w 234"/>
                        <a:gd name="T15" fmla="*/ 553139340 h 132"/>
                        <a:gd name="T16" fmla="*/ 550636558 w 234"/>
                        <a:gd name="T17" fmla="*/ 553139340 h 132"/>
                        <a:gd name="T18" fmla="*/ 550636558 w 234"/>
                        <a:gd name="T19" fmla="*/ 553139340 h 132"/>
                        <a:gd name="T20" fmla="*/ 550636558 w 234"/>
                        <a:gd name="T21" fmla="*/ 553139340 h 132"/>
                        <a:gd name="T22" fmla="*/ 550636558 w 234"/>
                        <a:gd name="T23" fmla="*/ 553139340 h 132"/>
                        <a:gd name="T24" fmla="*/ 550636558 w 234"/>
                        <a:gd name="T25" fmla="*/ 553139340 h 132"/>
                        <a:gd name="T26" fmla="*/ 550636558 w 234"/>
                        <a:gd name="T27" fmla="*/ 553139340 h 132"/>
                        <a:gd name="T28" fmla="*/ 550636558 w 234"/>
                        <a:gd name="T29" fmla="*/ 553139340 h 132"/>
                        <a:gd name="T30" fmla="*/ 550636558 w 234"/>
                        <a:gd name="T31" fmla="*/ 553139340 h 132"/>
                        <a:gd name="T32" fmla="*/ 550636558 w 234"/>
                        <a:gd name="T33" fmla="*/ 553139340 h 132"/>
                        <a:gd name="T34" fmla="*/ 550636558 w 234"/>
                        <a:gd name="T35" fmla="*/ 553139340 h 132"/>
                        <a:gd name="T36" fmla="*/ 550636558 w 234"/>
                        <a:gd name="T37" fmla="*/ 553139340 h 132"/>
                        <a:gd name="T38" fmla="*/ 550636558 w 234"/>
                        <a:gd name="T39" fmla="*/ 553139340 h 132"/>
                        <a:gd name="T40" fmla="*/ 550636558 w 234"/>
                        <a:gd name="T41" fmla="*/ 553139340 h 132"/>
                        <a:gd name="T42" fmla="*/ 550636558 w 234"/>
                        <a:gd name="T43" fmla="*/ 553139340 h 132"/>
                        <a:gd name="T44" fmla="*/ 550636558 w 234"/>
                        <a:gd name="T45" fmla="*/ 553139340 h 132"/>
                        <a:gd name="T46" fmla="*/ 550636558 w 234"/>
                        <a:gd name="T47" fmla="*/ 553139340 h 132"/>
                        <a:gd name="T48" fmla="*/ 550636558 w 234"/>
                        <a:gd name="T49" fmla="*/ 553139340 h 132"/>
                        <a:gd name="T50" fmla="*/ 550636558 w 234"/>
                        <a:gd name="T51" fmla="*/ 553139340 h 132"/>
                        <a:gd name="T52" fmla="*/ 550636558 w 234"/>
                        <a:gd name="T53" fmla="*/ 553139340 h 132"/>
                        <a:gd name="T54" fmla="*/ 550636558 w 234"/>
                        <a:gd name="T55" fmla="*/ 553139340 h 132"/>
                        <a:gd name="T56" fmla="*/ 550636558 w 234"/>
                        <a:gd name="T57" fmla="*/ 553139340 h 132"/>
                        <a:gd name="T58" fmla="*/ 550636558 w 234"/>
                        <a:gd name="T59" fmla="*/ 0 h 132"/>
                        <a:gd name="T60" fmla="*/ 550636558 w 234"/>
                        <a:gd name="T61" fmla="*/ 0 h 132"/>
                        <a:gd name="T62" fmla="*/ 550636558 w 234"/>
                        <a:gd name="T63" fmla="*/ 553139340 h 132"/>
                        <a:gd name="T64" fmla="*/ 550636558 w 234"/>
                        <a:gd name="T65" fmla="*/ 553139340 h 132"/>
                        <a:gd name="T66" fmla="*/ 550636558 w 234"/>
                        <a:gd name="T67" fmla="*/ 553139340 h 132"/>
                        <a:gd name="T68" fmla="*/ 550636558 w 234"/>
                        <a:gd name="T69" fmla="*/ 553139340 h 132"/>
                        <a:gd name="T70" fmla="*/ 550636558 w 234"/>
                        <a:gd name="T71" fmla="*/ 553139340 h 132"/>
                        <a:gd name="T72" fmla="*/ 550636558 w 234"/>
                        <a:gd name="T73" fmla="*/ 553139340 h 132"/>
                        <a:gd name="T74" fmla="*/ 550636558 w 234"/>
                        <a:gd name="T75" fmla="*/ 553139340 h 132"/>
                        <a:gd name="T76" fmla="*/ 0 w 234"/>
                        <a:gd name="T77" fmla="*/ 553139340 h 132"/>
                        <a:gd name="T78" fmla="*/ 0 w 234"/>
                        <a:gd name="T79" fmla="*/ 553139340 h 132"/>
                        <a:gd name="T80" fmla="*/ 550636558 w 234"/>
                        <a:gd name="T81" fmla="*/ 553139340 h 132"/>
                        <a:gd name="T82" fmla="*/ 550636558 w 234"/>
                        <a:gd name="T83" fmla="*/ 553139340 h 132"/>
                        <a:gd name="T84" fmla="*/ 550636558 w 234"/>
                        <a:gd name="T85" fmla="*/ 553139340 h 132"/>
                        <a:gd name="T86" fmla="*/ 550636558 w 234"/>
                        <a:gd name="T87" fmla="*/ 553139340 h 132"/>
                        <a:gd name="T88" fmla="*/ 550636558 w 234"/>
                        <a:gd name="T89" fmla="*/ 553139340 h 132"/>
                        <a:gd name="T90" fmla="*/ 550636558 w 234"/>
                        <a:gd name="T91" fmla="*/ 553139340 h 132"/>
                        <a:gd name="T92" fmla="*/ 550636558 w 234"/>
                        <a:gd name="T93" fmla="*/ 553139340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rgbClr val="C0C0C0"/>
                    </a:solidFill>
                    <a:ln w="3175" algn="ctr">
                      <a:solidFill>
                        <a:schemeClr val="bg1"/>
                      </a:solidFill>
                      <a:round/>
                      <a:headEnd/>
                      <a:tailEnd/>
                    </a:ln>
                  </p:spPr>
                  <p:txBody>
                    <a:bodyPr/>
                    <a:lstStyle/>
                    <a:p>
                      <a:endParaRPr lang="es-ES"/>
                    </a:p>
                  </p:txBody>
                </p:sp>
                <p:sp>
                  <p:nvSpPr>
                    <p:cNvPr id="70789" name="Bangladesh"/>
                    <p:cNvSpPr>
                      <a:spLocks/>
                    </p:cNvSpPr>
                    <p:nvPr/>
                  </p:nvSpPr>
                  <p:spPr bwMode="auto">
                    <a:xfrm>
                      <a:off x="4215" y="1763"/>
                      <a:ext cx="96" cy="109"/>
                    </a:xfrm>
                    <a:custGeom>
                      <a:avLst/>
                      <a:gdLst>
                        <a:gd name="T0" fmla="*/ 554189015 w 372"/>
                        <a:gd name="T1" fmla="*/ 549473227 h 426"/>
                        <a:gd name="T2" fmla="*/ 554189015 w 372"/>
                        <a:gd name="T3" fmla="*/ 549473227 h 426"/>
                        <a:gd name="T4" fmla="*/ 554189015 w 372"/>
                        <a:gd name="T5" fmla="*/ 549473227 h 426"/>
                        <a:gd name="T6" fmla="*/ 554189015 w 372"/>
                        <a:gd name="T7" fmla="*/ 549473227 h 426"/>
                        <a:gd name="T8" fmla="*/ 554189015 w 372"/>
                        <a:gd name="T9" fmla="*/ 549473227 h 426"/>
                        <a:gd name="T10" fmla="*/ 554189015 w 372"/>
                        <a:gd name="T11" fmla="*/ 549473227 h 426"/>
                        <a:gd name="T12" fmla="*/ 554189015 w 372"/>
                        <a:gd name="T13" fmla="*/ 549473227 h 426"/>
                        <a:gd name="T14" fmla="*/ 554189015 w 372"/>
                        <a:gd name="T15" fmla="*/ 549473227 h 426"/>
                        <a:gd name="T16" fmla="*/ 554189015 w 372"/>
                        <a:gd name="T17" fmla="*/ 549473227 h 426"/>
                        <a:gd name="T18" fmla="*/ 554189015 w 372"/>
                        <a:gd name="T19" fmla="*/ 549473227 h 426"/>
                        <a:gd name="T20" fmla="*/ 554189015 w 372"/>
                        <a:gd name="T21" fmla="*/ 549473227 h 426"/>
                        <a:gd name="T22" fmla="*/ 554189015 w 372"/>
                        <a:gd name="T23" fmla="*/ 549473227 h 426"/>
                        <a:gd name="T24" fmla="*/ 554189015 w 372"/>
                        <a:gd name="T25" fmla="*/ 549473227 h 426"/>
                        <a:gd name="T26" fmla="*/ 554189015 w 372"/>
                        <a:gd name="T27" fmla="*/ 549473227 h 426"/>
                        <a:gd name="T28" fmla="*/ 554189015 w 372"/>
                        <a:gd name="T29" fmla="*/ 549473227 h 426"/>
                        <a:gd name="T30" fmla="*/ 554189015 w 372"/>
                        <a:gd name="T31" fmla="*/ 549473227 h 426"/>
                        <a:gd name="T32" fmla="*/ 554189015 w 372"/>
                        <a:gd name="T33" fmla="*/ 549473227 h 426"/>
                        <a:gd name="T34" fmla="*/ 554189015 w 372"/>
                        <a:gd name="T35" fmla="*/ 549473227 h 426"/>
                        <a:gd name="T36" fmla="*/ 554189015 w 372"/>
                        <a:gd name="T37" fmla="*/ 549473227 h 426"/>
                        <a:gd name="T38" fmla="*/ 554189015 w 372"/>
                        <a:gd name="T39" fmla="*/ 549473227 h 426"/>
                        <a:gd name="T40" fmla="*/ 554189015 w 372"/>
                        <a:gd name="T41" fmla="*/ 549473227 h 426"/>
                        <a:gd name="T42" fmla="*/ 554189015 w 372"/>
                        <a:gd name="T43" fmla="*/ 549473227 h 426"/>
                        <a:gd name="T44" fmla="*/ 554189015 w 372"/>
                        <a:gd name="T45" fmla="*/ 549473227 h 426"/>
                        <a:gd name="T46" fmla="*/ 554189015 w 372"/>
                        <a:gd name="T47" fmla="*/ 549473227 h 426"/>
                        <a:gd name="T48" fmla="*/ 554189015 w 372"/>
                        <a:gd name="T49" fmla="*/ 549473227 h 426"/>
                        <a:gd name="T50" fmla="*/ 554189015 w 372"/>
                        <a:gd name="T51" fmla="*/ 549473227 h 426"/>
                        <a:gd name="T52" fmla="*/ 554189015 w 372"/>
                        <a:gd name="T53" fmla="*/ 549473227 h 426"/>
                        <a:gd name="T54" fmla="*/ 554189015 w 372"/>
                        <a:gd name="T55" fmla="*/ 549473227 h 426"/>
                        <a:gd name="T56" fmla="*/ 554189015 w 372"/>
                        <a:gd name="T57" fmla="*/ 549473227 h 426"/>
                        <a:gd name="T58" fmla="*/ 554189015 w 372"/>
                        <a:gd name="T59" fmla="*/ 549473227 h 426"/>
                        <a:gd name="T60" fmla="*/ 554189015 w 372"/>
                        <a:gd name="T61" fmla="*/ 549473227 h 426"/>
                        <a:gd name="T62" fmla="*/ 554189015 w 372"/>
                        <a:gd name="T63" fmla="*/ 549473227 h 426"/>
                        <a:gd name="T64" fmla="*/ 554189015 w 372"/>
                        <a:gd name="T65" fmla="*/ 549473227 h 426"/>
                        <a:gd name="T66" fmla="*/ 554189015 w 372"/>
                        <a:gd name="T67" fmla="*/ 549473227 h 426"/>
                        <a:gd name="T68" fmla="*/ 554189015 w 372"/>
                        <a:gd name="T69" fmla="*/ 549473227 h 426"/>
                        <a:gd name="T70" fmla="*/ 554189015 w 372"/>
                        <a:gd name="T71" fmla="*/ 549473227 h 426"/>
                        <a:gd name="T72" fmla="*/ 554189015 w 372"/>
                        <a:gd name="T73" fmla="*/ 549473227 h 426"/>
                        <a:gd name="T74" fmla="*/ 554189015 w 372"/>
                        <a:gd name="T75" fmla="*/ 549473227 h 426"/>
                        <a:gd name="T76" fmla="*/ 554189015 w 372"/>
                        <a:gd name="T77" fmla="*/ 549473227 h 426"/>
                        <a:gd name="T78" fmla="*/ 554189015 w 372"/>
                        <a:gd name="T79" fmla="*/ 549473227 h 426"/>
                        <a:gd name="T80" fmla="*/ 554189015 w 372"/>
                        <a:gd name="T81" fmla="*/ 549473227 h 426"/>
                        <a:gd name="T82" fmla="*/ 554189015 w 372"/>
                        <a:gd name="T83" fmla="*/ 549473227 h 426"/>
                        <a:gd name="T84" fmla="*/ 554189015 w 372"/>
                        <a:gd name="T85" fmla="*/ 0 h 426"/>
                        <a:gd name="T86" fmla="*/ 554189015 w 372"/>
                        <a:gd name="T87" fmla="*/ 549473227 h 426"/>
                        <a:gd name="T88" fmla="*/ 0 w 372"/>
                        <a:gd name="T89" fmla="*/ 549473227 h 426"/>
                        <a:gd name="T90" fmla="*/ 554189015 w 372"/>
                        <a:gd name="T91" fmla="*/ 549473227 h 426"/>
                        <a:gd name="T92" fmla="*/ 554189015 w 372"/>
                        <a:gd name="T93" fmla="*/ 549473227 h 426"/>
                        <a:gd name="T94" fmla="*/ 554189015 w 372"/>
                        <a:gd name="T95" fmla="*/ 549473227 h 426"/>
                        <a:gd name="T96" fmla="*/ 554189015 w 372"/>
                        <a:gd name="T97" fmla="*/ 549473227 h 426"/>
                        <a:gd name="T98" fmla="*/ 554189015 w 372"/>
                        <a:gd name="T99" fmla="*/ 549473227 h 426"/>
                        <a:gd name="T100" fmla="*/ 554189015 w 372"/>
                        <a:gd name="T101" fmla="*/ 549473227 h 426"/>
                        <a:gd name="T102" fmla="*/ 554189015 w 372"/>
                        <a:gd name="T103" fmla="*/ 549473227 h 426"/>
                        <a:gd name="T104" fmla="*/ 554189015 w 372"/>
                        <a:gd name="T105" fmla="*/ 549473227 h 426"/>
                        <a:gd name="T106" fmla="*/ 554189015 w 372"/>
                        <a:gd name="T107" fmla="*/ 549473227 h 426"/>
                        <a:gd name="T108" fmla="*/ 554189015 w 372"/>
                        <a:gd name="T109" fmla="*/ 549473227 h 426"/>
                        <a:gd name="T110" fmla="*/ 554189015 w 372"/>
                        <a:gd name="T111" fmla="*/ 549473227 h 426"/>
                        <a:gd name="T112" fmla="*/ 554189015 w 372"/>
                        <a:gd name="T113" fmla="*/ 549473227 h 426"/>
                        <a:gd name="T114" fmla="*/ 554189015 w 372"/>
                        <a:gd name="T115" fmla="*/ 54947322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rgbClr val="C0C0C0"/>
                    </a:solidFill>
                    <a:ln w="3175" algn="ctr">
                      <a:solidFill>
                        <a:schemeClr val="bg1"/>
                      </a:solidFill>
                      <a:round/>
                      <a:headEnd/>
                      <a:tailEnd/>
                    </a:ln>
                  </p:spPr>
                  <p:txBody>
                    <a:bodyPr/>
                    <a:lstStyle/>
                    <a:p>
                      <a:endParaRPr lang="es-ES"/>
                    </a:p>
                  </p:txBody>
                </p:sp>
                <p:sp>
                  <p:nvSpPr>
                    <p:cNvPr id="70790" name="Bahrain"/>
                    <p:cNvSpPr>
                      <a:spLocks/>
                    </p:cNvSpPr>
                    <p:nvPr/>
                  </p:nvSpPr>
                  <p:spPr bwMode="auto">
                    <a:xfrm>
                      <a:off x="3560" y="1769"/>
                      <a:ext cx="17" cy="37"/>
                    </a:xfrm>
                    <a:custGeom>
                      <a:avLst/>
                      <a:gdLst>
                        <a:gd name="T0" fmla="*/ 553139340 w 66"/>
                        <a:gd name="T1" fmla="*/ 551783627 h 144"/>
                        <a:gd name="T2" fmla="*/ 553139340 w 66"/>
                        <a:gd name="T3" fmla="*/ 551783627 h 144"/>
                        <a:gd name="T4" fmla="*/ 553139340 w 66"/>
                        <a:gd name="T5" fmla="*/ 551783627 h 144"/>
                        <a:gd name="T6" fmla="*/ 553139340 w 66"/>
                        <a:gd name="T7" fmla="*/ 551783627 h 144"/>
                        <a:gd name="T8" fmla="*/ 553139340 w 66"/>
                        <a:gd name="T9" fmla="*/ 551783627 h 144"/>
                        <a:gd name="T10" fmla="*/ 553139340 w 66"/>
                        <a:gd name="T11" fmla="*/ 551783627 h 144"/>
                        <a:gd name="T12" fmla="*/ 553139340 w 66"/>
                        <a:gd name="T13" fmla="*/ 551783627 h 144"/>
                        <a:gd name="T14" fmla="*/ 553139340 w 66"/>
                        <a:gd name="T15" fmla="*/ 551783627 h 144"/>
                        <a:gd name="T16" fmla="*/ 553139340 w 66"/>
                        <a:gd name="T17" fmla="*/ 551783627 h 144"/>
                        <a:gd name="T18" fmla="*/ 553139340 w 66"/>
                        <a:gd name="T19" fmla="*/ 0 h 144"/>
                        <a:gd name="T20" fmla="*/ 553139340 w 66"/>
                        <a:gd name="T21" fmla="*/ 0 h 144"/>
                        <a:gd name="T22" fmla="*/ 553139340 w 66"/>
                        <a:gd name="T23" fmla="*/ 551783627 h 144"/>
                        <a:gd name="T24" fmla="*/ 553139340 w 66"/>
                        <a:gd name="T25" fmla="*/ 551783627 h 144"/>
                        <a:gd name="T26" fmla="*/ 553139340 w 66"/>
                        <a:gd name="T27" fmla="*/ 551783627 h 144"/>
                        <a:gd name="T28" fmla="*/ 553139340 w 66"/>
                        <a:gd name="T29" fmla="*/ 551783627 h 144"/>
                        <a:gd name="T30" fmla="*/ 0 w 66"/>
                        <a:gd name="T31" fmla="*/ 551783627 h 144"/>
                        <a:gd name="T32" fmla="*/ 553139340 w 66"/>
                        <a:gd name="T33" fmla="*/ 551783627 h 144"/>
                        <a:gd name="T34" fmla="*/ 553139340 w 66"/>
                        <a:gd name="T35" fmla="*/ 55178362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rgbClr val="C0C0C0"/>
                    </a:solidFill>
                    <a:ln w="3175" algn="ctr">
                      <a:solidFill>
                        <a:schemeClr val="bg1"/>
                      </a:solidFill>
                      <a:round/>
                      <a:headEnd/>
                      <a:tailEnd/>
                    </a:ln>
                  </p:spPr>
                  <p:txBody>
                    <a:bodyPr/>
                    <a:lstStyle/>
                    <a:p>
                      <a:endParaRPr lang="es-ES"/>
                    </a:p>
                  </p:txBody>
                </p:sp>
                <p:sp>
                  <p:nvSpPr>
                    <p:cNvPr id="70791" name="Azerbaijan"/>
                    <p:cNvSpPr>
                      <a:spLocks noEditPoints="1"/>
                    </p:cNvSpPr>
                    <p:nvPr/>
                  </p:nvSpPr>
                  <p:spPr bwMode="auto">
                    <a:xfrm>
                      <a:off x="3419" y="1447"/>
                      <a:ext cx="92" cy="74"/>
                    </a:xfrm>
                    <a:custGeom>
                      <a:avLst/>
                      <a:gdLst>
                        <a:gd name="T0" fmla="*/ 548801060 w 360"/>
                        <a:gd name="T1" fmla="*/ 551783627 h 288"/>
                        <a:gd name="T2" fmla="*/ 548801060 w 360"/>
                        <a:gd name="T3" fmla="*/ 551783627 h 288"/>
                        <a:gd name="T4" fmla="*/ 548801060 w 360"/>
                        <a:gd name="T5" fmla="*/ 551783627 h 288"/>
                        <a:gd name="T6" fmla="*/ 548801060 w 360"/>
                        <a:gd name="T7" fmla="*/ 551783627 h 288"/>
                        <a:gd name="T8" fmla="*/ 548801060 w 360"/>
                        <a:gd name="T9" fmla="*/ 551783627 h 288"/>
                        <a:gd name="T10" fmla="*/ 548801060 w 360"/>
                        <a:gd name="T11" fmla="*/ 551783627 h 288"/>
                        <a:gd name="T12" fmla="*/ 548801060 w 360"/>
                        <a:gd name="T13" fmla="*/ 551783627 h 288"/>
                        <a:gd name="T14" fmla="*/ 548801060 w 360"/>
                        <a:gd name="T15" fmla="*/ 551783627 h 288"/>
                        <a:gd name="T16" fmla="*/ 548801060 w 360"/>
                        <a:gd name="T17" fmla="*/ 551783627 h 288"/>
                        <a:gd name="T18" fmla="*/ 548801060 w 360"/>
                        <a:gd name="T19" fmla="*/ 551783627 h 288"/>
                        <a:gd name="T20" fmla="*/ 548801060 w 360"/>
                        <a:gd name="T21" fmla="*/ 551783627 h 288"/>
                        <a:gd name="T22" fmla="*/ 548801060 w 360"/>
                        <a:gd name="T23" fmla="*/ 551783627 h 288"/>
                        <a:gd name="T24" fmla="*/ 548801060 w 360"/>
                        <a:gd name="T25" fmla="*/ 551783627 h 288"/>
                        <a:gd name="T26" fmla="*/ 548801060 w 360"/>
                        <a:gd name="T27" fmla="*/ 0 h 288"/>
                        <a:gd name="T28" fmla="*/ 548801060 w 360"/>
                        <a:gd name="T29" fmla="*/ 551783627 h 288"/>
                        <a:gd name="T30" fmla="*/ 548801060 w 360"/>
                        <a:gd name="T31" fmla="*/ 551783627 h 288"/>
                        <a:gd name="T32" fmla="*/ 548801060 w 360"/>
                        <a:gd name="T33" fmla="*/ 551783627 h 288"/>
                        <a:gd name="T34" fmla="*/ 548801060 w 360"/>
                        <a:gd name="T35" fmla="*/ 551783627 h 288"/>
                        <a:gd name="T36" fmla="*/ 548801060 w 360"/>
                        <a:gd name="T37" fmla="*/ 551783627 h 288"/>
                        <a:gd name="T38" fmla="*/ 548801060 w 360"/>
                        <a:gd name="T39" fmla="*/ 0 h 288"/>
                        <a:gd name="T40" fmla="*/ 548801060 w 360"/>
                        <a:gd name="T41" fmla="*/ 551783627 h 288"/>
                        <a:gd name="T42" fmla="*/ 548801060 w 360"/>
                        <a:gd name="T43" fmla="*/ 551783627 h 288"/>
                        <a:gd name="T44" fmla="*/ 548801060 w 360"/>
                        <a:gd name="T45" fmla="*/ 551783627 h 288"/>
                        <a:gd name="T46" fmla="*/ 548801060 w 360"/>
                        <a:gd name="T47" fmla="*/ 551783627 h 288"/>
                        <a:gd name="T48" fmla="*/ 548801060 w 360"/>
                        <a:gd name="T49" fmla="*/ 551783627 h 288"/>
                        <a:gd name="T50" fmla="*/ 548801060 w 360"/>
                        <a:gd name="T51" fmla="*/ 551783627 h 288"/>
                        <a:gd name="T52" fmla="*/ 548801060 w 360"/>
                        <a:gd name="T53" fmla="*/ 551783627 h 288"/>
                        <a:gd name="T54" fmla="*/ 0 w 360"/>
                        <a:gd name="T55" fmla="*/ 551783627 h 288"/>
                        <a:gd name="T56" fmla="*/ 548801060 w 360"/>
                        <a:gd name="T57" fmla="*/ 551783627 h 288"/>
                        <a:gd name="T58" fmla="*/ 548801060 w 360"/>
                        <a:gd name="T59" fmla="*/ 551783627 h 288"/>
                        <a:gd name="T60" fmla="*/ 548801060 w 360"/>
                        <a:gd name="T61" fmla="*/ 551783627 h 288"/>
                        <a:gd name="T62" fmla="*/ 548801060 w 360"/>
                        <a:gd name="T63" fmla="*/ 551783627 h 288"/>
                        <a:gd name="T64" fmla="*/ 548801060 w 360"/>
                        <a:gd name="T65" fmla="*/ 551783627 h 288"/>
                        <a:gd name="T66" fmla="*/ 548801060 w 360"/>
                        <a:gd name="T67" fmla="*/ 551783627 h 288"/>
                        <a:gd name="T68" fmla="*/ 548801060 w 360"/>
                        <a:gd name="T69" fmla="*/ 551783627 h 288"/>
                        <a:gd name="T70" fmla="*/ 548801060 w 360"/>
                        <a:gd name="T71" fmla="*/ 551783627 h 288"/>
                        <a:gd name="T72" fmla="*/ 548801060 w 360"/>
                        <a:gd name="T73" fmla="*/ 551783627 h 288"/>
                        <a:gd name="T74" fmla="*/ 548801060 w 360"/>
                        <a:gd name="T75" fmla="*/ 551783627 h 288"/>
                        <a:gd name="T76" fmla="*/ 548801060 w 360"/>
                        <a:gd name="T77" fmla="*/ 551783627 h 288"/>
                        <a:gd name="T78" fmla="*/ 548801060 w 360"/>
                        <a:gd name="T79" fmla="*/ 551783627 h 288"/>
                        <a:gd name="T80" fmla="*/ 548801060 w 360"/>
                        <a:gd name="T81" fmla="*/ 551783627 h 288"/>
                        <a:gd name="T82" fmla="*/ 548801060 w 360"/>
                        <a:gd name="T83" fmla="*/ 551783627 h 288"/>
                        <a:gd name="T84" fmla="*/ 548801060 w 360"/>
                        <a:gd name="T85" fmla="*/ 551783627 h 288"/>
                        <a:gd name="T86" fmla="*/ 548801060 w 360"/>
                        <a:gd name="T87" fmla="*/ 551783627 h 288"/>
                        <a:gd name="T88" fmla="*/ 548801060 w 360"/>
                        <a:gd name="T89" fmla="*/ 551783627 h 288"/>
                        <a:gd name="T90" fmla="*/ 548801060 w 360"/>
                        <a:gd name="T91" fmla="*/ 551783627 h 288"/>
                        <a:gd name="T92" fmla="*/ 548801060 w 360"/>
                        <a:gd name="T93" fmla="*/ 551783627 h 288"/>
                        <a:gd name="T94" fmla="*/ 548801060 w 360"/>
                        <a:gd name="T95" fmla="*/ 551783627 h 288"/>
                        <a:gd name="T96" fmla="*/ 548801060 w 360"/>
                        <a:gd name="T97" fmla="*/ 551783627 h 288"/>
                        <a:gd name="T98" fmla="*/ 548801060 w 360"/>
                        <a:gd name="T99" fmla="*/ 551783627 h 288"/>
                        <a:gd name="T100" fmla="*/ 548801060 w 360"/>
                        <a:gd name="T101" fmla="*/ 551783627 h 288"/>
                        <a:gd name="T102" fmla="*/ 548801060 w 360"/>
                        <a:gd name="T103" fmla="*/ 551783627 h 288"/>
                        <a:gd name="T104" fmla="*/ 548801060 w 360"/>
                        <a:gd name="T105" fmla="*/ 551783627 h 288"/>
                        <a:gd name="T106" fmla="*/ 548801060 w 360"/>
                        <a:gd name="T107" fmla="*/ 551783627 h 288"/>
                        <a:gd name="T108" fmla="*/ 548801060 w 360"/>
                        <a:gd name="T109" fmla="*/ 551783627 h 288"/>
                        <a:gd name="T110" fmla="*/ 548801060 w 360"/>
                        <a:gd name="T111" fmla="*/ 551783627 h 288"/>
                        <a:gd name="T112" fmla="*/ 548801060 w 360"/>
                        <a:gd name="T113" fmla="*/ 551783627 h 288"/>
                        <a:gd name="T114" fmla="*/ 548801060 w 360"/>
                        <a:gd name="T115" fmla="*/ 551783627 h 288"/>
                        <a:gd name="T116" fmla="*/ 548801060 w 360"/>
                        <a:gd name="T117" fmla="*/ 551783627 h 288"/>
                        <a:gd name="T118" fmla="*/ 548801060 w 360"/>
                        <a:gd name="T119" fmla="*/ 551783627 h 288"/>
                        <a:gd name="T120" fmla="*/ 548801060 w 360"/>
                        <a:gd name="T121" fmla="*/ 55178362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rgbClr val="C0C0C0"/>
                    </a:solidFill>
                    <a:ln w="3175" algn="ctr">
                      <a:solidFill>
                        <a:schemeClr val="bg1"/>
                      </a:solidFill>
                      <a:round/>
                      <a:headEnd/>
                      <a:tailEnd/>
                    </a:ln>
                  </p:spPr>
                  <p:txBody>
                    <a:bodyPr/>
                    <a:lstStyle/>
                    <a:p>
                      <a:endParaRPr lang="es-ES"/>
                    </a:p>
                  </p:txBody>
                </p:sp>
                <p:sp>
                  <p:nvSpPr>
                    <p:cNvPr id="70792" name="Armenia"/>
                    <p:cNvSpPr>
                      <a:spLocks/>
                    </p:cNvSpPr>
                    <p:nvPr/>
                  </p:nvSpPr>
                  <p:spPr bwMode="auto">
                    <a:xfrm>
                      <a:off x="3393" y="1458"/>
                      <a:ext cx="57" cy="54"/>
                    </a:xfrm>
                    <a:custGeom>
                      <a:avLst/>
                      <a:gdLst>
                        <a:gd name="T0" fmla="*/ 551380654 w 222"/>
                        <a:gd name="T1" fmla="*/ 552209789 h 210"/>
                        <a:gd name="T2" fmla="*/ 551380654 w 222"/>
                        <a:gd name="T3" fmla="*/ 552209789 h 210"/>
                        <a:gd name="T4" fmla="*/ 551380654 w 222"/>
                        <a:gd name="T5" fmla="*/ 552209789 h 210"/>
                        <a:gd name="T6" fmla="*/ 551380654 w 222"/>
                        <a:gd name="T7" fmla="*/ 552209789 h 210"/>
                        <a:gd name="T8" fmla="*/ 551380654 w 222"/>
                        <a:gd name="T9" fmla="*/ 552209789 h 210"/>
                        <a:gd name="T10" fmla="*/ 551380654 w 222"/>
                        <a:gd name="T11" fmla="*/ 552209789 h 210"/>
                        <a:gd name="T12" fmla="*/ 551380654 w 222"/>
                        <a:gd name="T13" fmla="*/ 552209789 h 210"/>
                        <a:gd name="T14" fmla="*/ 551380654 w 222"/>
                        <a:gd name="T15" fmla="*/ 552209789 h 210"/>
                        <a:gd name="T16" fmla="*/ 551380654 w 222"/>
                        <a:gd name="T17" fmla="*/ 552209789 h 210"/>
                        <a:gd name="T18" fmla="*/ 551380654 w 222"/>
                        <a:gd name="T19" fmla="*/ 552209789 h 210"/>
                        <a:gd name="T20" fmla="*/ 551380654 w 222"/>
                        <a:gd name="T21" fmla="*/ 552209789 h 210"/>
                        <a:gd name="T22" fmla="*/ 551380654 w 222"/>
                        <a:gd name="T23" fmla="*/ 552209789 h 210"/>
                        <a:gd name="T24" fmla="*/ 551380654 w 222"/>
                        <a:gd name="T25" fmla="*/ 552209789 h 210"/>
                        <a:gd name="T26" fmla="*/ 551380654 w 222"/>
                        <a:gd name="T27" fmla="*/ 552209789 h 210"/>
                        <a:gd name="T28" fmla="*/ 551380654 w 222"/>
                        <a:gd name="T29" fmla="*/ 552209789 h 210"/>
                        <a:gd name="T30" fmla="*/ 551380654 w 222"/>
                        <a:gd name="T31" fmla="*/ 552209789 h 210"/>
                        <a:gd name="T32" fmla="*/ 551380654 w 222"/>
                        <a:gd name="T33" fmla="*/ 552209789 h 210"/>
                        <a:gd name="T34" fmla="*/ 551380654 w 222"/>
                        <a:gd name="T35" fmla="*/ 552209789 h 210"/>
                        <a:gd name="T36" fmla="*/ 551380654 w 222"/>
                        <a:gd name="T37" fmla="*/ 552209789 h 210"/>
                        <a:gd name="T38" fmla="*/ 551380654 w 222"/>
                        <a:gd name="T39" fmla="*/ 0 h 210"/>
                        <a:gd name="T40" fmla="*/ 551380654 w 222"/>
                        <a:gd name="T41" fmla="*/ 0 h 210"/>
                        <a:gd name="T42" fmla="*/ 551380654 w 222"/>
                        <a:gd name="T43" fmla="*/ 552209789 h 210"/>
                        <a:gd name="T44" fmla="*/ 551380654 w 222"/>
                        <a:gd name="T45" fmla="*/ 552209789 h 210"/>
                        <a:gd name="T46" fmla="*/ 551380654 w 222"/>
                        <a:gd name="T47" fmla="*/ 552209789 h 210"/>
                        <a:gd name="T48" fmla="*/ 0 w 222"/>
                        <a:gd name="T49" fmla="*/ 552209789 h 210"/>
                        <a:gd name="T50" fmla="*/ 551380654 w 222"/>
                        <a:gd name="T51" fmla="*/ 552209789 h 210"/>
                        <a:gd name="T52" fmla="*/ 551380654 w 222"/>
                        <a:gd name="T53" fmla="*/ 552209789 h 210"/>
                        <a:gd name="T54" fmla="*/ 551380654 w 222"/>
                        <a:gd name="T55" fmla="*/ 552209789 h 210"/>
                        <a:gd name="T56" fmla="*/ 551380654 w 222"/>
                        <a:gd name="T57" fmla="*/ 552209789 h 210"/>
                        <a:gd name="T58" fmla="*/ 551380654 w 222"/>
                        <a:gd name="T59" fmla="*/ 552209789 h 210"/>
                        <a:gd name="T60" fmla="*/ 551380654 w 222"/>
                        <a:gd name="T61" fmla="*/ 552209789 h 210"/>
                        <a:gd name="T62" fmla="*/ 551380654 w 222"/>
                        <a:gd name="T63" fmla="*/ 552209789 h 210"/>
                        <a:gd name="T64" fmla="*/ 551380654 w 222"/>
                        <a:gd name="T65" fmla="*/ 552209789 h 210"/>
                        <a:gd name="T66" fmla="*/ 551380654 w 222"/>
                        <a:gd name="T67" fmla="*/ 552209789 h 210"/>
                        <a:gd name="T68" fmla="*/ 551380654 w 222"/>
                        <a:gd name="T69" fmla="*/ 552209789 h 210"/>
                        <a:gd name="T70" fmla="*/ 551380654 w 222"/>
                        <a:gd name="T71" fmla="*/ 552209789 h 210"/>
                        <a:gd name="T72" fmla="*/ 551380654 w 222"/>
                        <a:gd name="T73" fmla="*/ 552209789 h 210"/>
                        <a:gd name="T74" fmla="*/ 551380654 w 222"/>
                        <a:gd name="T75" fmla="*/ 552209789 h 210"/>
                        <a:gd name="T76" fmla="*/ 551380654 w 222"/>
                        <a:gd name="T77" fmla="*/ 552209789 h 210"/>
                        <a:gd name="T78" fmla="*/ 551380654 w 222"/>
                        <a:gd name="T79" fmla="*/ 552209789 h 210"/>
                        <a:gd name="T80" fmla="*/ 551380654 w 222"/>
                        <a:gd name="T81" fmla="*/ 552209789 h 210"/>
                        <a:gd name="T82" fmla="*/ 551380654 w 222"/>
                        <a:gd name="T83" fmla="*/ 552209789 h 210"/>
                        <a:gd name="T84" fmla="*/ 551380654 w 222"/>
                        <a:gd name="T85" fmla="*/ 552209789 h 210"/>
                        <a:gd name="T86" fmla="*/ 551380654 w 222"/>
                        <a:gd name="T87" fmla="*/ 552209789 h 210"/>
                        <a:gd name="T88" fmla="*/ 551380654 w 222"/>
                        <a:gd name="T89" fmla="*/ 552209789 h 210"/>
                        <a:gd name="T90" fmla="*/ 551380654 w 222"/>
                        <a:gd name="T91" fmla="*/ 552209789 h 210"/>
                        <a:gd name="T92" fmla="*/ 551380654 w 222"/>
                        <a:gd name="T93" fmla="*/ 552209789 h 210"/>
                        <a:gd name="T94" fmla="*/ 551380654 w 222"/>
                        <a:gd name="T95" fmla="*/ 552209789 h 210"/>
                        <a:gd name="T96" fmla="*/ 551380654 w 222"/>
                        <a:gd name="T97" fmla="*/ 552209789 h 210"/>
                        <a:gd name="T98" fmla="*/ 551380654 w 222"/>
                        <a:gd name="T99" fmla="*/ 552209789 h 210"/>
                        <a:gd name="T100" fmla="*/ 551380654 w 222"/>
                        <a:gd name="T101" fmla="*/ 552209789 h 210"/>
                        <a:gd name="T102" fmla="*/ 551380654 w 222"/>
                        <a:gd name="T103" fmla="*/ 552209789 h 210"/>
                        <a:gd name="T104" fmla="*/ 551380654 w 222"/>
                        <a:gd name="T105" fmla="*/ 552209789 h 210"/>
                        <a:gd name="T106" fmla="*/ 551380654 w 222"/>
                        <a:gd name="T107" fmla="*/ 552209789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rgbClr val="C0C0C0"/>
                    </a:solidFill>
                    <a:ln w="3175" algn="ctr">
                      <a:solidFill>
                        <a:schemeClr val="bg1"/>
                      </a:solidFill>
                      <a:round/>
                      <a:headEnd/>
                      <a:tailEnd/>
                    </a:ln>
                  </p:spPr>
                  <p:txBody>
                    <a:bodyPr/>
                    <a:lstStyle/>
                    <a:p>
                      <a:endParaRPr lang="es-ES"/>
                    </a:p>
                  </p:txBody>
                </p:sp>
                <p:sp>
                  <p:nvSpPr>
                    <p:cNvPr id="70793" name="Afghanistan"/>
                    <p:cNvSpPr>
                      <a:spLocks/>
                    </p:cNvSpPr>
                    <p:nvPr/>
                  </p:nvSpPr>
                  <p:spPr bwMode="auto">
                    <a:xfrm>
                      <a:off x="3703" y="1516"/>
                      <a:ext cx="232" cy="189"/>
                    </a:xfrm>
                    <a:custGeom>
                      <a:avLst/>
                      <a:gdLst>
                        <a:gd name="T0" fmla="*/ 549907233 w 906"/>
                        <a:gd name="T1" fmla="*/ 549965011 h 738"/>
                        <a:gd name="T2" fmla="*/ 549907233 w 906"/>
                        <a:gd name="T3" fmla="*/ 549965011 h 738"/>
                        <a:gd name="T4" fmla="*/ 549907233 w 906"/>
                        <a:gd name="T5" fmla="*/ 549965011 h 738"/>
                        <a:gd name="T6" fmla="*/ 549907233 w 906"/>
                        <a:gd name="T7" fmla="*/ 549965011 h 738"/>
                        <a:gd name="T8" fmla="*/ 549907233 w 906"/>
                        <a:gd name="T9" fmla="*/ 549965011 h 738"/>
                        <a:gd name="T10" fmla="*/ 549907233 w 906"/>
                        <a:gd name="T11" fmla="*/ 0 h 738"/>
                        <a:gd name="T12" fmla="*/ 549907233 w 906"/>
                        <a:gd name="T13" fmla="*/ 549965011 h 738"/>
                        <a:gd name="T14" fmla="*/ 549907233 w 906"/>
                        <a:gd name="T15" fmla="*/ 549965011 h 738"/>
                        <a:gd name="T16" fmla="*/ 549907233 w 906"/>
                        <a:gd name="T17" fmla="*/ 549965011 h 738"/>
                        <a:gd name="T18" fmla="*/ 549907233 w 906"/>
                        <a:gd name="T19" fmla="*/ 549965011 h 738"/>
                        <a:gd name="T20" fmla="*/ 549907233 w 906"/>
                        <a:gd name="T21" fmla="*/ 549965011 h 738"/>
                        <a:gd name="T22" fmla="*/ 549907233 w 906"/>
                        <a:gd name="T23" fmla="*/ 549965011 h 738"/>
                        <a:gd name="T24" fmla="*/ 549907233 w 906"/>
                        <a:gd name="T25" fmla="*/ 549965011 h 738"/>
                        <a:gd name="T26" fmla="*/ 549907233 w 906"/>
                        <a:gd name="T27" fmla="*/ 549965011 h 738"/>
                        <a:gd name="T28" fmla="*/ 549907233 w 906"/>
                        <a:gd name="T29" fmla="*/ 549965011 h 738"/>
                        <a:gd name="T30" fmla="*/ 549907233 w 906"/>
                        <a:gd name="T31" fmla="*/ 549965011 h 738"/>
                        <a:gd name="T32" fmla="*/ 549907233 w 906"/>
                        <a:gd name="T33" fmla="*/ 549965011 h 738"/>
                        <a:gd name="T34" fmla="*/ 549907233 w 906"/>
                        <a:gd name="T35" fmla="*/ 549965011 h 738"/>
                        <a:gd name="T36" fmla="*/ 549907233 w 906"/>
                        <a:gd name="T37" fmla="*/ 549965011 h 738"/>
                        <a:gd name="T38" fmla="*/ 549907233 w 906"/>
                        <a:gd name="T39" fmla="*/ 549965011 h 738"/>
                        <a:gd name="T40" fmla="*/ 549907233 w 906"/>
                        <a:gd name="T41" fmla="*/ 549965011 h 738"/>
                        <a:gd name="T42" fmla="*/ 549907233 w 906"/>
                        <a:gd name="T43" fmla="*/ 549965011 h 738"/>
                        <a:gd name="T44" fmla="*/ 549907233 w 906"/>
                        <a:gd name="T45" fmla="*/ 549965011 h 738"/>
                        <a:gd name="T46" fmla="*/ 0 w 906"/>
                        <a:gd name="T47" fmla="*/ 549965011 h 738"/>
                        <a:gd name="T48" fmla="*/ 549907233 w 906"/>
                        <a:gd name="T49" fmla="*/ 549965011 h 738"/>
                        <a:gd name="T50" fmla="*/ 549907233 w 906"/>
                        <a:gd name="T51" fmla="*/ 549965011 h 738"/>
                        <a:gd name="T52" fmla="*/ 549907233 w 906"/>
                        <a:gd name="T53" fmla="*/ 549965011 h 738"/>
                        <a:gd name="T54" fmla="*/ 549907233 w 906"/>
                        <a:gd name="T55" fmla="*/ 549965011 h 738"/>
                        <a:gd name="T56" fmla="*/ 549907233 w 906"/>
                        <a:gd name="T57" fmla="*/ 549965011 h 738"/>
                        <a:gd name="T58" fmla="*/ 549907233 w 906"/>
                        <a:gd name="T59" fmla="*/ 549965011 h 738"/>
                        <a:gd name="T60" fmla="*/ 549907233 w 906"/>
                        <a:gd name="T61" fmla="*/ 549965011 h 738"/>
                        <a:gd name="T62" fmla="*/ 549907233 w 906"/>
                        <a:gd name="T63" fmla="*/ 549965011 h 738"/>
                        <a:gd name="T64" fmla="*/ 549907233 w 906"/>
                        <a:gd name="T65" fmla="*/ 549965011 h 738"/>
                        <a:gd name="T66" fmla="*/ 549907233 w 906"/>
                        <a:gd name="T67" fmla="*/ 549965011 h 738"/>
                        <a:gd name="T68" fmla="*/ 549907233 w 906"/>
                        <a:gd name="T69" fmla="*/ 549965011 h 738"/>
                        <a:gd name="T70" fmla="*/ 549907233 w 906"/>
                        <a:gd name="T71" fmla="*/ 549965011 h 738"/>
                        <a:gd name="T72" fmla="*/ 549907233 w 906"/>
                        <a:gd name="T73" fmla="*/ 549965011 h 738"/>
                        <a:gd name="T74" fmla="*/ 549907233 w 906"/>
                        <a:gd name="T75" fmla="*/ 549965011 h 738"/>
                        <a:gd name="T76" fmla="*/ 549907233 w 906"/>
                        <a:gd name="T77" fmla="*/ 549965011 h 738"/>
                        <a:gd name="T78" fmla="*/ 549907233 w 906"/>
                        <a:gd name="T79" fmla="*/ 549965011 h 738"/>
                        <a:gd name="T80" fmla="*/ 549907233 w 906"/>
                        <a:gd name="T81" fmla="*/ 549965011 h 738"/>
                        <a:gd name="T82" fmla="*/ 549907233 w 906"/>
                        <a:gd name="T83" fmla="*/ 549965011 h 738"/>
                        <a:gd name="T84" fmla="*/ 549907233 w 906"/>
                        <a:gd name="T85" fmla="*/ 549965011 h 738"/>
                        <a:gd name="T86" fmla="*/ 549907233 w 906"/>
                        <a:gd name="T87" fmla="*/ 549965011 h 738"/>
                        <a:gd name="T88" fmla="*/ 549907233 w 906"/>
                        <a:gd name="T89" fmla="*/ 549965011 h 738"/>
                        <a:gd name="T90" fmla="*/ 549907233 w 906"/>
                        <a:gd name="T91" fmla="*/ 549965011 h 738"/>
                        <a:gd name="T92" fmla="*/ 549907233 w 906"/>
                        <a:gd name="T93" fmla="*/ 549965011 h 738"/>
                        <a:gd name="T94" fmla="*/ 549907233 w 906"/>
                        <a:gd name="T95" fmla="*/ 549965011 h 738"/>
                        <a:gd name="T96" fmla="*/ 549907233 w 906"/>
                        <a:gd name="T97" fmla="*/ 549965011 h 738"/>
                        <a:gd name="T98" fmla="*/ 549907233 w 906"/>
                        <a:gd name="T99" fmla="*/ 549965011 h 738"/>
                        <a:gd name="T100" fmla="*/ 549907233 w 906"/>
                        <a:gd name="T101" fmla="*/ 549965011 h 738"/>
                        <a:gd name="T102" fmla="*/ 549907233 w 906"/>
                        <a:gd name="T103" fmla="*/ 549965011 h 738"/>
                        <a:gd name="T104" fmla="*/ 549907233 w 906"/>
                        <a:gd name="T105" fmla="*/ 549965011 h 738"/>
                        <a:gd name="T106" fmla="*/ 549907233 w 906"/>
                        <a:gd name="T107" fmla="*/ 549965011 h 738"/>
                        <a:gd name="T108" fmla="*/ 549907233 w 906"/>
                        <a:gd name="T109" fmla="*/ 549965011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rgbClr val="C0C0C0"/>
                    </a:solidFill>
                    <a:ln w="3175" algn="ctr">
                      <a:solidFill>
                        <a:schemeClr val="bg1"/>
                      </a:solidFill>
                      <a:round/>
                      <a:headEnd/>
                      <a:tailEnd/>
                    </a:ln>
                  </p:spPr>
                  <p:txBody>
                    <a:bodyPr/>
                    <a:lstStyle/>
                    <a:p>
                      <a:endParaRPr lang="es-ES"/>
                    </a:p>
                  </p:txBody>
                </p:sp>
              </p:grpSp>
            </p:grpSp>
            <p:grpSp>
              <p:nvGrpSpPr>
                <p:cNvPr id="70704" name="343 Grupo"/>
                <p:cNvGrpSpPr>
                  <a:grpSpLocks/>
                </p:cNvGrpSpPr>
                <p:nvPr/>
              </p:nvGrpSpPr>
              <p:grpSpPr bwMode="auto">
                <a:xfrm>
                  <a:off x="5084775" y="1066800"/>
                  <a:ext cx="4005263" cy="4359276"/>
                  <a:chOff x="103188" y="1114425"/>
                  <a:chExt cx="4005263" cy="4359276"/>
                </a:xfrm>
              </p:grpSpPr>
              <p:grpSp>
                <p:nvGrpSpPr>
                  <p:cNvPr id="70705" name="Group 1125"/>
                  <p:cNvGrpSpPr>
                    <a:grpSpLocks/>
                  </p:cNvGrpSpPr>
                  <p:nvPr/>
                </p:nvGrpSpPr>
                <p:grpSpPr bwMode="auto">
                  <a:xfrm>
                    <a:off x="103188" y="1114425"/>
                    <a:ext cx="4005263" cy="2317750"/>
                    <a:chOff x="65" y="702"/>
                    <a:chExt cx="2523" cy="1460"/>
                  </a:xfrm>
                </p:grpSpPr>
                <p:sp>
                  <p:nvSpPr>
                    <p:cNvPr id="70725" name="USA (Alaska)"/>
                    <p:cNvSpPr>
                      <a:spLocks noEditPoints="1"/>
                    </p:cNvSpPr>
                    <p:nvPr/>
                  </p:nvSpPr>
                  <p:spPr bwMode="auto">
                    <a:xfrm>
                      <a:off x="65" y="886"/>
                      <a:ext cx="786" cy="340"/>
                    </a:xfrm>
                    <a:custGeom>
                      <a:avLst/>
                      <a:gdLst>
                        <a:gd name="T0" fmla="*/ 549453518 w 3072"/>
                        <a:gd name="T1" fmla="*/ 548156155 h 1332"/>
                        <a:gd name="T2" fmla="*/ 549453518 w 3072"/>
                        <a:gd name="T3" fmla="*/ 548156155 h 1332"/>
                        <a:gd name="T4" fmla="*/ 549453518 w 3072"/>
                        <a:gd name="T5" fmla="*/ 548156155 h 1332"/>
                        <a:gd name="T6" fmla="*/ 549453518 w 3072"/>
                        <a:gd name="T7" fmla="*/ 548156155 h 1332"/>
                        <a:gd name="T8" fmla="*/ 549453518 w 3072"/>
                        <a:gd name="T9" fmla="*/ 548156155 h 1332"/>
                        <a:gd name="T10" fmla="*/ 549453518 w 3072"/>
                        <a:gd name="T11" fmla="*/ 548156155 h 1332"/>
                        <a:gd name="T12" fmla="*/ 549453518 w 3072"/>
                        <a:gd name="T13" fmla="*/ 548156155 h 1332"/>
                        <a:gd name="T14" fmla="*/ 549453518 w 3072"/>
                        <a:gd name="T15" fmla="*/ 548156155 h 1332"/>
                        <a:gd name="T16" fmla="*/ 549453518 w 3072"/>
                        <a:gd name="T17" fmla="*/ 548156155 h 1332"/>
                        <a:gd name="T18" fmla="*/ 549453518 w 3072"/>
                        <a:gd name="T19" fmla="*/ 548156155 h 1332"/>
                        <a:gd name="T20" fmla="*/ 549453518 w 3072"/>
                        <a:gd name="T21" fmla="*/ 548156155 h 1332"/>
                        <a:gd name="T22" fmla="*/ 549453518 w 3072"/>
                        <a:gd name="T23" fmla="*/ 0 h 1332"/>
                        <a:gd name="T24" fmla="*/ 549453518 w 3072"/>
                        <a:gd name="T25" fmla="*/ 548156155 h 1332"/>
                        <a:gd name="T26" fmla="*/ 549453518 w 3072"/>
                        <a:gd name="T27" fmla="*/ 548156155 h 1332"/>
                        <a:gd name="T28" fmla="*/ 549453518 w 3072"/>
                        <a:gd name="T29" fmla="*/ 548156155 h 1332"/>
                        <a:gd name="T30" fmla="*/ 549453518 w 3072"/>
                        <a:gd name="T31" fmla="*/ 548156155 h 1332"/>
                        <a:gd name="T32" fmla="*/ 549453518 w 3072"/>
                        <a:gd name="T33" fmla="*/ 548156155 h 1332"/>
                        <a:gd name="T34" fmla="*/ 549453518 w 3072"/>
                        <a:gd name="T35" fmla="*/ 548156155 h 1332"/>
                        <a:gd name="T36" fmla="*/ 549453518 w 3072"/>
                        <a:gd name="T37" fmla="*/ 548156155 h 1332"/>
                        <a:gd name="T38" fmla="*/ 549453518 w 3072"/>
                        <a:gd name="T39" fmla="*/ 548156155 h 1332"/>
                        <a:gd name="T40" fmla="*/ 549453518 w 3072"/>
                        <a:gd name="T41" fmla="*/ 548156155 h 1332"/>
                        <a:gd name="T42" fmla="*/ 549453518 w 3072"/>
                        <a:gd name="T43" fmla="*/ 548156155 h 1332"/>
                        <a:gd name="T44" fmla="*/ 549453518 w 3072"/>
                        <a:gd name="T45" fmla="*/ 548156155 h 1332"/>
                        <a:gd name="T46" fmla="*/ 549453518 w 3072"/>
                        <a:gd name="T47" fmla="*/ 548156155 h 1332"/>
                        <a:gd name="T48" fmla="*/ 549453518 w 3072"/>
                        <a:gd name="T49" fmla="*/ 548156155 h 1332"/>
                        <a:gd name="T50" fmla="*/ 549453518 w 3072"/>
                        <a:gd name="T51" fmla="*/ 548156155 h 1332"/>
                        <a:gd name="T52" fmla="*/ 549453518 w 3072"/>
                        <a:gd name="T53" fmla="*/ 548156155 h 1332"/>
                        <a:gd name="T54" fmla="*/ 549453518 w 3072"/>
                        <a:gd name="T55" fmla="*/ 548156155 h 1332"/>
                        <a:gd name="T56" fmla="*/ 549453518 w 3072"/>
                        <a:gd name="T57" fmla="*/ 548156155 h 1332"/>
                        <a:gd name="T58" fmla="*/ 549453518 w 3072"/>
                        <a:gd name="T59" fmla="*/ 548156155 h 1332"/>
                        <a:gd name="T60" fmla="*/ 549453518 w 3072"/>
                        <a:gd name="T61" fmla="*/ 548156155 h 1332"/>
                        <a:gd name="T62" fmla="*/ 549453518 w 3072"/>
                        <a:gd name="T63" fmla="*/ 548156155 h 1332"/>
                        <a:gd name="T64" fmla="*/ 549453518 w 3072"/>
                        <a:gd name="T65" fmla="*/ 548156155 h 1332"/>
                        <a:gd name="T66" fmla="*/ 549453518 w 3072"/>
                        <a:gd name="T67" fmla="*/ 548156155 h 1332"/>
                        <a:gd name="T68" fmla="*/ 549453518 w 3072"/>
                        <a:gd name="T69" fmla="*/ 548156155 h 1332"/>
                        <a:gd name="T70" fmla="*/ 549453518 w 3072"/>
                        <a:gd name="T71" fmla="*/ 548156155 h 1332"/>
                        <a:gd name="T72" fmla="*/ 549453518 w 3072"/>
                        <a:gd name="T73" fmla="*/ 548156155 h 1332"/>
                        <a:gd name="T74" fmla="*/ 549453518 w 3072"/>
                        <a:gd name="T75" fmla="*/ 548156155 h 1332"/>
                        <a:gd name="T76" fmla="*/ 549453518 w 3072"/>
                        <a:gd name="T77" fmla="*/ 548156155 h 1332"/>
                        <a:gd name="T78" fmla="*/ 549453518 w 3072"/>
                        <a:gd name="T79" fmla="*/ 548156155 h 1332"/>
                        <a:gd name="T80" fmla="*/ 549453518 w 3072"/>
                        <a:gd name="T81" fmla="*/ 548156155 h 1332"/>
                        <a:gd name="T82" fmla="*/ 549453518 w 3072"/>
                        <a:gd name="T83" fmla="*/ 548156155 h 1332"/>
                        <a:gd name="T84" fmla="*/ 549453518 w 3072"/>
                        <a:gd name="T85" fmla="*/ 548156155 h 1332"/>
                        <a:gd name="T86" fmla="*/ 549453518 w 3072"/>
                        <a:gd name="T87" fmla="*/ 548156155 h 1332"/>
                        <a:gd name="T88" fmla="*/ 549453518 w 3072"/>
                        <a:gd name="T89" fmla="*/ 548156155 h 1332"/>
                        <a:gd name="T90" fmla="*/ 549453518 w 3072"/>
                        <a:gd name="T91" fmla="*/ 548156155 h 1332"/>
                        <a:gd name="T92" fmla="*/ 549453518 w 3072"/>
                        <a:gd name="T93" fmla="*/ 548156155 h 1332"/>
                        <a:gd name="T94" fmla="*/ 549453518 w 3072"/>
                        <a:gd name="T95" fmla="*/ 548156155 h 1332"/>
                        <a:gd name="T96" fmla="*/ 549453518 w 3072"/>
                        <a:gd name="T97" fmla="*/ 548156155 h 1332"/>
                        <a:gd name="T98" fmla="*/ 549453518 w 3072"/>
                        <a:gd name="T99" fmla="*/ 548156155 h 1332"/>
                        <a:gd name="T100" fmla="*/ 549453518 w 3072"/>
                        <a:gd name="T101" fmla="*/ 548156155 h 1332"/>
                        <a:gd name="T102" fmla="*/ 549453518 w 3072"/>
                        <a:gd name="T103" fmla="*/ 548156155 h 1332"/>
                        <a:gd name="T104" fmla="*/ 549453518 w 3072"/>
                        <a:gd name="T105" fmla="*/ 548156155 h 1332"/>
                        <a:gd name="T106" fmla="*/ 549453518 w 3072"/>
                        <a:gd name="T107" fmla="*/ 548156155 h 1332"/>
                        <a:gd name="T108" fmla="*/ 549453518 w 3072"/>
                        <a:gd name="T109" fmla="*/ 548156155 h 1332"/>
                        <a:gd name="T110" fmla="*/ 549453518 w 3072"/>
                        <a:gd name="T111" fmla="*/ 548156155 h 1332"/>
                        <a:gd name="T112" fmla="*/ 549453518 w 3072"/>
                        <a:gd name="T113" fmla="*/ 548156155 h 1332"/>
                        <a:gd name="T114" fmla="*/ 549453518 w 3072"/>
                        <a:gd name="T115" fmla="*/ 548156155 h 1332"/>
                        <a:gd name="T116" fmla="*/ 549453518 w 3072"/>
                        <a:gd name="T117" fmla="*/ 548156155 h 1332"/>
                        <a:gd name="T118" fmla="*/ 549453518 w 3072"/>
                        <a:gd name="T119" fmla="*/ 548156155 h 1332"/>
                        <a:gd name="T120" fmla="*/ 549453518 w 3072"/>
                        <a:gd name="T121" fmla="*/ 548156155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rgbClr val="C0C0C0"/>
                    </a:solidFill>
                    <a:ln w="3175" algn="ctr">
                      <a:solidFill>
                        <a:schemeClr val="bg1"/>
                      </a:solidFill>
                      <a:round/>
                      <a:headEnd/>
                      <a:tailEnd/>
                    </a:ln>
                  </p:spPr>
                  <p:txBody>
                    <a:bodyPr/>
                    <a:lstStyle/>
                    <a:p>
                      <a:endParaRPr lang="es-ES"/>
                    </a:p>
                  </p:txBody>
                </p:sp>
                <p:sp>
                  <p:nvSpPr>
                    <p:cNvPr id="42" name="USA"/>
                    <p:cNvSpPr>
                      <a:spLocks noEditPoints="1"/>
                    </p:cNvSpPr>
                    <p:nvPr/>
                  </p:nvSpPr>
                  <p:spPr bwMode="auto">
                    <a:xfrm>
                      <a:off x="580" y="1295"/>
                      <a:ext cx="1001" cy="497"/>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bg1">
                        <a:lumMod val="75000"/>
                      </a:schemeClr>
                    </a:solidFill>
                    <a:ln w="3175" algn="ctr">
                      <a:solidFill>
                        <a:schemeClr val="bg1"/>
                      </a:solidFill>
                      <a:round/>
                      <a:headEnd/>
                      <a:tailEnd/>
                    </a:ln>
                    <a:effectLst/>
                    <a:extLst/>
                  </p:spPr>
                  <p:txBody>
                    <a:bodyPr/>
                    <a:lstStyle>
                      <a:lvl1pPr>
                        <a:spcBef>
                          <a:spcPct val="0"/>
                        </a:spcBef>
                        <a:defRPr>
                          <a:solidFill>
                            <a:schemeClr val="tx1"/>
                          </a:solidFill>
                          <a:latin typeface="Arial" panose="020B0604020202020204" pitchFamily="34" charset="0"/>
                          <a:cs typeface="Arial" panose="020B0604020202020204" pitchFamily="34" charset="0"/>
                        </a:defRPr>
                      </a:lvl1pPr>
                      <a:lvl2pPr marL="742950" indent="-285750">
                        <a:spcBef>
                          <a:spcPct val="0"/>
                        </a:spcBef>
                        <a:defRPr>
                          <a:solidFill>
                            <a:schemeClr val="tx1"/>
                          </a:solidFill>
                          <a:latin typeface="Arial" panose="020B0604020202020204" pitchFamily="34" charset="0"/>
                          <a:cs typeface="Arial" panose="020B0604020202020204" pitchFamily="34" charset="0"/>
                        </a:defRPr>
                      </a:lvl2pPr>
                      <a:lvl3pPr marL="1143000" indent="-228600">
                        <a:spcBef>
                          <a:spcPct val="0"/>
                        </a:spcBef>
                        <a:defRPr>
                          <a:solidFill>
                            <a:schemeClr val="tx1"/>
                          </a:solidFill>
                          <a:latin typeface="Arial" panose="020B0604020202020204" pitchFamily="34" charset="0"/>
                          <a:cs typeface="Arial" panose="020B0604020202020204" pitchFamily="34" charset="0"/>
                        </a:defRPr>
                      </a:lvl3pPr>
                      <a:lvl4pPr marL="1600200" indent="-228600">
                        <a:spcBef>
                          <a:spcPct val="0"/>
                        </a:spcBef>
                        <a:defRPr>
                          <a:solidFill>
                            <a:schemeClr val="tx1"/>
                          </a:solidFill>
                          <a:latin typeface="Arial" panose="020B0604020202020204" pitchFamily="34" charset="0"/>
                          <a:cs typeface="Arial" panose="020B0604020202020204" pitchFamily="34" charset="0"/>
                        </a:defRPr>
                      </a:lvl4pPr>
                      <a:lvl5pPr marL="2057400" indent="-228600">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noProof="1">
                        <a:latin typeface="Calibri" panose="020F0502020204030204" pitchFamily="34" charset="0"/>
                      </a:endParaRPr>
                    </a:p>
                  </p:txBody>
                </p:sp>
                <p:sp>
                  <p:nvSpPr>
                    <p:cNvPr id="70727" name="Puerto Rico"/>
                    <p:cNvSpPr>
                      <a:spLocks/>
                    </p:cNvSpPr>
                    <p:nvPr/>
                  </p:nvSpPr>
                  <p:spPr bwMode="auto">
                    <a:xfrm>
                      <a:off x="1451" y="1931"/>
                      <a:ext cx="35" cy="15"/>
                    </a:xfrm>
                    <a:custGeom>
                      <a:avLst/>
                      <a:gdLst>
                        <a:gd name="T0" fmla="*/ 544651279 w 138"/>
                        <a:gd name="T1" fmla="*/ 536870647 h 60"/>
                        <a:gd name="T2" fmla="*/ 544651279 w 138"/>
                        <a:gd name="T3" fmla="*/ 536870647 h 60"/>
                        <a:gd name="T4" fmla="*/ 544651279 w 138"/>
                        <a:gd name="T5" fmla="*/ 0 h 60"/>
                        <a:gd name="T6" fmla="*/ 544651279 w 138"/>
                        <a:gd name="T7" fmla="*/ 0 h 60"/>
                        <a:gd name="T8" fmla="*/ 544651279 w 138"/>
                        <a:gd name="T9" fmla="*/ 536870647 h 60"/>
                        <a:gd name="T10" fmla="*/ 0 w 138"/>
                        <a:gd name="T11" fmla="*/ 536870647 h 60"/>
                        <a:gd name="T12" fmla="*/ 0 w 138"/>
                        <a:gd name="T13" fmla="*/ 536870647 h 60"/>
                        <a:gd name="T14" fmla="*/ 544651279 w 138"/>
                        <a:gd name="T15" fmla="*/ 536870647 h 60"/>
                        <a:gd name="T16" fmla="*/ 544651279 w 138"/>
                        <a:gd name="T17" fmla="*/ 536870647 h 60"/>
                        <a:gd name="T18" fmla="*/ 544651279 w 138"/>
                        <a:gd name="T19" fmla="*/ 536870647 h 60"/>
                        <a:gd name="T20" fmla="*/ 544651279 w 138"/>
                        <a:gd name="T21" fmla="*/ 536870647 h 60"/>
                        <a:gd name="T22" fmla="*/ 544651279 w 138"/>
                        <a:gd name="T23" fmla="*/ 536870647 h 60"/>
                        <a:gd name="T24" fmla="*/ 544651279 w 138"/>
                        <a:gd name="T25" fmla="*/ 536870647 h 60"/>
                        <a:gd name="T26" fmla="*/ 544651279 w 138"/>
                        <a:gd name="T27" fmla="*/ 536870647 h 60"/>
                        <a:gd name="T28" fmla="*/ 544651279 w 138"/>
                        <a:gd name="T29" fmla="*/ 536870647 h 60"/>
                        <a:gd name="T30" fmla="*/ 544651279 w 138"/>
                        <a:gd name="T31" fmla="*/ 536870647 h 60"/>
                        <a:gd name="T32" fmla="*/ 544651279 w 138"/>
                        <a:gd name="T33" fmla="*/ 536870647 h 60"/>
                        <a:gd name="T34" fmla="*/ 544651279 w 138"/>
                        <a:gd name="T35" fmla="*/ 536870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rgbClr val="C0C0C0"/>
                    </a:solidFill>
                    <a:ln w="3175" algn="ctr">
                      <a:solidFill>
                        <a:schemeClr val="bg1"/>
                      </a:solidFill>
                      <a:round/>
                      <a:headEnd/>
                      <a:tailEnd/>
                    </a:ln>
                  </p:spPr>
                  <p:txBody>
                    <a:bodyPr/>
                    <a:lstStyle/>
                    <a:p>
                      <a:endParaRPr lang="es-ES"/>
                    </a:p>
                  </p:txBody>
                </p:sp>
                <p:sp>
                  <p:nvSpPr>
                    <p:cNvPr id="70728" name="Panama"/>
                    <p:cNvSpPr>
                      <a:spLocks/>
                    </p:cNvSpPr>
                    <p:nvPr/>
                  </p:nvSpPr>
                  <p:spPr bwMode="auto">
                    <a:xfrm>
                      <a:off x="1147" y="2112"/>
                      <a:ext cx="104" cy="50"/>
                    </a:xfrm>
                    <a:custGeom>
                      <a:avLst/>
                      <a:gdLst>
                        <a:gd name="T0" fmla="*/ 547397498 w 408"/>
                        <a:gd name="T1" fmla="*/ 542293554 h 198"/>
                        <a:gd name="T2" fmla="*/ 547397498 w 408"/>
                        <a:gd name="T3" fmla="*/ 542293554 h 198"/>
                        <a:gd name="T4" fmla="*/ 547397498 w 408"/>
                        <a:gd name="T5" fmla="*/ 542293554 h 198"/>
                        <a:gd name="T6" fmla="*/ 547397498 w 408"/>
                        <a:gd name="T7" fmla="*/ 542293554 h 198"/>
                        <a:gd name="T8" fmla="*/ 547397498 w 408"/>
                        <a:gd name="T9" fmla="*/ 542293554 h 198"/>
                        <a:gd name="T10" fmla="*/ 547397498 w 408"/>
                        <a:gd name="T11" fmla="*/ 542293554 h 198"/>
                        <a:gd name="T12" fmla="*/ 547397498 w 408"/>
                        <a:gd name="T13" fmla="*/ 542293554 h 198"/>
                        <a:gd name="T14" fmla="*/ 547397498 w 408"/>
                        <a:gd name="T15" fmla="*/ 542293554 h 198"/>
                        <a:gd name="T16" fmla="*/ 547397498 w 408"/>
                        <a:gd name="T17" fmla="*/ 542293554 h 198"/>
                        <a:gd name="T18" fmla="*/ 547397498 w 408"/>
                        <a:gd name="T19" fmla="*/ 542293554 h 198"/>
                        <a:gd name="T20" fmla="*/ 547397498 w 408"/>
                        <a:gd name="T21" fmla="*/ 542293554 h 198"/>
                        <a:gd name="T22" fmla="*/ 547397498 w 408"/>
                        <a:gd name="T23" fmla="*/ 542293554 h 198"/>
                        <a:gd name="T24" fmla="*/ 547397498 w 408"/>
                        <a:gd name="T25" fmla="*/ 542293554 h 198"/>
                        <a:gd name="T26" fmla="*/ 547397498 w 408"/>
                        <a:gd name="T27" fmla="*/ 542293554 h 198"/>
                        <a:gd name="T28" fmla="*/ 547397498 w 408"/>
                        <a:gd name="T29" fmla="*/ 542293554 h 198"/>
                        <a:gd name="T30" fmla="*/ 547397498 w 408"/>
                        <a:gd name="T31" fmla="*/ 542293554 h 198"/>
                        <a:gd name="T32" fmla="*/ 547397498 w 408"/>
                        <a:gd name="T33" fmla="*/ 0 h 198"/>
                        <a:gd name="T34" fmla="*/ 547397498 w 408"/>
                        <a:gd name="T35" fmla="*/ 542293554 h 198"/>
                        <a:gd name="T36" fmla="*/ 547397498 w 408"/>
                        <a:gd name="T37" fmla="*/ 542293554 h 198"/>
                        <a:gd name="T38" fmla="*/ 547397498 w 408"/>
                        <a:gd name="T39" fmla="*/ 542293554 h 198"/>
                        <a:gd name="T40" fmla="*/ 547397498 w 408"/>
                        <a:gd name="T41" fmla="*/ 542293554 h 198"/>
                        <a:gd name="T42" fmla="*/ 547397498 w 408"/>
                        <a:gd name="T43" fmla="*/ 542293554 h 198"/>
                        <a:gd name="T44" fmla="*/ 547397498 w 408"/>
                        <a:gd name="T45" fmla="*/ 542293554 h 198"/>
                        <a:gd name="T46" fmla="*/ 547397498 w 408"/>
                        <a:gd name="T47" fmla="*/ 542293554 h 198"/>
                        <a:gd name="T48" fmla="*/ 547397498 w 408"/>
                        <a:gd name="T49" fmla="*/ 542293554 h 198"/>
                        <a:gd name="T50" fmla="*/ 547397498 w 408"/>
                        <a:gd name="T51" fmla="*/ 542293554 h 198"/>
                        <a:gd name="T52" fmla="*/ 547397498 w 408"/>
                        <a:gd name="T53" fmla="*/ 542293554 h 198"/>
                        <a:gd name="T54" fmla="*/ 547397498 w 408"/>
                        <a:gd name="T55" fmla="*/ 542293554 h 198"/>
                        <a:gd name="T56" fmla="*/ 0 w 408"/>
                        <a:gd name="T57" fmla="*/ 542293554 h 198"/>
                        <a:gd name="T58" fmla="*/ 547397498 w 408"/>
                        <a:gd name="T59" fmla="*/ 542293554 h 198"/>
                        <a:gd name="T60" fmla="*/ 547397498 w 408"/>
                        <a:gd name="T61" fmla="*/ 542293554 h 198"/>
                        <a:gd name="T62" fmla="*/ 547397498 w 408"/>
                        <a:gd name="T63" fmla="*/ 542293554 h 198"/>
                        <a:gd name="T64" fmla="*/ 0 w 408"/>
                        <a:gd name="T65" fmla="*/ 542293554 h 198"/>
                        <a:gd name="T66" fmla="*/ 547397498 w 408"/>
                        <a:gd name="T67" fmla="*/ 542293554 h 198"/>
                        <a:gd name="T68" fmla="*/ 547397498 w 408"/>
                        <a:gd name="T69" fmla="*/ 542293554 h 198"/>
                        <a:gd name="T70" fmla="*/ 547397498 w 408"/>
                        <a:gd name="T71" fmla="*/ 542293554 h 198"/>
                        <a:gd name="T72" fmla="*/ 547397498 w 408"/>
                        <a:gd name="T73" fmla="*/ 542293554 h 198"/>
                        <a:gd name="T74" fmla="*/ 547397498 w 408"/>
                        <a:gd name="T75" fmla="*/ 542293554 h 198"/>
                        <a:gd name="T76" fmla="*/ 547397498 w 408"/>
                        <a:gd name="T77" fmla="*/ 542293554 h 198"/>
                        <a:gd name="T78" fmla="*/ 547397498 w 408"/>
                        <a:gd name="T79" fmla="*/ 542293554 h 198"/>
                        <a:gd name="T80" fmla="*/ 547397498 w 408"/>
                        <a:gd name="T81" fmla="*/ 542293554 h 198"/>
                        <a:gd name="T82" fmla="*/ 547397498 w 408"/>
                        <a:gd name="T83" fmla="*/ 542293554 h 198"/>
                        <a:gd name="T84" fmla="*/ 547397498 w 408"/>
                        <a:gd name="T85" fmla="*/ 542293554 h 198"/>
                        <a:gd name="T86" fmla="*/ 547397498 w 408"/>
                        <a:gd name="T87" fmla="*/ 542293554 h 198"/>
                        <a:gd name="T88" fmla="*/ 547397498 w 408"/>
                        <a:gd name="T89" fmla="*/ 542293554 h 198"/>
                        <a:gd name="T90" fmla="*/ 547397498 w 408"/>
                        <a:gd name="T91" fmla="*/ 542293554 h 198"/>
                        <a:gd name="T92" fmla="*/ 547397498 w 408"/>
                        <a:gd name="T93" fmla="*/ 542293554 h 198"/>
                        <a:gd name="T94" fmla="*/ 547397498 w 408"/>
                        <a:gd name="T95" fmla="*/ 542293554 h 198"/>
                        <a:gd name="T96" fmla="*/ 547397498 w 408"/>
                        <a:gd name="T97" fmla="*/ 542293554 h 198"/>
                        <a:gd name="T98" fmla="*/ 547397498 w 408"/>
                        <a:gd name="T99" fmla="*/ 542293554 h 198"/>
                        <a:gd name="T100" fmla="*/ 547397498 w 408"/>
                        <a:gd name="T101" fmla="*/ 542293554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rgbClr val="C0C0C0"/>
                    </a:solidFill>
                    <a:ln w="3175" algn="ctr">
                      <a:solidFill>
                        <a:schemeClr val="bg1"/>
                      </a:solidFill>
                      <a:round/>
                      <a:headEnd/>
                      <a:tailEnd/>
                    </a:ln>
                  </p:spPr>
                  <p:txBody>
                    <a:bodyPr/>
                    <a:lstStyle/>
                    <a:p>
                      <a:endParaRPr lang="es-ES"/>
                    </a:p>
                  </p:txBody>
                </p:sp>
                <p:sp>
                  <p:nvSpPr>
                    <p:cNvPr id="70729" name="Nicaragua"/>
                    <p:cNvSpPr>
                      <a:spLocks/>
                    </p:cNvSpPr>
                    <p:nvPr/>
                  </p:nvSpPr>
                  <p:spPr bwMode="auto">
                    <a:xfrm>
                      <a:off x="1070" y="2004"/>
                      <a:ext cx="83" cy="85"/>
                    </a:xfrm>
                    <a:custGeom>
                      <a:avLst/>
                      <a:gdLst>
                        <a:gd name="T0" fmla="*/ 550126645 w 324"/>
                        <a:gd name="T1" fmla="*/ 553139391 h 330"/>
                        <a:gd name="T2" fmla="*/ 550126645 w 324"/>
                        <a:gd name="T3" fmla="*/ 0 h 330"/>
                        <a:gd name="T4" fmla="*/ 550126645 w 324"/>
                        <a:gd name="T5" fmla="*/ 553139391 h 330"/>
                        <a:gd name="T6" fmla="*/ 550126645 w 324"/>
                        <a:gd name="T7" fmla="*/ 553139391 h 330"/>
                        <a:gd name="T8" fmla="*/ 550126645 w 324"/>
                        <a:gd name="T9" fmla="*/ 0 h 330"/>
                        <a:gd name="T10" fmla="*/ 550126645 w 324"/>
                        <a:gd name="T11" fmla="*/ 553139391 h 330"/>
                        <a:gd name="T12" fmla="*/ 550126645 w 324"/>
                        <a:gd name="T13" fmla="*/ 553139391 h 330"/>
                        <a:gd name="T14" fmla="*/ 550126645 w 324"/>
                        <a:gd name="T15" fmla="*/ 553139391 h 330"/>
                        <a:gd name="T16" fmla="*/ 550126645 w 324"/>
                        <a:gd name="T17" fmla="*/ 553139391 h 330"/>
                        <a:gd name="T18" fmla="*/ 550126645 w 324"/>
                        <a:gd name="T19" fmla="*/ 553139391 h 330"/>
                        <a:gd name="T20" fmla="*/ 550126645 w 324"/>
                        <a:gd name="T21" fmla="*/ 553139391 h 330"/>
                        <a:gd name="T22" fmla="*/ 550126645 w 324"/>
                        <a:gd name="T23" fmla="*/ 553139391 h 330"/>
                        <a:gd name="T24" fmla="*/ 550126645 w 324"/>
                        <a:gd name="T25" fmla="*/ 553139391 h 330"/>
                        <a:gd name="T26" fmla="*/ 550126645 w 324"/>
                        <a:gd name="T27" fmla="*/ 553139391 h 330"/>
                        <a:gd name="T28" fmla="*/ 550126645 w 324"/>
                        <a:gd name="T29" fmla="*/ 553139391 h 330"/>
                        <a:gd name="T30" fmla="*/ 550126645 w 324"/>
                        <a:gd name="T31" fmla="*/ 553139391 h 330"/>
                        <a:gd name="T32" fmla="*/ 550126645 w 324"/>
                        <a:gd name="T33" fmla="*/ 553139391 h 330"/>
                        <a:gd name="T34" fmla="*/ 550126645 w 324"/>
                        <a:gd name="T35" fmla="*/ 553139391 h 330"/>
                        <a:gd name="T36" fmla="*/ 550126645 w 324"/>
                        <a:gd name="T37" fmla="*/ 553139391 h 330"/>
                        <a:gd name="T38" fmla="*/ 550126645 w 324"/>
                        <a:gd name="T39" fmla="*/ 553139391 h 330"/>
                        <a:gd name="T40" fmla="*/ 550126645 w 324"/>
                        <a:gd name="T41" fmla="*/ 553139391 h 330"/>
                        <a:gd name="T42" fmla="*/ 550126645 w 324"/>
                        <a:gd name="T43" fmla="*/ 553139391 h 330"/>
                        <a:gd name="T44" fmla="*/ 550126645 w 324"/>
                        <a:gd name="T45" fmla="*/ 553139391 h 330"/>
                        <a:gd name="T46" fmla="*/ 550126645 w 324"/>
                        <a:gd name="T47" fmla="*/ 553139391 h 330"/>
                        <a:gd name="T48" fmla="*/ 550126645 w 324"/>
                        <a:gd name="T49" fmla="*/ 553139391 h 330"/>
                        <a:gd name="T50" fmla="*/ 550126645 w 324"/>
                        <a:gd name="T51" fmla="*/ 553139391 h 330"/>
                        <a:gd name="T52" fmla="*/ 550126645 w 324"/>
                        <a:gd name="T53" fmla="*/ 553139391 h 330"/>
                        <a:gd name="T54" fmla="*/ 550126645 w 324"/>
                        <a:gd name="T55" fmla="*/ 553139391 h 330"/>
                        <a:gd name="T56" fmla="*/ 550126645 w 324"/>
                        <a:gd name="T57" fmla="*/ 553139391 h 330"/>
                        <a:gd name="T58" fmla="*/ 550126645 w 324"/>
                        <a:gd name="T59" fmla="*/ 553139391 h 330"/>
                        <a:gd name="T60" fmla="*/ 550126645 w 324"/>
                        <a:gd name="T61" fmla="*/ 553139391 h 330"/>
                        <a:gd name="T62" fmla="*/ 550126645 w 324"/>
                        <a:gd name="T63" fmla="*/ 553139391 h 330"/>
                        <a:gd name="T64" fmla="*/ 550126645 w 324"/>
                        <a:gd name="T65" fmla="*/ 553139391 h 330"/>
                        <a:gd name="T66" fmla="*/ 550126645 w 324"/>
                        <a:gd name="T67" fmla="*/ 553139391 h 330"/>
                        <a:gd name="T68" fmla="*/ 550126645 w 324"/>
                        <a:gd name="T69" fmla="*/ 553139391 h 330"/>
                        <a:gd name="T70" fmla="*/ 550126645 w 324"/>
                        <a:gd name="T71" fmla="*/ 553139391 h 330"/>
                        <a:gd name="T72" fmla="*/ 550126645 w 324"/>
                        <a:gd name="T73" fmla="*/ 553139391 h 330"/>
                        <a:gd name="T74" fmla="*/ 550126645 w 324"/>
                        <a:gd name="T75" fmla="*/ 553139391 h 330"/>
                        <a:gd name="T76" fmla="*/ 550126645 w 324"/>
                        <a:gd name="T77" fmla="*/ 553139391 h 330"/>
                        <a:gd name="T78" fmla="*/ 550126645 w 324"/>
                        <a:gd name="T79" fmla="*/ 553139391 h 330"/>
                        <a:gd name="T80" fmla="*/ 550126645 w 324"/>
                        <a:gd name="T81" fmla="*/ 553139391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rgbClr val="C0C0C0"/>
                    </a:solidFill>
                    <a:ln w="3175" algn="ctr">
                      <a:solidFill>
                        <a:schemeClr val="bg1"/>
                      </a:solidFill>
                      <a:round/>
                      <a:headEnd/>
                      <a:tailEnd/>
                    </a:ln>
                  </p:spPr>
                  <p:txBody>
                    <a:bodyPr/>
                    <a:lstStyle/>
                    <a:p>
                      <a:endParaRPr lang="es-ES"/>
                    </a:p>
                  </p:txBody>
                </p:sp>
                <p:sp>
                  <p:nvSpPr>
                    <p:cNvPr id="70730" name="Newfoundland"/>
                    <p:cNvSpPr>
                      <a:spLocks/>
                    </p:cNvSpPr>
                    <p:nvPr/>
                  </p:nvSpPr>
                  <p:spPr bwMode="auto">
                    <a:xfrm>
                      <a:off x="1722" y="1254"/>
                      <a:ext cx="109" cy="98"/>
                    </a:xfrm>
                    <a:custGeom>
                      <a:avLst/>
                      <a:gdLst>
                        <a:gd name="T0" fmla="*/ 549473227 w 426"/>
                        <a:gd name="T1" fmla="*/ 548055418 h 384"/>
                        <a:gd name="T2" fmla="*/ 549473227 w 426"/>
                        <a:gd name="T3" fmla="*/ 548055418 h 384"/>
                        <a:gd name="T4" fmla="*/ 549473227 w 426"/>
                        <a:gd name="T5" fmla="*/ 0 h 384"/>
                        <a:gd name="T6" fmla="*/ 549473227 w 426"/>
                        <a:gd name="T7" fmla="*/ 548055418 h 384"/>
                        <a:gd name="T8" fmla="*/ 549473227 w 426"/>
                        <a:gd name="T9" fmla="*/ 548055418 h 384"/>
                        <a:gd name="T10" fmla="*/ 549473227 w 426"/>
                        <a:gd name="T11" fmla="*/ 548055418 h 384"/>
                        <a:gd name="T12" fmla="*/ 549473227 w 426"/>
                        <a:gd name="T13" fmla="*/ 548055418 h 384"/>
                        <a:gd name="T14" fmla="*/ 549473227 w 426"/>
                        <a:gd name="T15" fmla="*/ 548055418 h 384"/>
                        <a:gd name="T16" fmla="*/ 549473227 w 426"/>
                        <a:gd name="T17" fmla="*/ 548055418 h 384"/>
                        <a:gd name="T18" fmla="*/ 549473227 w 426"/>
                        <a:gd name="T19" fmla="*/ 548055418 h 384"/>
                        <a:gd name="T20" fmla="*/ 549473227 w 426"/>
                        <a:gd name="T21" fmla="*/ 548055418 h 384"/>
                        <a:gd name="T22" fmla="*/ 549473227 w 426"/>
                        <a:gd name="T23" fmla="*/ 548055418 h 384"/>
                        <a:gd name="T24" fmla="*/ 549473227 w 426"/>
                        <a:gd name="T25" fmla="*/ 548055418 h 384"/>
                        <a:gd name="T26" fmla="*/ 549473227 w 426"/>
                        <a:gd name="T27" fmla="*/ 548055418 h 384"/>
                        <a:gd name="T28" fmla="*/ 549473227 w 426"/>
                        <a:gd name="T29" fmla="*/ 548055418 h 384"/>
                        <a:gd name="T30" fmla="*/ 549473227 w 426"/>
                        <a:gd name="T31" fmla="*/ 548055418 h 384"/>
                        <a:gd name="T32" fmla="*/ 549473227 w 426"/>
                        <a:gd name="T33" fmla="*/ 548055418 h 384"/>
                        <a:gd name="T34" fmla="*/ 549473227 w 426"/>
                        <a:gd name="T35" fmla="*/ 548055418 h 384"/>
                        <a:gd name="T36" fmla="*/ 549473227 w 426"/>
                        <a:gd name="T37" fmla="*/ 548055418 h 384"/>
                        <a:gd name="T38" fmla="*/ 549473227 w 426"/>
                        <a:gd name="T39" fmla="*/ 548055418 h 384"/>
                        <a:gd name="T40" fmla="*/ 549473227 w 426"/>
                        <a:gd name="T41" fmla="*/ 548055418 h 384"/>
                        <a:gd name="T42" fmla="*/ 549473227 w 426"/>
                        <a:gd name="T43" fmla="*/ 548055418 h 384"/>
                        <a:gd name="T44" fmla="*/ 549473227 w 426"/>
                        <a:gd name="T45" fmla="*/ 548055418 h 384"/>
                        <a:gd name="T46" fmla="*/ 549473227 w 426"/>
                        <a:gd name="T47" fmla="*/ 548055418 h 384"/>
                        <a:gd name="T48" fmla="*/ 549473227 w 426"/>
                        <a:gd name="T49" fmla="*/ 548055418 h 384"/>
                        <a:gd name="T50" fmla="*/ 549473227 w 426"/>
                        <a:gd name="T51" fmla="*/ 548055418 h 384"/>
                        <a:gd name="T52" fmla="*/ 549473227 w 426"/>
                        <a:gd name="T53" fmla="*/ 548055418 h 384"/>
                        <a:gd name="T54" fmla="*/ 549473227 w 426"/>
                        <a:gd name="T55" fmla="*/ 548055418 h 384"/>
                        <a:gd name="T56" fmla="*/ 549473227 w 426"/>
                        <a:gd name="T57" fmla="*/ 548055418 h 384"/>
                        <a:gd name="T58" fmla="*/ 549473227 w 426"/>
                        <a:gd name="T59" fmla="*/ 548055418 h 384"/>
                        <a:gd name="T60" fmla="*/ 549473227 w 426"/>
                        <a:gd name="T61" fmla="*/ 548055418 h 384"/>
                        <a:gd name="T62" fmla="*/ 549473227 w 426"/>
                        <a:gd name="T63" fmla="*/ 548055418 h 384"/>
                        <a:gd name="T64" fmla="*/ 549473227 w 426"/>
                        <a:gd name="T65" fmla="*/ 548055418 h 384"/>
                        <a:gd name="T66" fmla="*/ 549473227 w 426"/>
                        <a:gd name="T67" fmla="*/ 548055418 h 384"/>
                        <a:gd name="T68" fmla="*/ 549473227 w 426"/>
                        <a:gd name="T69" fmla="*/ 548055418 h 384"/>
                        <a:gd name="T70" fmla="*/ 549473227 w 426"/>
                        <a:gd name="T71" fmla="*/ 548055418 h 384"/>
                        <a:gd name="T72" fmla="*/ 549473227 w 426"/>
                        <a:gd name="T73" fmla="*/ 548055418 h 384"/>
                        <a:gd name="T74" fmla="*/ 549473227 w 426"/>
                        <a:gd name="T75" fmla="*/ 548055418 h 384"/>
                        <a:gd name="T76" fmla="*/ 549473227 w 426"/>
                        <a:gd name="T77" fmla="*/ 548055418 h 384"/>
                        <a:gd name="T78" fmla="*/ 549473227 w 426"/>
                        <a:gd name="T79" fmla="*/ 548055418 h 384"/>
                        <a:gd name="T80" fmla="*/ 549473227 w 426"/>
                        <a:gd name="T81" fmla="*/ 548055418 h 384"/>
                        <a:gd name="T82" fmla="*/ 549473227 w 426"/>
                        <a:gd name="T83" fmla="*/ 548055418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rgbClr val="C0C0C0"/>
                    </a:solidFill>
                    <a:ln w="3175" algn="ctr">
                      <a:solidFill>
                        <a:schemeClr val="bg1"/>
                      </a:solidFill>
                      <a:round/>
                      <a:headEnd/>
                      <a:tailEnd/>
                    </a:ln>
                  </p:spPr>
                  <p:txBody>
                    <a:bodyPr/>
                    <a:lstStyle/>
                    <a:p>
                      <a:endParaRPr lang="es-ES"/>
                    </a:p>
                  </p:txBody>
                </p:sp>
                <p:sp>
                  <p:nvSpPr>
                    <p:cNvPr id="70731" name="Mexico"/>
                    <p:cNvSpPr>
                      <a:spLocks/>
                    </p:cNvSpPr>
                    <p:nvPr/>
                  </p:nvSpPr>
                  <p:spPr bwMode="auto">
                    <a:xfrm>
                      <a:off x="631" y="1637"/>
                      <a:ext cx="476" cy="373"/>
                    </a:xfrm>
                    <a:custGeom>
                      <a:avLst/>
                      <a:gdLst>
                        <a:gd name="T0" fmla="*/ 549570809 w 1860"/>
                        <a:gd name="T1" fmla="*/ 549390220 h 1458"/>
                        <a:gd name="T2" fmla="*/ 549570809 w 1860"/>
                        <a:gd name="T3" fmla="*/ 549390220 h 1458"/>
                        <a:gd name="T4" fmla="*/ 549570809 w 1860"/>
                        <a:gd name="T5" fmla="*/ 549390220 h 1458"/>
                        <a:gd name="T6" fmla="*/ 549570809 w 1860"/>
                        <a:gd name="T7" fmla="*/ 549390220 h 1458"/>
                        <a:gd name="T8" fmla="*/ 549570809 w 1860"/>
                        <a:gd name="T9" fmla="*/ 549390220 h 1458"/>
                        <a:gd name="T10" fmla="*/ 549570809 w 1860"/>
                        <a:gd name="T11" fmla="*/ 549390220 h 1458"/>
                        <a:gd name="T12" fmla="*/ 549570809 w 1860"/>
                        <a:gd name="T13" fmla="*/ 549390220 h 1458"/>
                        <a:gd name="T14" fmla="*/ 549570809 w 1860"/>
                        <a:gd name="T15" fmla="*/ 549390220 h 1458"/>
                        <a:gd name="T16" fmla="*/ 549570809 w 1860"/>
                        <a:gd name="T17" fmla="*/ 549390220 h 1458"/>
                        <a:gd name="T18" fmla="*/ 549570809 w 1860"/>
                        <a:gd name="T19" fmla="*/ 549390220 h 1458"/>
                        <a:gd name="T20" fmla="*/ 549570809 w 1860"/>
                        <a:gd name="T21" fmla="*/ 549390220 h 1458"/>
                        <a:gd name="T22" fmla="*/ 549570809 w 1860"/>
                        <a:gd name="T23" fmla="*/ 549390220 h 1458"/>
                        <a:gd name="T24" fmla="*/ 549570809 w 1860"/>
                        <a:gd name="T25" fmla="*/ 549390220 h 1458"/>
                        <a:gd name="T26" fmla="*/ 549570809 w 1860"/>
                        <a:gd name="T27" fmla="*/ 549390220 h 1458"/>
                        <a:gd name="T28" fmla="*/ 549570809 w 1860"/>
                        <a:gd name="T29" fmla="*/ 549390220 h 1458"/>
                        <a:gd name="T30" fmla="*/ 549570809 w 1860"/>
                        <a:gd name="T31" fmla="*/ 549390220 h 1458"/>
                        <a:gd name="T32" fmla="*/ 549570809 w 1860"/>
                        <a:gd name="T33" fmla="*/ 549390220 h 1458"/>
                        <a:gd name="T34" fmla="*/ 549570809 w 1860"/>
                        <a:gd name="T35" fmla="*/ 549390220 h 1458"/>
                        <a:gd name="T36" fmla="*/ 549570809 w 1860"/>
                        <a:gd name="T37" fmla="*/ 549390220 h 1458"/>
                        <a:gd name="T38" fmla="*/ 549570809 w 1860"/>
                        <a:gd name="T39" fmla="*/ 549390220 h 1458"/>
                        <a:gd name="T40" fmla="*/ 549570809 w 1860"/>
                        <a:gd name="T41" fmla="*/ 549390220 h 1458"/>
                        <a:gd name="T42" fmla="*/ 549570809 w 1860"/>
                        <a:gd name="T43" fmla="*/ 549390220 h 1458"/>
                        <a:gd name="T44" fmla="*/ 549570809 w 1860"/>
                        <a:gd name="T45" fmla="*/ 549390220 h 1458"/>
                        <a:gd name="T46" fmla="*/ 549570809 w 1860"/>
                        <a:gd name="T47" fmla="*/ 549390220 h 1458"/>
                        <a:gd name="T48" fmla="*/ 549570809 w 1860"/>
                        <a:gd name="T49" fmla="*/ 549390220 h 1458"/>
                        <a:gd name="T50" fmla="*/ 549570809 w 1860"/>
                        <a:gd name="T51" fmla="*/ 549390220 h 1458"/>
                        <a:gd name="T52" fmla="*/ 549570809 w 1860"/>
                        <a:gd name="T53" fmla="*/ 549390220 h 1458"/>
                        <a:gd name="T54" fmla="*/ 549570809 w 1860"/>
                        <a:gd name="T55" fmla="*/ 549390220 h 1458"/>
                        <a:gd name="T56" fmla="*/ 0 w 1860"/>
                        <a:gd name="T57" fmla="*/ 549390220 h 1458"/>
                        <a:gd name="T58" fmla="*/ 549570809 w 1860"/>
                        <a:gd name="T59" fmla="*/ 549390220 h 1458"/>
                        <a:gd name="T60" fmla="*/ 549570809 w 1860"/>
                        <a:gd name="T61" fmla="*/ 549390220 h 1458"/>
                        <a:gd name="T62" fmla="*/ 549570809 w 1860"/>
                        <a:gd name="T63" fmla="*/ 549390220 h 1458"/>
                        <a:gd name="T64" fmla="*/ 549570809 w 1860"/>
                        <a:gd name="T65" fmla="*/ 549390220 h 1458"/>
                        <a:gd name="T66" fmla="*/ 549570809 w 1860"/>
                        <a:gd name="T67" fmla="*/ 549390220 h 1458"/>
                        <a:gd name="T68" fmla="*/ 549570809 w 1860"/>
                        <a:gd name="T69" fmla="*/ 549390220 h 1458"/>
                        <a:gd name="T70" fmla="*/ 549570809 w 1860"/>
                        <a:gd name="T71" fmla="*/ 549390220 h 1458"/>
                        <a:gd name="T72" fmla="*/ 549570809 w 1860"/>
                        <a:gd name="T73" fmla="*/ 549390220 h 1458"/>
                        <a:gd name="T74" fmla="*/ 549570809 w 1860"/>
                        <a:gd name="T75" fmla="*/ 549390220 h 1458"/>
                        <a:gd name="T76" fmla="*/ 549570809 w 1860"/>
                        <a:gd name="T77" fmla="*/ 549390220 h 1458"/>
                        <a:gd name="T78" fmla="*/ 549570809 w 1860"/>
                        <a:gd name="T79" fmla="*/ 549390220 h 1458"/>
                        <a:gd name="T80" fmla="*/ 549570809 w 1860"/>
                        <a:gd name="T81" fmla="*/ 549390220 h 1458"/>
                        <a:gd name="T82" fmla="*/ 549570809 w 1860"/>
                        <a:gd name="T83" fmla="*/ 549390220 h 1458"/>
                        <a:gd name="T84" fmla="*/ 549570809 w 1860"/>
                        <a:gd name="T85" fmla="*/ 549390220 h 1458"/>
                        <a:gd name="T86" fmla="*/ 549570809 w 1860"/>
                        <a:gd name="T87" fmla="*/ 549390220 h 1458"/>
                        <a:gd name="T88" fmla="*/ 549570809 w 1860"/>
                        <a:gd name="T89" fmla="*/ 549390220 h 1458"/>
                        <a:gd name="T90" fmla="*/ 549570809 w 1860"/>
                        <a:gd name="T91" fmla="*/ 549390220 h 1458"/>
                        <a:gd name="T92" fmla="*/ 549570809 w 1860"/>
                        <a:gd name="T93" fmla="*/ 549390220 h 1458"/>
                        <a:gd name="T94" fmla="*/ 549570809 w 1860"/>
                        <a:gd name="T95" fmla="*/ 549390220 h 1458"/>
                        <a:gd name="T96" fmla="*/ 549570809 w 1860"/>
                        <a:gd name="T97" fmla="*/ 549390220 h 1458"/>
                        <a:gd name="T98" fmla="*/ 549570809 w 1860"/>
                        <a:gd name="T99" fmla="*/ 549390220 h 1458"/>
                        <a:gd name="T100" fmla="*/ 549570809 w 1860"/>
                        <a:gd name="T101" fmla="*/ 549390220 h 1458"/>
                        <a:gd name="T102" fmla="*/ 549570809 w 1860"/>
                        <a:gd name="T103" fmla="*/ 549390220 h 1458"/>
                        <a:gd name="T104" fmla="*/ 549570809 w 1860"/>
                        <a:gd name="T105" fmla="*/ 549390220 h 1458"/>
                        <a:gd name="T106" fmla="*/ 549570809 w 1860"/>
                        <a:gd name="T107" fmla="*/ 549390220 h 1458"/>
                        <a:gd name="T108" fmla="*/ 549570809 w 1860"/>
                        <a:gd name="T109" fmla="*/ 549390220 h 1458"/>
                        <a:gd name="T110" fmla="*/ 549570809 w 1860"/>
                        <a:gd name="T111" fmla="*/ 549390220 h 1458"/>
                        <a:gd name="T112" fmla="*/ 549570809 w 1860"/>
                        <a:gd name="T113" fmla="*/ 549390220 h 1458"/>
                        <a:gd name="T114" fmla="*/ 549570809 w 1860"/>
                        <a:gd name="T115" fmla="*/ 549390220 h 1458"/>
                        <a:gd name="T116" fmla="*/ 549570809 w 1860"/>
                        <a:gd name="T117" fmla="*/ 549390220 h 1458"/>
                        <a:gd name="T118" fmla="*/ 549570809 w 1860"/>
                        <a:gd name="T119" fmla="*/ 549390220 h 1458"/>
                        <a:gd name="T120" fmla="*/ 549570809 w 1860"/>
                        <a:gd name="T121" fmla="*/ 549390220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C0C0C0"/>
                    </a:solidFill>
                    <a:ln w="3175" algn="ctr">
                      <a:solidFill>
                        <a:schemeClr val="bg1"/>
                      </a:solidFill>
                      <a:round/>
                      <a:headEnd/>
                      <a:tailEnd/>
                    </a:ln>
                  </p:spPr>
                  <p:txBody>
                    <a:bodyPr/>
                    <a:lstStyle/>
                    <a:p>
                      <a:endParaRPr lang="es-ES"/>
                    </a:p>
                  </p:txBody>
                </p:sp>
                <p:sp>
                  <p:nvSpPr>
                    <p:cNvPr id="70732" name="Jamaica"/>
                    <p:cNvSpPr>
                      <a:spLocks/>
                    </p:cNvSpPr>
                    <p:nvPr/>
                  </p:nvSpPr>
                  <p:spPr bwMode="auto">
                    <a:xfrm>
                      <a:off x="1246" y="1931"/>
                      <a:ext cx="40" cy="13"/>
                    </a:xfrm>
                    <a:custGeom>
                      <a:avLst/>
                      <a:gdLst>
                        <a:gd name="T0" fmla="*/ 550636486 w 156"/>
                        <a:gd name="T1" fmla="*/ 516986535 h 54"/>
                        <a:gd name="T2" fmla="*/ 550636486 w 156"/>
                        <a:gd name="T3" fmla="*/ 516986535 h 54"/>
                        <a:gd name="T4" fmla="*/ 550636486 w 156"/>
                        <a:gd name="T5" fmla="*/ 516986535 h 54"/>
                        <a:gd name="T6" fmla="*/ 550636486 w 156"/>
                        <a:gd name="T7" fmla="*/ 516986535 h 54"/>
                        <a:gd name="T8" fmla="*/ 550636486 w 156"/>
                        <a:gd name="T9" fmla="*/ 516986535 h 54"/>
                        <a:gd name="T10" fmla="*/ 550636486 w 156"/>
                        <a:gd name="T11" fmla="*/ 516986535 h 54"/>
                        <a:gd name="T12" fmla="*/ 550636486 w 156"/>
                        <a:gd name="T13" fmla="*/ 516986535 h 54"/>
                        <a:gd name="T14" fmla="*/ 550636486 w 156"/>
                        <a:gd name="T15" fmla="*/ 516986535 h 54"/>
                        <a:gd name="T16" fmla="*/ 550636486 w 156"/>
                        <a:gd name="T17" fmla="*/ 0 h 54"/>
                        <a:gd name="T18" fmla="*/ 550636486 w 156"/>
                        <a:gd name="T19" fmla="*/ 0 h 54"/>
                        <a:gd name="T20" fmla="*/ 550636486 w 156"/>
                        <a:gd name="T21" fmla="*/ 516986535 h 54"/>
                        <a:gd name="T22" fmla="*/ 0 w 156"/>
                        <a:gd name="T23" fmla="*/ 516986535 h 54"/>
                        <a:gd name="T24" fmla="*/ 550636486 w 156"/>
                        <a:gd name="T25" fmla="*/ 516986535 h 54"/>
                        <a:gd name="T26" fmla="*/ 550636486 w 156"/>
                        <a:gd name="T27" fmla="*/ 516986535 h 54"/>
                        <a:gd name="T28" fmla="*/ 550636486 w 156"/>
                        <a:gd name="T29" fmla="*/ 516986535 h 54"/>
                        <a:gd name="T30" fmla="*/ 550636486 w 156"/>
                        <a:gd name="T31" fmla="*/ 516986535 h 54"/>
                        <a:gd name="T32" fmla="*/ 550636486 w 156"/>
                        <a:gd name="T33" fmla="*/ 516986535 h 54"/>
                        <a:gd name="T34" fmla="*/ 550636486 w 156"/>
                        <a:gd name="T35" fmla="*/ 516986535 h 54"/>
                        <a:gd name="T36" fmla="*/ 550636486 w 156"/>
                        <a:gd name="T37" fmla="*/ 516986535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rgbClr val="C0C0C0"/>
                    </a:solidFill>
                    <a:ln w="3175" algn="ctr">
                      <a:solidFill>
                        <a:schemeClr val="bg1"/>
                      </a:solidFill>
                      <a:round/>
                      <a:headEnd/>
                      <a:tailEnd/>
                    </a:ln>
                  </p:spPr>
                  <p:txBody>
                    <a:bodyPr/>
                    <a:lstStyle/>
                    <a:p>
                      <a:endParaRPr lang="es-ES"/>
                    </a:p>
                  </p:txBody>
                </p:sp>
                <p:sp>
                  <p:nvSpPr>
                    <p:cNvPr id="70733" name="Honduras"/>
                    <p:cNvSpPr>
                      <a:spLocks/>
                    </p:cNvSpPr>
                    <p:nvPr/>
                  </p:nvSpPr>
                  <p:spPr bwMode="auto">
                    <a:xfrm>
                      <a:off x="1042" y="1980"/>
                      <a:ext cx="114" cy="63"/>
                    </a:xfrm>
                    <a:custGeom>
                      <a:avLst/>
                      <a:gdLst>
                        <a:gd name="T0" fmla="*/ 551380654 w 444"/>
                        <a:gd name="T1" fmla="*/ 549965057 h 246"/>
                        <a:gd name="T2" fmla="*/ 551380654 w 444"/>
                        <a:gd name="T3" fmla="*/ 549965057 h 246"/>
                        <a:gd name="T4" fmla="*/ 551380654 w 444"/>
                        <a:gd name="T5" fmla="*/ 549965057 h 246"/>
                        <a:gd name="T6" fmla="*/ 551380654 w 444"/>
                        <a:gd name="T7" fmla="*/ 549965057 h 246"/>
                        <a:gd name="T8" fmla="*/ 551380654 w 444"/>
                        <a:gd name="T9" fmla="*/ 549965057 h 246"/>
                        <a:gd name="T10" fmla="*/ 551380654 w 444"/>
                        <a:gd name="T11" fmla="*/ 549965057 h 246"/>
                        <a:gd name="T12" fmla="*/ 551380654 w 444"/>
                        <a:gd name="T13" fmla="*/ 549965057 h 246"/>
                        <a:gd name="T14" fmla="*/ 551380654 w 444"/>
                        <a:gd name="T15" fmla="*/ 549965057 h 246"/>
                        <a:gd name="T16" fmla="*/ 551380654 w 444"/>
                        <a:gd name="T17" fmla="*/ 549965057 h 246"/>
                        <a:gd name="T18" fmla="*/ 551380654 w 444"/>
                        <a:gd name="T19" fmla="*/ 549965057 h 246"/>
                        <a:gd name="T20" fmla="*/ 551380654 w 444"/>
                        <a:gd name="T21" fmla="*/ 549965057 h 246"/>
                        <a:gd name="T22" fmla="*/ 551380654 w 444"/>
                        <a:gd name="T23" fmla="*/ 549965057 h 246"/>
                        <a:gd name="T24" fmla="*/ 551380654 w 444"/>
                        <a:gd name="T25" fmla="*/ 549965057 h 246"/>
                        <a:gd name="T26" fmla="*/ 551380654 w 444"/>
                        <a:gd name="T27" fmla="*/ 549965057 h 246"/>
                        <a:gd name="T28" fmla="*/ 551380654 w 444"/>
                        <a:gd name="T29" fmla="*/ 549965057 h 246"/>
                        <a:gd name="T30" fmla="*/ 551380654 w 444"/>
                        <a:gd name="T31" fmla="*/ 549965057 h 246"/>
                        <a:gd name="T32" fmla="*/ 551380654 w 444"/>
                        <a:gd name="T33" fmla="*/ 549965057 h 246"/>
                        <a:gd name="T34" fmla="*/ 551380654 w 444"/>
                        <a:gd name="T35" fmla="*/ 549965057 h 246"/>
                        <a:gd name="T36" fmla="*/ 551380654 w 444"/>
                        <a:gd name="T37" fmla="*/ 549965057 h 246"/>
                        <a:gd name="T38" fmla="*/ 551380654 w 444"/>
                        <a:gd name="T39" fmla="*/ 0 h 246"/>
                        <a:gd name="T40" fmla="*/ 551380654 w 444"/>
                        <a:gd name="T41" fmla="*/ 549965057 h 246"/>
                        <a:gd name="T42" fmla="*/ 551380654 w 444"/>
                        <a:gd name="T43" fmla="*/ 549965057 h 246"/>
                        <a:gd name="T44" fmla="*/ 551380654 w 444"/>
                        <a:gd name="T45" fmla="*/ 0 h 246"/>
                        <a:gd name="T46" fmla="*/ 551380654 w 444"/>
                        <a:gd name="T47" fmla="*/ 549965057 h 246"/>
                        <a:gd name="T48" fmla="*/ 551380654 w 444"/>
                        <a:gd name="T49" fmla="*/ 549965057 h 246"/>
                        <a:gd name="T50" fmla="*/ 551380654 w 444"/>
                        <a:gd name="T51" fmla="*/ 549965057 h 246"/>
                        <a:gd name="T52" fmla="*/ 551380654 w 444"/>
                        <a:gd name="T53" fmla="*/ 549965057 h 246"/>
                        <a:gd name="T54" fmla="*/ 551380654 w 444"/>
                        <a:gd name="T55" fmla="*/ 549965057 h 246"/>
                        <a:gd name="T56" fmla="*/ 551380654 w 444"/>
                        <a:gd name="T57" fmla="*/ 549965057 h 246"/>
                        <a:gd name="T58" fmla="*/ 551380654 w 444"/>
                        <a:gd name="T59" fmla="*/ 549965057 h 246"/>
                        <a:gd name="T60" fmla="*/ 551380654 w 444"/>
                        <a:gd name="T61" fmla="*/ 0 h 246"/>
                        <a:gd name="T62" fmla="*/ 551380654 w 444"/>
                        <a:gd name="T63" fmla="*/ 549965057 h 246"/>
                        <a:gd name="T64" fmla="*/ 551380654 w 444"/>
                        <a:gd name="T65" fmla="*/ 549965057 h 246"/>
                        <a:gd name="T66" fmla="*/ 551380654 w 444"/>
                        <a:gd name="T67" fmla="*/ 549965057 h 246"/>
                        <a:gd name="T68" fmla="*/ 551380654 w 444"/>
                        <a:gd name="T69" fmla="*/ 549965057 h 246"/>
                        <a:gd name="T70" fmla="*/ 551380654 w 444"/>
                        <a:gd name="T71" fmla="*/ 549965057 h 246"/>
                        <a:gd name="T72" fmla="*/ 0 w 444"/>
                        <a:gd name="T73" fmla="*/ 549965057 h 246"/>
                        <a:gd name="T74" fmla="*/ 551380654 w 444"/>
                        <a:gd name="T75" fmla="*/ 549965057 h 246"/>
                        <a:gd name="T76" fmla="*/ 551380654 w 444"/>
                        <a:gd name="T77" fmla="*/ 549965057 h 246"/>
                        <a:gd name="T78" fmla="*/ 551380654 w 444"/>
                        <a:gd name="T79" fmla="*/ 549965057 h 246"/>
                        <a:gd name="T80" fmla="*/ 551380654 w 444"/>
                        <a:gd name="T81" fmla="*/ 549965057 h 246"/>
                        <a:gd name="T82" fmla="*/ 551380654 w 444"/>
                        <a:gd name="T83" fmla="*/ 549965057 h 246"/>
                        <a:gd name="T84" fmla="*/ 551380654 w 444"/>
                        <a:gd name="T85" fmla="*/ 549965057 h 246"/>
                        <a:gd name="T86" fmla="*/ 551380654 w 444"/>
                        <a:gd name="T87" fmla="*/ 54996505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rgbClr val="C0C0C0"/>
                    </a:solidFill>
                    <a:ln w="3175" algn="ctr">
                      <a:solidFill>
                        <a:schemeClr val="bg1"/>
                      </a:solidFill>
                      <a:round/>
                      <a:headEnd/>
                      <a:tailEnd/>
                    </a:ln>
                  </p:spPr>
                  <p:txBody>
                    <a:bodyPr/>
                    <a:lstStyle/>
                    <a:p>
                      <a:endParaRPr lang="es-ES"/>
                    </a:p>
                  </p:txBody>
                </p:sp>
                <p:sp>
                  <p:nvSpPr>
                    <p:cNvPr id="70734" name="Haiti"/>
                    <p:cNvSpPr>
                      <a:spLocks/>
                    </p:cNvSpPr>
                    <p:nvPr/>
                  </p:nvSpPr>
                  <p:spPr bwMode="auto">
                    <a:xfrm>
                      <a:off x="1322" y="1900"/>
                      <a:ext cx="50" cy="40"/>
                    </a:xfrm>
                    <a:custGeom>
                      <a:avLst/>
                      <a:gdLst>
                        <a:gd name="T0" fmla="*/ 542293554 w 198"/>
                        <a:gd name="T1" fmla="*/ 550636486 h 156"/>
                        <a:gd name="T2" fmla="*/ 542293554 w 198"/>
                        <a:gd name="T3" fmla="*/ 550636486 h 156"/>
                        <a:gd name="T4" fmla="*/ 542293554 w 198"/>
                        <a:gd name="T5" fmla="*/ 550636486 h 156"/>
                        <a:gd name="T6" fmla="*/ 542293554 w 198"/>
                        <a:gd name="T7" fmla="*/ 550636486 h 156"/>
                        <a:gd name="T8" fmla="*/ 542293554 w 198"/>
                        <a:gd name="T9" fmla="*/ 550636486 h 156"/>
                        <a:gd name="T10" fmla="*/ 542293554 w 198"/>
                        <a:gd name="T11" fmla="*/ 550636486 h 156"/>
                        <a:gd name="T12" fmla="*/ 542293554 w 198"/>
                        <a:gd name="T13" fmla="*/ 550636486 h 156"/>
                        <a:gd name="T14" fmla="*/ 542293554 w 198"/>
                        <a:gd name="T15" fmla="*/ 550636486 h 156"/>
                        <a:gd name="T16" fmla="*/ 542293554 w 198"/>
                        <a:gd name="T17" fmla="*/ 550636486 h 156"/>
                        <a:gd name="T18" fmla="*/ 542293554 w 198"/>
                        <a:gd name="T19" fmla="*/ 550636486 h 156"/>
                        <a:gd name="T20" fmla="*/ 542293554 w 198"/>
                        <a:gd name="T21" fmla="*/ 550636486 h 156"/>
                        <a:gd name="T22" fmla="*/ 542293554 w 198"/>
                        <a:gd name="T23" fmla="*/ 550636486 h 156"/>
                        <a:gd name="T24" fmla="*/ 542293554 w 198"/>
                        <a:gd name="T25" fmla="*/ 550636486 h 156"/>
                        <a:gd name="T26" fmla="*/ 542293554 w 198"/>
                        <a:gd name="T27" fmla="*/ 550636486 h 156"/>
                        <a:gd name="T28" fmla="*/ 542293554 w 198"/>
                        <a:gd name="T29" fmla="*/ 550636486 h 156"/>
                        <a:gd name="T30" fmla="*/ 542293554 w 198"/>
                        <a:gd name="T31" fmla="*/ 550636486 h 156"/>
                        <a:gd name="T32" fmla="*/ 542293554 w 198"/>
                        <a:gd name="T33" fmla="*/ 550636486 h 156"/>
                        <a:gd name="T34" fmla="*/ 542293554 w 198"/>
                        <a:gd name="T35" fmla="*/ 0 h 156"/>
                        <a:gd name="T36" fmla="*/ 542293554 w 198"/>
                        <a:gd name="T37" fmla="*/ 0 h 156"/>
                        <a:gd name="T38" fmla="*/ 542293554 w 198"/>
                        <a:gd name="T39" fmla="*/ 550636486 h 156"/>
                        <a:gd name="T40" fmla="*/ 542293554 w 198"/>
                        <a:gd name="T41" fmla="*/ 550636486 h 156"/>
                        <a:gd name="T42" fmla="*/ 542293554 w 198"/>
                        <a:gd name="T43" fmla="*/ 550636486 h 156"/>
                        <a:gd name="T44" fmla="*/ 542293554 w 198"/>
                        <a:gd name="T45" fmla="*/ 550636486 h 156"/>
                        <a:gd name="T46" fmla="*/ 542293554 w 198"/>
                        <a:gd name="T47" fmla="*/ 550636486 h 156"/>
                        <a:gd name="T48" fmla="*/ 542293554 w 198"/>
                        <a:gd name="T49" fmla="*/ 550636486 h 156"/>
                        <a:gd name="T50" fmla="*/ 542293554 w 198"/>
                        <a:gd name="T51" fmla="*/ 550636486 h 156"/>
                        <a:gd name="T52" fmla="*/ 542293554 w 198"/>
                        <a:gd name="T53" fmla="*/ 550636486 h 156"/>
                        <a:gd name="T54" fmla="*/ 542293554 w 198"/>
                        <a:gd name="T55" fmla="*/ 550636486 h 156"/>
                        <a:gd name="T56" fmla="*/ 542293554 w 198"/>
                        <a:gd name="T57" fmla="*/ 550636486 h 156"/>
                        <a:gd name="T58" fmla="*/ 542293554 w 198"/>
                        <a:gd name="T59" fmla="*/ 550636486 h 156"/>
                        <a:gd name="T60" fmla="*/ 542293554 w 198"/>
                        <a:gd name="T61" fmla="*/ 550636486 h 156"/>
                        <a:gd name="T62" fmla="*/ 542293554 w 198"/>
                        <a:gd name="T63" fmla="*/ 550636486 h 156"/>
                        <a:gd name="T64" fmla="*/ 542293554 w 198"/>
                        <a:gd name="T65" fmla="*/ 550636486 h 156"/>
                        <a:gd name="T66" fmla="*/ 542293554 w 198"/>
                        <a:gd name="T67" fmla="*/ 550636486 h 156"/>
                        <a:gd name="T68" fmla="*/ 542293554 w 198"/>
                        <a:gd name="T69" fmla="*/ 550636486 h 156"/>
                        <a:gd name="T70" fmla="*/ 542293554 w 198"/>
                        <a:gd name="T71" fmla="*/ 550636486 h 156"/>
                        <a:gd name="T72" fmla="*/ 542293554 w 198"/>
                        <a:gd name="T73" fmla="*/ 550636486 h 156"/>
                        <a:gd name="T74" fmla="*/ 542293554 w 198"/>
                        <a:gd name="T75" fmla="*/ 550636486 h 156"/>
                        <a:gd name="T76" fmla="*/ 542293554 w 198"/>
                        <a:gd name="T77" fmla="*/ 550636486 h 156"/>
                        <a:gd name="T78" fmla="*/ 542293554 w 198"/>
                        <a:gd name="T79" fmla="*/ 550636486 h 156"/>
                        <a:gd name="T80" fmla="*/ 542293554 w 198"/>
                        <a:gd name="T81" fmla="*/ 550636486 h 156"/>
                        <a:gd name="T82" fmla="*/ 0 w 198"/>
                        <a:gd name="T83" fmla="*/ 550636486 h 156"/>
                        <a:gd name="T84" fmla="*/ 0 w 198"/>
                        <a:gd name="T85" fmla="*/ 550636486 h 156"/>
                        <a:gd name="T86" fmla="*/ 542293554 w 198"/>
                        <a:gd name="T87" fmla="*/ 550636486 h 156"/>
                        <a:gd name="T88" fmla="*/ 542293554 w 198"/>
                        <a:gd name="T89" fmla="*/ 550636486 h 156"/>
                        <a:gd name="T90" fmla="*/ 542293554 w 198"/>
                        <a:gd name="T91" fmla="*/ 550636486 h 156"/>
                        <a:gd name="T92" fmla="*/ 542293554 w 198"/>
                        <a:gd name="T93" fmla="*/ 550636486 h 156"/>
                        <a:gd name="T94" fmla="*/ 542293554 w 198"/>
                        <a:gd name="T95" fmla="*/ 550636486 h 156"/>
                        <a:gd name="T96" fmla="*/ 542293554 w 198"/>
                        <a:gd name="T97" fmla="*/ 550636486 h 156"/>
                        <a:gd name="T98" fmla="*/ 542293554 w 198"/>
                        <a:gd name="T99" fmla="*/ 550636486 h 156"/>
                        <a:gd name="T100" fmla="*/ 542293554 w 198"/>
                        <a:gd name="T101" fmla="*/ 550636486 h 156"/>
                        <a:gd name="T102" fmla="*/ 542293554 w 198"/>
                        <a:gd name="T103" fmla="*/ 550636486 h 156"/>
                        <a:gd name="T104" fmla="*/ 542293554 w 198"/>
                        <a:gd name="T105" fmla="*/ 550636486 h 156"/>
                        <a:gd name="T106" fmla="*/ 542293554 w 198"/>
                        <a:gd name="T107" fmla="*/ 550636486 h 156"/>
                        <a:gd name="T108" fmla="*/ 542293554 w 198"/>
                        <a:gd name="T109" fmla="*/ 550636486 h 156"/>
                        <a:gd name="T110" fmla="*/ 542293554 w 198"/>
                        <a:gd name="T111" fmla="*/ 550636486 h 156"/>
                        <a:gd name="T112" fmla="*/ 542293554 w 198"/>
                        <a:gd name="T113" fmla="*/ 550636486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rgbClr val="C0C0C0"/>
                    </a:solidFill>
                    <a:ln w="3175" algn="ctr">
                      <a:solidFill>
                        <a:schemeClr val="bg1"/>
                      </a:solidFill>
                      <a:round/>
                      <a:headEnd/>
                      <a:tailEnd/>
                    </a:ln>
                  </p:spPr>
                  <p:txBody>
                    <a:bodyPr/>
                    <a:lstStyle/>
                    <a:p>
                      <a:endParaRPr lang="es-ES"/>
                    </a:p>
                  </p:txBody>
                </p:sp>
                <p:sp>
                  <p:nvSpPr>
                    <p:cNvPr id="70735" name="Guatemala"/>
                    <p:cNvSpPr>
                      <a:spLocks/>
                    </p:cNvSpPr>
                    <p:nvPr/>
                  </p:nvSpPr>
                  <p:spPr bwMode="auto">
                    <a:xfrm>
                      <a:off x="989" y="1941"/>
                      <a:ext cx="76" cy="86"/>
                    </a:xfrm>
                    <a:custGeom>
                      <a:avLst/>
                      <a:gdLst>
                        <a:gd name="T0" fmla="*/ 544028840 w 300"/>
                        <a:gd name="T1" fmla="*/ 549653222 h 336"/>
                        <a:gd name="T2" fmla="*/ 544028840 w 300"/>
                        <a:gd name="T3" fmla="*/ 549653222 h 336"/>
                        <a:gd name="T4" fmla="*/ 544028840 w 300"/>
                        <a:gd name="T5" fmla="*/ 549653222 h 336"/>
                        <a:gd name="T6" fmla="*/ 544028840 w 300"/>
                        <a:gd name="T7" fmla="*/ 549653222 h 336"/>
                        <a:gd name="T8" fmla="*/ 544028840 w 300"/>
                        <a:gd name="T9" fmla="*/ 549653222 h 336"/>
                        <a:gd name="T10" fmla="*/ 544028840 w 300"/>
                        <a:gd name="T11" fmla="*/ 0 h 336"/>
                        <a:gd name="T12" fmla="*/ 544028840 w 300"/>
                        <a:gd name="T13" fmla="*/ 549653222 h 336"/>
                        <a:gd name="T14" fmla="*/ 544028840 w 300"/>
                        <a:gd name="T15" fmla="*/ 549653222 h 336"/>
                        <a:gd name="T16" fmla="*/ 544028840 w 300"/>
                        <a:gd name="T17" fmla="*/ 549653222 h 336"/>
                        <a:gd name="T18" fmla="*/ 544028840 w 300"/>
                        <a:gd name="T19" fmla="*/ 549653222 h 336"/>
                        <a:gd name="T20" fmla="*/ 544028840 w 300"/>
                        <a:gd name="T21" fmla="*/ 549653222 h 336"/>
                        <a:gd name="T22" fmla="*/ 544028840 w 300"/>
                        <a:gd name="T23" fmla="*/ 549653222 h 336"/>
                        <a:gd name="T24" fmla="*/ 544028840 w 300"/>
                        <a:gd name="T25" fmla="*/ 549653222 h 336"/>
                        <a:gd name="T26" fmla="*/ 544028840 w 300"/>
                        <a:gd name="T27" fmla="*/ 549653222 h 336"/>
                        <a:gd name="T28" fmla="*/ 544028840 w 300"/>
                        <a:gd name="T29" fmla="*/ 549653222 h 336"/>
                        <a:gd name="T30" fmla="*/ 544028840 w 300"/>
                        <a:gd name="T31" fmla="*/ 549653222 h 336"/>
                        <a:gd name="T32" fmla="*/ 544028840 w 300"/>
                        <a:gd name="T33" fmla="*/ 549653222 h 336"/>
                        <a:gd name="T34" fmla="*/ 544028840 w 300"/>
                        <a:gd name="T35" fmla="*/ 549653222 h 336"/>
                        <a:gd name="T36" fmla="*/ 544028840 w 300"/>
                        <a:gd name="T37" fmla="*/ 549653222 h 336"/>
                        <a:gd name="T38" fmla="*/ 544028840 w 300"/>
                        <a:gd name="T39" fmla="*/ 549653222 h 336"/>
                        <a:gd name="T40" fmla="*/ 544028840 w 300"/>
                        <a:gd name="T41" fmla="*/ 549653222 h 336"/>
                        <a:gd name="T42" fmla="*/ 544028840 w 300"/>
                        <a:gd name="T43" fmla="*/ 549653222 h 336"/>
                        <a:gd name="T44" fmla="*/ 544028840 w 300"/>
                        <a:gd name="T45" fmla="*/ 549653222 h 336"/>
                        <a:gd name="T46" fmla="*/ 544028840 w 300"/>
                        <a:gd name="T47" fmla="*/ 549653222 h 336"/>
                        <a:gd name="T48" fmla="*/ 544028840 w 300"/>
                        <a:gd name="T49" fmla="*/ 549653222 h 336"/>
                        <a:gd name="T50" fmla="*/ 544028840 w 300"/>
                        <a:gd name="T51" fmla="*/ 549653222 h 336"/>
                        <a:gd name="T52" fmla="*/ 544028840 w 300"/>
                        <a:gd name="T53" fmla="*/ 549653222 h 336"/>
                        <a:gd name="T54" fmla="*/ 544028840 w 300"/>
                        <a:gd name="T55" fmla="*/ 549653222 h 336"/>
                        <a:gd name="T56" fmla="*/ 544028840 w 300"/>
                        <a:gd name="T57" fmla="*/ 549653222 h 336"/>
                        <a:gd name="T58" fmla="*/ 0 w 300"/>
                        <a:gd name="T59" fmla="*/ 549653222 h 336"/>
                        <a:gd name="T60" fmla="*/ 544028840 w 300"/>
                        <a:gd name="T61" fmla="*/ 549653222 h 336"/>
                        <a:gd name="T62" fmla="*/ 544028840 w 300"/>
                        <a:gd name="T63" fmla="*/ 549653222 h 336"/>
                        <a:gd name="T64" fmla="*/ 544028840 w 300"/>
                        <a:gd name="T65" fmla="*/ 549653222 h 336"/>
                        <a:gd name="T66" fmla="*/ 544028840 w 300"/>
                        <a:gd name="T67" fmla="*/ 549653222 h 336"/>
                        <a:gd name="T68" fmla="*/ 544028840 w 300"/>
                        <a:gd name="T69" fmla="*/ 549653222 h 336"/>
                        <a:gd name="T70" fmla="*/ 544028840 w 300"/>
                        <a:gd name="T71" fmla="*/ 549653222 h 336"/>
                        <a:gd name="T72" fmla="*/ 544028840 w 300"/>
                        <a:gd name="T73" fmla="*/ 549653222 h 336"/>
                        <a:gd name="T74" fmla="*/ 544028840 w 300"/>
                        <a:gd name="T75" fmla="*/ 549653222 h 336"/>
                        <a:gd name="T76" fmla="*/ 544028840 w 300"/>
                        <a:gd name="T77" fmla="*/ 549653222 h 336"/>
                        <a:gd name="T78" fmla="*/ 544028840 w 300"/>
                        <a:gd name="T79" fmla="*/ 549653222 h 336"/>
                        <a:gd name="T80" fmla="*/ 544028840 w 300"/>
                        <a:gd name="T81" fmla="*/ 549653222 h 336"/>
                        <a:gd name="T82" fmla="*/ 544028840 w 300"/>
                        <a:gd name="T83" fmla="*/ 549653222 h 336"/>
                        <a:gd name="T84" fmla="*/ 544028840 w 300"/>
                        <a:gd name="T85" fmla="*/ 549653222 h 336"/>
                        <a:gd name="T86" fmla="*/ 544028840 w 300"/>
                        <a:gd name="T87" fmla="*/ 549653222 h 336"/>
                        <a:gd name="T88" fmla="*/ 544028840 w 300"/>
                        <a:gd name="T89" fmla="*/ 549653222 h 336"/>
                        <a:gd name="T90" fmla="*/ 544028840 w 300"/>
                        <a:gd name="T91" fmla="*/ 549653222 h 336"/>
                        <a:gd name="T92" fmla="*/ 544028840 w 300"/>
                        <a:gd name="T93" fmla="*/ 549653222 h 336"/>
                        <a:gd name="T94" fmla="*/ 544028840 w 300"/>
                        <a:gd name="T95" fmla="*/ 549653222 h 336"/>
                        <a:gd name="T96" fmla="*/ 544028840 w 300"/>
                        <a:gd name="T97" fmla="*/ 549653222 h 336"/>
                        <a:gd name="T98" fmla="*/ 544028840 w 300"/>
                        <a:gd name="T99" fmla="*/ 549653222 h 336"/>
                        <a:gd name="T100" fmla="*/ 544028840 w 300"/>
                        <a:gd name="T101" fmla="*/ 549653222 h 336"/>
                        <a:gd name="T102" fmla="*/ 544028840 w 300"/>
                        <a:gd name="T103" fmla="*/ 549653222 h 336"/>
                        <a:gd name="T104" fmla="*/ 544028840 w 300"/>
                        <a:gd name="T105" fmla="*/ 549653222 h 336"/>
                        <a:gd name="T106" fmla="*/ 544028840 w 300"/>
                        <a:gd name="T107" fmla="*/ 549653222 h 336"/>
                        <a:gd name="T108" fmla="*/ 544028840 w 300"/>
                        <a:gd name="T109" fmla="*/ 549653222 h 336"/>
                        <a:gd name="T110" fmla="*/ 544028840 w 300"/>
                        <a:gd name="T111" fmla="*/ 549653222 h 336"/>
                        <a:gd name="T112" fmla="*/ 544028840 w 300"/>
                        <a:gd name="T113" fmla="*/ 549653222 h 336"/>
                        <a:gd name="T114" fmla="*/ 544028840 w 300"/>
                        <a:gd name="T115" fmla="*/ 549653222 h 336"/>
                        <a:gd name="T116" fmla="*/ 544028840 w 300"/>
                        <a:gd name="T117" fmla="*/ 549653222 h 336"/>
                        <a:gd name="T118" fmla="*/ 544028840 w 300"/>
                        <a:gd name="T119" fmla="*/ 549653222 h 336"/>
                        <a:gd name="T120" fmla="*/ 544028840 w 300"/>
                        <a:gd name="T121" fmla="*/ 549653222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rgbClr val="C0C0C0"/>
                    </a:solidFill>
                    <a:ln w="3175" algn="ctr">
                      <a:solidFill>
                        <a:schemeClr val="bg1"/>
                      </a:solidFill>
                      <a:round/>
                      <a:headEnd/>
                      <a:tailEnd/>
                    </a:ln>
                  </p:spPr>
                  <p:txBody>
                    <a:bodyPr/>
                    <a:lstStyle/>
                    <a:p>
                      <a:endParaRPr lang="es-ES"/>
                    </a:p>
                  </p:txBody>
                </p:sp>
                <p:sp>
                  <p:nvSpPr>
                    <p:cNvPr id="70736" name="Greenland"/>
                    <p:cNvSpPr>
                      <a:spLocks noEditPoints="1"/>
                    </p:cNvSpPr>
                    <p:nvPr/>
                  </p:nvSpPr>
                  <p:spPr bwMode="auto">
                    <a:xfrm>
                      <a:off x="1871" y="702"/>
                      <a:ext cx="717" cy="390"/>
                    </a:xfrm>
                    <a:custGeom>
                      <a:avLst/>
                      <a:gdLst>
                        <a:gd name="T0" fmla="*/ 919955 w 732"/>
                        <a:gd name="T1" fmla="*/ 54875 h 398"/>
                        <a:gd name="T2" fmla="*/ 862077 w 732"/>
                        <a:gd name="T3" fmla="*/ 39632 h 398"/>
                        <a:gd name="T4" fmla="*/ 796584 w 732"/>
                        <a:gd name="T5" fmla="*/ 33535 h 398"/>
                        <a:gd name="T6" fmla="*/ 956509 w 732"/>
                        <a:gd name="T7" fmla="*/ 18292 h 398"/>
                        <a:gd name="T8" fmla="*/ 875785 w 732"/>
                        <a:gd name="T9" fmla="*/ 3048 h 398"/>
                        <a:gd name="T10" fmla="*/ 680828 w 732"/>
                        <a:gd name="T11" fmla="*/ 7622 h 398"/>
                        <a:gd name="T12" fmla="*/ 648843 w 732"/>
                        <a:gd name="T13" fmla="*/ 21340 h 398"/>
                        <a:gd name="T14" fmla="*/ 557457 w 732"/>
                        <a:gd name="T15" fmla="*/ 36584 h 398"/>
                        <a:gd name="T16" fmla="*/ 409716 w 732"/>
                        <a:gd name="T17" fmla="*/ 36584 h 398"/>
                        <a:gd name="T18" fmla="*/ 307667 w 732"/>
                        <a:gd name="T19" fmla="*/ 33535 h 398"/>
                        <a:gd name="T20" fmla="*/ 155357 w 732"/>
                        <a:gd name="T21" fmla="*/ 62497 h 398"/>
                        <a:gd name="T22" fmla="*/ 60924 w 732"/>
                        <a:gd name="T23" fmla="*/ 102130 h 398"/>
                        <a:gd name="T24" fmla="*/ 50262 w 732"/>
                        <a:gd name="T25" fmla="*/ 131092 h 398"/>
                        <a:gd name="T26" fmla="*/ 86817 w 732"/>
                        <a:gd name="T27" fmla="*/ 138714 h 398"/>
                        <a:gd name="T28" fmla="*/ 10662 w 732"/>
                        <a:gd name="T29" fmla="*/ 149384 h 398"/>
                        <a:gd name="T30" fmla="*/ 79201 w 732"/>
                        <a:gd name="T31" fmla="*/ 160054 h 398"/>
                        <a:gd name="T32" fmla="*/ 147741 w 732"/>
                        <a:gd name="T33" fmla="*/ 160054 h 398"/>
                        <a:gd name="T34" fmla="*/ 217804 w 732"/>
                        <a:gd name="T35" fmla="*/ 204259 h 398"/>
                        <a:gd name="T36" fmla="*/ 223896 w 732"/>
                        <a:gd name="T37" fmla="*/ 259134 h 398"/>
                        <a:gd name="T38" fmla="*/ 220850 w 732"/>
                        <a:gd name="T39" fmla="*/ 280476 h 398"/>
                        <a:gd name="T40" fmla="*/ 260451 w 732"/>
                        <a:gd name="T41" fmla="*/ 285048 h 398"/>
                        <a:gd name="T42" fmla="*/ 213235 w 732"/>
                        <a:gd name="T43" fmla="*/ 298767 h 398"/>
                        <a:gd name="T44" fmla="*/ 263498 w 732"/>
                        <a:gd name="T45" fmla="*/ 324681 h 398"/>
                        <a:gd name="T46" fmla="*/ 260451 w 732"/>
                        <a:gd name="T47" fmla="*/ 347546 h 398"/>
                        <a:gd name="T48" fmla="*/ 242174 w 732"/>
                        <a:gd name="T49" fmla="*/ 384129 h 398"/>
                        <a:gd name="T50" fmla="*/ 202573 w 732"/>
                        <a:gd name="T51" fmla="*/ 371935 h 398"/>
                        <a:gd name="T52" fmla="*/ 213235 w 732"/>
                        <a:gd name="T53" fmla="*/ 384129 h 398"/>
                        <a:gd name="T54" fmla="*/ 173634 w 732"/>
                        <a:gd name="T55" fmla="*/ 397848 h 398"/>
                        <a:gd name="T56" fmla="*/ 147741 w 732"/>
                        <a:gd name="T57" fmla="*/ 419188 h 398"/>
                        <a:gd name="T58" fmla="*/ 162973 w 732"/>
                        <a:gd name="T59" fmla="*/ 449675 h 398"/>
                        <a:gd name="T60" fmla="*/ 159926 w 732"/>
                        <a:gd name="T61" fmla="*/ 471015 h 398"/>
                        <a:gd name="T62" fmla="*/ 188865 w 732"/>
                        <a:gd name="T63" fmla="*/ 478637 h 398"/>
                        <a:gd name="T64" fmla="*/ 166019 w 732"/>
                        <a:gd name="T65" fmla="*/ 504550 h 398"/>
                        <a:gd name="T66" fmla="*/ 173634 w 732"/>
                        <a:gd name="T67" fmla="*/ 536562 h 398"/>
                        <a:gd name="T68" fmla="*/ 205619 w 732"/>
                        <a:gd name="T69" fmla="*/ 573145 h 398"/>
                        <a:gd name="T70" fmla="*/ 249789 w 732"/>
                        <a:gd name="T71" fmla="*/ 580767 h 398"/>
                        <a:gd name="T72" fmla="*/ 278728 w 732"/>
                        <a:gd name="T73" fmla="*/ 606680 h 398"/>
                        <a:gd name="T74" fmla="*/ 318328 w 732"/>
                        <a:gd name="T75" fmla="*/ 573145 h 398"/>
                        <a:gd name="T76" fmla="*/ 328990 w 732"/>
                        <a:gd name="T77" fmla="*/ 522843 h 398"/>
                        <a:gd name="T78" fmla="*/ 391438 w 732"/>
                        <a:gd name="T79" fmla="*/ 504550 h 398"/>
                        <a:gd name="T80" fmla="*/ 459978 w 732"/>
                        <a:gd name="T81" fmla="*/ 445102 h 398"/>
                        <a:gd name="T82" fmla="*/ 499579 w 732"/>
                        <a:gd name="T83" fmla="*/ 431383 h 398"/>
                        <a:gd name="T84" fmla="*/ 607718 w 732"/>
                        <a:gd name="T85" fmla="*/ 384129 h 398"/>
                        <a:gd name="T86" fmla="*/ 691490 w 732"/>
                        <a:gd name="T87" fmla="*/ 365838 h 398"/>
                        <a:gd name="T88" fmla="*/ 825523 w 732"/>
                        <a:gd name="T89" fmla="*/ 324681 h 398"/>
                        <a:gd name="T90" fmla="*/ 752413 w 732"/>
                        <a:gd name="T91" fmla="*/ 310961 h 398"/>
                        <a:gd name="T92" fmla="*/ 738706 w 732"/>
                        <a:gd name="T93" fmla="*/ 292670 h 398"/>
                        <a:gd name="T94" fmla="*/ 738706 w 732"/>
                        <a:gd name="T95" fmla="*/ 266756 h 398"/>
                        <a:gd name="T96" fmla="*/ 804200 w 732"/>
                        <a:gd name="T97" fmla="*/ 288097 h 398"/>
                        <a:gd name="T98" fmla="*/ 851416 w 732"/>
                        <a:gd name="T99" fmla="*/ 310961 h 398"/>
                        <a:gd name="T100" fmla="*/ 807245 w 732"/>
                        <a:gd name="T101" fmla="*/ 251513 h 398"/>
                        <a:gd name="T102" fmla="*/ 846847 w 732"/>
                        <a:gd name="T103" fmla="*/ 240843 h 398"/>
                        <a:gd name="T104" fmla="*/ 904724 w 732"/>
                        <a:gd name="T105" fmla="*/ 230173 h 398"/>
                        <a:gd name="T106" fmla="*/ 912339 w 732"/>
                        <a:gd name="T107" fmla="*/ 196637 h 398"/>
                        <a:gd name="T108" fmla="*/ 923001 w 732"/>
                        <a:gd name="T109" fmla="*/ 182919 h 398"/>
                        <a:gd name="T110" fmla="*/ 930617 w 732"/>
                        <a:gd name="T111" fmla="*/ 146335 h 398"/>
                        <a:gd name="T112" fmla="*/ 941279 w 732"/>
                        <a:gd name="T113" fmla="*/ 120422 h 398"/>
                        <a:gd name="T114" fmla="*/ 941279 w 732"/>
                        <a:gd name="T115" fmla="*/ 99081 h 398"/>
                        <a:gd name="T116" fmla="*/ 999156 w 732"/>
                        <a:gd name="T117" fmla="*/ 80789 h 398"/>
                        <a:gd name="T118" fmla="*/ 1032665 w 732"/>
                        <a:gd name="T119" fmla="*/ 65545 h 398"/>
                        <a:gd name="T120" fmla="*/ 1101204 w 732"/>
                        <a:gd name="T121" fmla="*/ 44205 h 398"/>
                        <a:gd name="T122" fmla="*/ 228465 w 732"/>
                        <a:gd name="T123" fmla="*/ 329254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rgbClr val="C0C0C0"/>
                    </a:solidFill>
                    <a:ln w="3175" algn="ctr">
                      <a:solidFill>
                        <a:schemeClr val="bg1"/>
                      </a:solidFill>
                      <a:round/>
                      <a:headEnd/>
                      <a:tailEnd/>
                    </a:ln>
                  </p:spPr>
                  <p:txBody>
                    <a:bodyPr/>
                    <a:lstStyle/>
                    <a:p>
                      <a:endParaRPr lang="es-ES"/>
                    </a:p>
                  </p:txBody>
                </p:sp>
                <p:sp>
                  <p:nvSpPr>
                    <p:cNvPr id="70737" name="El Salvador"/>
                    <p:cNvSpPr>
                      <a:spLocks/>
                    </p:cNvSpPr>
                    <p:nvPr/>
                  </p:nvSpPr>
                  <p:spPr bwMode="auto">
                    <a:xfrm>
                      <a:off x="1024" y="2012"/>
                      <a:ext cx="44" cy="29"/>
                    </a:xfrm>
                    <a:custGeom>
                      <a:avLst/>
                      <a:gdLst>
                        <a:gd name="T0" fmla="*/ 543041522 w 174"/>
                        <a:gd name="T1" fmla="*/ 546289423 h 114"/>
                        <a:gd name="T2" fmla="*/ 543041522 w 174"/>
                        <a:gd name="T3" fmla="*/ 546289423 h 114"/>
                        <a:gd name="T4" fmla="*/ 543041522 w 174"/>
                        <a:gd name="T5" fmla="*/ 546289423 h 114"/>
                        <a:gd name="T6" fmla="*/ 543041522 w 174"/>
                        <a:gd name="T7" fmla="*/ 546289423 h 114"/>
                        <a:gd name="T8" fmla="*/ 543041522 w 174"/>
                        <a:gd name="T9" fmla="*/ 546289423 h 114"/>
                        <a:gd name="T10" fmla="*/ 543041522 w 174"/>
                        <a:gd name="T11" fmla="*/ 546289423 h 114"/>
                        <a:gd name="T12" fmla="*/ 543041522 w 174"/>
                        <a:gd name="T13" fmla="*/ 546289423 h 114"/>
                        <a:gd name="T14" fmla="*/ 543041522 w 174"/>
                        <a:gd name="T15" fmla="*/ 546289423 h 114"/>
                        <a:gd name="T16" fmla="*/ 543041522 w 174"/>
                        <a:gd name="T17" fmla="*/ 546289423 h 114"/>
                        <a:gd name="T18" fmla="*/ 543041522 w 174"/>
                        <a:gd name="T19" fmla="*/ 0 h 114"/>
                        <a:gd name="T20" fmla="*/ 543041522 w 174"/>
                        <a:gd name="T21" fmla="*/ 546289423 h 114"/>
                        <a:gd name="T22" fmla="*/ 543041522 w 174"/>
                        <a:gd name="T23" fmla="*/ 546289423 h 114"/>
                        <a:gd name="T24" fmla="*/ 543041522 w 174"/>
                        <a:gd name="T25" fmla="*/ 546289423 h 114"/>
                        <a:gd name="T26" fmla="*/ 543041522 w 174"/>
                        <a:gd name="T27" fmla="*/ 546289423 h 114"/>
                        <a:gd name="T28" fmla="*/ 543041522 w 174"/>
                        <a:gd name="T29" fmla="*/ 546289423 h 114"/>
                        <a:gd name="T30" fmla="*/ 543041522 w 174"/>
                        <a:gd name="T31" fmla="*/ 546289423 h 114"/>
                        <a:gd name="T32" fmla="*/ 543041522 w 174"/>
                        <a:gd name="T33" fmla="*/ 546289423 h 114"/>
                        <a:gd name="T34" fmla="*/ 543041522 w 174"/>
                        <a:gd name="T35" fmla="*/ 546289423 h 114"/>
                        <a:gd name="T36" fmla="*/ 0 w 174"/>
                        <a:gd name="T37" fmla="*/ 546289423 h 114"/>
                        <a:gd name="T38" fmla="*/ 543041522 w 174"/>
                        <a:gd name="T39" fmla="*/ 546289423 h 114"/>
                        <a:gd name="T40" fmla="*/ 543041522 w 174"/>
                        <a:gd name="T41" fmla="*/ 546289423 h 114"/>
                        <a:gd name="T42" fmla="*/ 543041522 w 174"/>
                        <a:gd name="T43" fmla="*/ 546289423 h 114"/>
                        <a:gd name="T44" fmla="*/ 543041522 w 174"/>
                        <a:gd name="T45" fmla="*/ 546289423 h 114"/>
                        <a:gd name="T46" fmla="*/ 543041522 w 174"/>
                        <a:gd name="T47" fmla="*/ 546289423 h 114"/>
                        <a:gd name="T48" fmla="*/ 543041522 w 174"/>
                        <a:gd name="T49" fmla="*/ 546289423 h 114"/>
                        <a:gd name="T50" fmla="*/ 543041522 w 174"/>
                        <a:gd name="T51" fmla="*/ 546289423 h 114"/>
                        <a:gd name="T52" fmla="*/ 543041522 w 174"/>
                        <a:gd name="T53" fmla="*/ 546289423 h 114"/>
                        <a:gd name="T54" fmla="*/ 543041522 w 174"/>
                        <a:gd name="T55" fmla="*/ 546289423 h 114"/>
                        <a:gd name="T56" fmla="*/ 543041522 w 174"/>
                        <a:gd name="T57" fmla="*/ 546289423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rgbClr val="C0C0C0"/>
                    </a:solidFill>
                    <a:ln w="3175" algn="ctr">
                      <a:solidFill>
                        <a:schemeClr val="bg1"/>
                      </a:solidFill>
                      <a:round/>
                      <a:headEnd/>
                      <a:tailEnd/>
                    </a:ln>
                  </p:spPr>
                  <p:txBody>
                    <a:bodyPr/>
                    <a:lstStyle/>
                    <a:p>
                      <a:endParaRPr lang="es-ES"/>
                    </a:p>
                  </p:txBody>
                </p:sp>
                <p:sp>
                  <p:nvSpPr>
                    <p:cNvPr id="70738" name="Dominican Republic"/>
                    <p:cNvSpPr>
                      <a:spLocks/>
                    </p:cNvSpPr>
                    <p:nvPr/>
                  </p:nvSpPr>
                  <p:spPr bwMode="auto">
                    <a:xfrm>
                      <a:off x="1365" y="1900"/>
                      <a:ext cx="64" cy="43"/>
                    </a:xfrm>
                    <a:custGeom>
                      <a:avLst/>
                      <a:gdLst>
                        <a:gd name="T0" fmla="*/ 545392410 w 252"/>
                        <a:gd name="T1" fmla="*/ 549653222 h 168"/>
                        <a:gd name="T2" fmla="*/ 545392410 w 252"/>
                        <a:gd name="T3" fmla="*/ 549653222 h 168"/>
                        <a:gd name="T4" fmla="*/ 545392410 w 252"/>
                        <a:gd name="T5" fmla="*/ 549653222 h 168"/>
                        <a:gd name="T6" fmla="*/ 545392410 w 252"/>
                        <a:gd name="T7" fmla="*/ 549653222 h 168"/>
                        <a:gd name="T8" fmla="*/ 545392410 w 252"/>
                        <a:gd name="T9" fmla="*/ 549653222 h 168"/>
                        <a:gd name="T10" fmla="*/ 545392410 w 252"/>
                        <a:gd name="T11" fmla="*/ 549653222 h 168"/>
                        <a:gd name="T12" fmla="*/ 545392410 w 252"/>
                        <a:gd name="T13" fmla="*/ 549653222 h 168"/>
                        <a:gd name="T14" fmla="*/ 545392410 w 252"/>
                        <a:gd name="T15" fmla="*/ 549653222 h 168"/>
                        <a:gd name="T16" fmla="*/ 545392410 w 252"/>
                        <a:gd name="T17" fmla="*/ 549653222 h 168"/>
                        <a:gd name="T18" fmla="*/ 545392410 w 252"/>
                        <a:gd name="T19" fmla="*/ 549653222 h 168"/>
                        <a:gd name="T20" fmla="*/ 545392410 w 252"/>
                        <a:gd name="T21" fmla="*/ 0 h 168"/>
                        <a:gd name="T22" fmla="*/ 545392410 w 252"/>
                        <a:gd name="T23" fmla="*/ 0 h 168"/>
                        <a:gd name="T24" fmla="*/ 545392410 w 252"/>
                        <a:gd name="T25" fmla="*/ 549653222 h 168"/>
                        <a:gd name="T26" fmla="*/ 545392410 w 252"/>
                        <a:gd name="T27" fmla="*/ 549653222 h 168"/>
                        <a:gd name="T28" fmla="*/ 545392410 w 252"/>
                        <a:gd name="T29" fmla="*/ 549653222 h 168"/>
                        <a:gd name="T30" fmla="*/ 545392410 w 252"/>
                        <a:gd name="T31" fmla="*/ 549653222 h 168"/>
                        <a:gd name="T32" fmla="*/ 545392410 w 252"/>
                        <a:gd name="T33" fmla="*/ 549653222 h 168"/>
                        <a:gd name="T34" fmla="*/ 545392410 w 252"/>
                        <a:gd name="T35" fmla="*/ 549653222 h 168"/>
                        <a:gd name="T36" fmla="*/ 545392410 w 252"/>
                        <a:gd name="T37" fmla="*/ 549653222 h 168"/>
                        <a:gd name="T38" fmla="*/ 545392410 w 252"/>
                        <a:gd name="T39" fmla="*/ 549653222 h 168"/>
                        <a:gd name="T40" fmla="*/ 545392410 w 252"/>
                        <a:gd name="T41" fmla="*/ 549653222 h 168"/>
                        <a:gd name="T42" fmla="*/ 0 w 252"/>
                        <a:gd name="T43" fmla="*/ 549653222 h 168"/>
                        <a:gd name="T44" fmla="*/ 0 w 252"/>
                        <a:gd name="T45" fmla="*/ 549653222 h 168"/>
                        <a:gd name="T46" fmla="*/ 545392410 w 252"/>
                        <a:gd name="T47" fmla="*/ 549653222 h 168"/>
                        <a:gd name="T48" fmla="*/ 0 w 252"/>
                        <a:gd name="T49" fmla="*/ 549653222 h 168"/>
                        <a:gd name="T50" fmla="*/ 545392410 w 252"/>
                        <a:gd name="T51" fmla="*/ 549653222 h 168"/>
                        <a:gd name="T52" fmla="*/ 545392410 w 252"/>
                        <a:gd name="T53" fmla="*/ 549653222 h 168"/>
                        <a:gd name="T54" fmla="*/ 545392410 w 252"/>
                        <a:gd name="T55" fmla="*/ 549653222 h 168"/>
                        <a:gd name="T56" fmla="*/ 545392410 w 252"/>
                        <a:gd name="T57" fmla="*/ 549653222 h 168"/>
                        <a:gd name="T58" fmla="*/ 545392410 w 252"/>
                        <a:gd name="T59" fmla="*/ 549653222 h 168"/>
                        <a:gd name="T60" fmla="*/ 545392410 w 252"/>
                        <a:gd name="T61" fmla="*/ 549653222 h 168"/>
                        <a:gd name="T62" fmla="*/ 545392410 w 252"/>
                        <a:gd name="T63" fmla="*/ 549653222 h 168"/>
                        <a:gd name="T64" fmla="*/ 545392410 w 252"/>
                        <a:gd name="T65" fmla="*/ 549653222 h 168"/>
                        <a:gd name="T66" fmla="*/ 545392410 w 252"/>
                        <a:gd name="T67" fmla="*/ 549653222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rgbClr val="C0C0C0"/>
                    </a:solidFill>
                    <a:ln w="3175" algn="ctr">
                      <a:solidFill>
                        <a:schemeClr val="bg1"/>
                      </a:solidFill>
                      <a:round/>
                      <a:headEnd/>
                      <a:tailEnd/>
                    </a:ln>
                  </p:spPr>
                  <p:txBody>
                    <a:bodyPr/>
                    <a:lstStyle/>
                    <a:p>
                      <a:endParaRPr lang="es-ES"/>
                    </a:p>
                  </p:txBody>
                </p:sp>
                <p:sp>
                  <p:nvSpPr>
                    <p:cNvPr id="70739" name="Cuba"/>
                    <p:cNvSpPr>
                      <a:spLocks noEditPoints="1"/>
                    </p:cNvSpPr>
                    <p:nvPr/>
                  </p:nvSpPr>
                  <p:spPr bwMode="auto">
                    <a:xfrm>
                      <a:off x="1142" y="1831"/>
                      <a:ext cx="189" cy="69"/>
                    </a:xfrm>
                    <a:custGeom>
                      <a:avLst/>
                      <a:gdLst>
                        <a:gd name="T0" fmla="*/ 549965011 w 738"/>
                        <a:gd name="T1" fmla="*/ 548800998 h 270"/>
                        <a:gd name="T2" fmla="*/ 549965011 w 738"/>
                        <a:gd name="T3" fmla="*/ 548800998 h 270"/>
                        <a:gd name="T4" fmla="*/ 549965011 w 738"/>
                        <a:gd name="T5" fmla="*/ 548800998 h 270"/>
                        <a:gd name="T6" fmla="*/ 549965011 w 738"/>
                        <a:gd name="T7" fmla="*/ 548800998 h 270"/>
                        <a:gd name="T8" fmla="*/ 549965011 w 738"/>
                        <a:gd name="T9" fmla="*/ 548800998 h 270"/>
                        <a:gd name="T10" fmla="*/ 549965011 w 738"/>
                        <a:gd name="T11" fmla="*/ 548800998 h 270"/>
                        <a:gd name="T12" fmla="*/ 549965011 w 738"/>
                        <a:gd name="T13" fmla="*/ 548800998 h 270"/>
                        <a:gd name="T14" fmla="*/ 549965011 w 738"/>
                        <a:gd name="T15" fmla="*/ 548800998 h 270"/>
                        <a:gd name="T16" fmla="*/ 549965011 w 738"/>
                        <a:gd name="T17" fmla="*/ 548800998 h 270"/>
                        <a:gd name="T18" fmla="*/ 549965011 w 738"/>
                        <a:gd name="T19" fmla="*/ 548800998 h 270"/>
                        <a:gd name="T20" fmla="*/ 549965011 w 738"/>
                        <a:gd name="T21" fmla="*/ 548800998 h 270"/>
                        <a:gd name="T22" fmla="*/ 549965011 w 738"/>
                        <a:gd name="T23" fmla="*/ 548800998 h 270"/>
                        <a:gd name="T24" fmla="*/ 549965011 w 738"/>
                        <a:gd name="T25" fmla="*/ 548800998 h 270"/>
                        <a:gd name="T26" fmla="*/ 549965011 w 738"/>
                        <a:gd name="T27" fmla="*/ 548800998 h 270"/>
                        <a:gd name="T28" fmla="*/ 549965011 w 738"/>
                        <a:gd name="T29" fmla="*/ 548800998 h 270"/>
                        <a:gd name="T30" fmla="*/ 549965011 w 738"/>
                        <a:gd name="T31" fmla="*/ 548800998 h 270"/>
                        <a:gd name="T32" fmla="*/ 549965011 w 738"/>
                        <a:gd name="T33" fmla="*/ 548800998 h 270"/>
                        <a:gd name="T34" fmla="*/ 549965011 w 738"/>
                        <a:gd name="T35" fmla="*/ 548800998 h 270"/>
                        <a:gd name="T36" fmla="*/ 549965011 w 738"/>
                        <a:gd name="T37" fmla="*/ 0 h 270"/>
                        <a:gd name="T38" fmla="*/ 549965011 w 738"/>
                        <a:gd name="T39" fmla="*/ 548800998 h 270"/>
                        <a:gd name="T40" fmla="*/ 549965011 w 738"/>
                        <a:gd name="T41" fmla="*/ 548800998 h 270"/>
                        <a:gd name="T42" fmla="*/ 549965011 w 738"/>
                        <a:gd name="T43" fmla="*/ 548800998 h 270"/>
                        <a:gd name="T44" fmla="*/ 549965011 w 738"/>
                        <a:gd name="T45" fmla="*/ 548800998 h 270"/>
                        <a:gd name="T46" fmla="*/ 549965011 w 738"/>
                        <a:gd name="T47" fmla="*/ 548800998 h 270"/>
                        <a:gd name="T48" fmla="*/ 549965011 w 738"/>
                        <a:gd name="T49" fmla="*/ 548800998 h 270"/>
                        <a:gd name="T50" fmla="*/ 549965011 w 738"/>
                        <a:gd name="T51" fmla="*/ 548800998 h 270"/>
                        <a:gd name="T52" fmla="*/ 549965011 w 738"/>
                        <a:gd name="T53" fmla="*/ 548800998 h 270"/>
                        <a:gd name="T54" fmla="*/ 549965011 w 738"/>
                        <a:gd name="T55" fmla="*/ 548800998 h 270"/>
                        <a:gd name="T56" fmla="*/ 549965011 w 738"/>
                        <a:gd name="T57" fmla="*/ 548800998 h 270"/>
                        <a:gd name="T58" fmla="*/ 549965011 w 738"/>
                        <a:gd name="T59" fmla="*/ 548800998 h 270"/>
                        <a:gd name="T60" fmla="*/ 549965011 w 738"/>
                        <a:gd name="T61" fmla="*/ 548800998 h 270"/>
                        <a:gd name="T62" fmla="*/ 549965011 w 738"/>
                        <a:gd name="T63" fmla="*/ 548800998 h 270"/>
                        <a:gd name="T64" fmla="*/ 549965011 w 738"/>
                        <a:gd name="T65" fmla="*/ 548800998 h 270"/>
                        <a:gd name="T66" fmla="*/ 549965011 w 738"/>
                        <a:gd name="T67" fmla="*/ 548800998 h 270"/>
                        <a:gd name="T68" fmla="*/ 549965011 w 738"/>
                        <a:gd name="T69" fmla="*/ 548800998 h 270"/>
                        <a:gd name="T70" fmla="*/ 549965011 w 738"/>
                        <a:gd name="T71" fmla="*/ 548800998 h 270"/>
                        <a:gd name="T72" fmla="*/ 549965011 w 738"/>
                        <a:gd name="T73" fmla="*/ 548800998 h 270"/>
                        <a:gd name="T74" fmla="*/ 549965011 w 738"/>
                        <a:gd name="T75" fmla="*/ 548800998 h 270"/>
                        <a:gd name="T76" fmla="*/ 549965011 w 738"/>
                        <a:gd name="T77" fmla="*/ 548800998 h 270"/>
                        <a:gd name="T78" fmla="*/ 549965011 w 738"/>
                        <a:gd name="T79" fmla="*/ 548800998 h 270"/>
                        <a:gd name="T80" fmla="*/ 549965011 w 738"/>
                        <a:gd name="T81" fmla="*/ 548800998 h 270"/>
                        <a:gd name="T82" fmla="*/ 549965011 w 738"/>
                        <a:gd name="T83" fmla="*/ 548800998 h 270"/>
                        <a:gd name="T84" fmla="*/ 549965011 w 738"/>
                        <a:gd name="T85" fmla="*/ 548800998 h 270"/>
                        <a:gd name="T86" fmla="*/ 549965011 w 738"/>
                        <a:gd name="T87" fmla="*/ 548800998 h 270"/>
                        <a:gd name="T88" fmla="*/ 549965011 w 738"/>
                        <a:gd name="T89" fmla="*/ 548800998 h 270"/>
                        <a:gd name="T90" fmla="*/ 549965011 w 738"/>
                        <a:gd name="T91" fmla="*/ 548800998 h 270"/>
                        <a:gd name="T92" fmla="*/ 549965011 w 738"/>
                        <a:gd name="T93" fmla="*/ 548800998 h 270"/>
                        <a:gd name="T94" fmla="*/ 549965011 w 738"/>
                        <a:gd name="T95" fmla="*/ 548800998 h 270"/>
                        <a:gd name="T96" fmla="*/ 549965011 w 738"/>
                        <a:gd name="T97" fmla="*/ 548800998 h 270"/>
                        <a:gd name="T98" fmla="*/ 549965011 w 738"/>
                        <a:gd name="T99" fmla="*/ 548800998 h 270"/>
                        <a:gd name="T100" fmla="*/ 549965011 w 738"/>
                        <a:gd name="T101" fmla="*/ 548800998 h 270"/>
                        <a:gd name="T102" fmla="*/ 549965011 w 738"/>
                        <a:gd name="T103" fmla="*/ 548800998 h 270"/>
                        <a:gd name="T104" fmla="*/ 549965011 w 738"/>
                        <a:gd name="T105" fmla="*/ 548800998 h 270"/>
                        <a:gd name="T106" fmla="*/ 549965011 w 738"/>
                        <a:gd name="T107" fmla="*/ 548800998 h 270"/>
                        <a:gd name="T108" fmla="*/ 549965011 w 738"/>
                        <a:gd name="T109" fmla="*/ 548800998 h 270"/>
                        <a:gd name="T110" fmla="*/ 549965011 w 738"/>
                        <a:gd name="T111" fmla="*/ 548800998 h 270"/>
                        <a:gd name="T112" fmla="*/ 549965011 w 738"/>
                        <a:gd name="T113" fmla="*/ 548800998 h 270"/>
                        <a:gd name="T114" fmla="*/ 549965011 w 738"/>
                        <a:gd name="T115" fmla="*/ 548800998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rgbClr val="C0C0C0"/>
                    </a:solidFill>
                    <a:ln w="3175" algn="ctr">
                      <a:solidFill>
                        <a:schemeClr val="bg1"/>
                      </a:solidFill>
                      <a:round/>
                      <a:headEnd/>
                      <a:tailEnd/>
                    </a:ln>
                  </p:spPr>
                  <p:txBody>
                    <a:bodyPr/>
                    <a:lstStyle/>
                    <a:p>
                      <a:endParaRPr lang="es-ES"/>
                    </a:p>
                  </p:txBody>
                </p:sp>
                <p:sp>
                  <p:nvSpPr>
                    <p:cNvPr id="70740" name="Costa Rica"/>
                    <p:cNvSpPr>
                      <a:spLocks/>
                    </p:cNvSpPr>
                    <p:nvPr/>
                  </p:nvSpPr>
                  <p:spPr bwMode="auto">
                    <a:xfrm>
                      <a:off x="1095" y="2079"/>
                      <a:ext cx="61" cy="59"/>
                    </a:xfrm>
                    <a:custGeom>
                      <a:avLst/>
                      <a:gdLst>
                        <a:gd name="T0" fmla="*/ 545818492 w 240"/>
                        <a:gd name="T1" fmla="*/ 555708207 h 228"/>
                        <a:gd name="T2" fmla="*/ 545818492 w 240"/>
                        <a:gd name="T3" fmla="*/ 555708207 h 228"/>
                        <a:gd name="T4" fmla="*/ 545818492 w 240"/>
                        <a:gd name="T5" fmla="*/ 555708207 h 228"/>
                        <a:gd name="T6" fmla="*/ 545818492 w 240"/>
                        <a:gd name="T7" fmla="*/ 555708207 h 228"/>
                        <a:gd name="T8" fmla="*/ 545818492 w 240"/>
                        <a:gd name="T9" fmla="*/ 555708207 h 228"/>
                        <a:gd name="T10" fmla="*/ 545818492 w 240"/>
                        <a:gd name="T11" fmla="*/ 555708207 h 228"/>
                        <a:gd name="T12" fmla="*/ 545818492 w 240"/>
                        <a:gd name="T13" fmla="*/ 555708207 h 228"/>
                        <a:gd name="T14" fmla="*/ 545818492 w 240"/>
                        <a:gd name="T15" fmla="*/ 555708207 h 228"/>
                        <a:gd name="T16" fmla="*/ 545818492 w 240"/>
                        <a:gd name="T17" fmla="*/ 555708207 h 228"/>
                        <a:gd name="T18" fmla="*/ 545818492 w 240"/>
                        <a:gd name="T19" fmla="*/ 555708207 h 228"/>
                        <a:gd name="T20" fmla="*/ 545818492 w 240"/>
                        <a:gd name="T21" fmla="*/ 555708207 h 228"/>
                        <a:gd name="T22" fmla="*/ 545818492 w 240"/>
                        <a:gd name="T23" fmla="*/ 555708207 h 228"/>
                        <a:gd name="T24" fmla="*/ 545818492 w 240"/>
                        <a:gd name="T25" fmla="*/ 555708207 h 228"/>
                        <a:gd name="T26" fmla="*/ 545818492 w 240"/>
                        <a:gd name="T27" fmla="*/ 555708207 h 228"/>
                        <a:gd name="T28" fmla="*/ 545818492 w 240"/>
                        <a:gd name="T29" fmla="*/ 555708207 h 228"/>
                        <a:gd name="T30" fmla="*/ 545818492 w 240"/>
                        <a:gd name="T31" fmla="*/ 0 h 228"/>
                        <a:gd name="T32" fmla="*/ 545818492 w 240"/>
                        <a:gd name="T33" fmla="*/ 555708207 h 228"/>
                        <a:gd name="T34" fmla="*/ 545818492 w 240"/>
                        <a:gd name="T35" fmla="*/ 555708207 h 228"/>
                        <a:gd name="T36" fmla="*/ 0 w 240"/>
                        <a:gd name="T37" fmla="*/ 555708207 h 228"/>
                        <a:gd name="T38" fmla="*/ 545818492 w 240"/>
                        <a:gd name="T39" fmla="*/ 555708207 h 228"/>
                        <a:gd name="T40" fmla="*/ 545818492 w 240"/>
                        <a:gd name="T41" fmla="*/ 555708207 h 228"/>
                        <a:gd name="T42" fmla="*/ 545818492 w 240"/>
                        <a:gd name="T43" fmla="*/ 555708207 h 228"/>
                        <a:gd name="T44" fmla="*/ 545818492 w 240"/>
                        <a:gd name="T45" fmla="*/ 555708207 h 228"/>
                        <a:gd name="T46" fmla="*/ 545818492 w 240"/>
                        <a:gd name="T47" fmla="*/ 555708207 h 228"/>
                        <a:gd name="T48" fmla="*/ 545818492 w 240"/>
                        <a:gd name="T49" fmla="*/ 555708207 h 228"/>
                        <a:gd name="T50" fmla="*/ 545818492 w 240"/>
                        <a:gd name="T51" fmla="*/ 555708207 h 228"/>
                        <a:gd name="T52" fmla="*/ 545818492 w 240"/>
                        <a:gd name="T53" fmla="*/ 555708207 h 228"/>
                        <a:gd name="T54" fmla="*/ 545818492 w 240"/>
                        <a:gd name="T55" fmla="*/ 555708207 h 228"/>
                        <a:gd name="T56" fmla="*/ 545818492 w 240"/>
                        <a:gd name="T57" fmla="*/ 555708207 h 228"/>
                        <a:gd name="T58" fmla="*/ 545818492 w 240"/>
                        <a:gd name="T59" fmla="*/ 555708207 h 228"/>
                        <a:gd name="T60" fmla="*/ 545818492 w 240"/>
                        <a:gd name="T61" fmla="*/ 555708207 h 228"/>
                        <a:gd name="T62" fmla="*/ 545818492 w 240"/>
                        <a:gd name="T63" fmla="*/ 555708207 h 228"/>
                        <a:gd name="T64" fmla="*/ 545818492 w 240"/>
                        <a:gd name="T65" fmla="*/ 555708207 h 228"/>
                        <a:gd name="T66" fmla="*/ 545818492 w 240"/>
                        <a:gd name="T67" fmla="*/ 55570820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rgbClr val="C0C0C0"/>
                    </a:solidFill>
                    <a:ln w="3175" algn="ctr">
                      <a:solidFill>
                        <a:schemeClr val="bg1"/>
                      </a:solidFill>
                      <a:round/>
                      <a:headEnd/>
                      <a:tailEnd/>
                    </a:ln>
                  </p:spPr>
                  <p:txBody>
                    <a:bodyPr/>
                    <a:lstStyle/>
                    <a:p>
                      <a:endParaRPr lang="es-ES"/>
                    </a:p>
                  </p:txBody>
                </p:sp>
                <p:sp>
                  <p:nvSpPr>
                    <p:cNvPr id="70741" name="Canada"/>
                    <p:cNvSpPr>
                      <a:spLocks noEditPoints="1"/>
                    </p:cNvSpPr>
                    <p:nvPr/>
                  </p:nvSpPr>
                  <p:spPr bwMode="auto">
                    <a:xfrm>
                      <a:off x="633" y="708"/>
                      <a:ext cx="1425" cy="738"/>
                    </a:xfrm>
                    <a:custGeom>
                      <a:avLst/>
                      <a:gdLst>
                        <a:gd name="T0" fmla="*/ 549006530 w 5574"/>
                        <a:gd name="T1" fmla="*/ 549148308 h 2886"/>
                        <a:gd name="T2" fmla="*/ 549006530 w 5574"/>
                        <a:gd name="T3" fmla="*/ 549148308 h 2886"/>
                        <a:gd name="T4" fmla="*/ 549006530 w 5574"/>
                        <a:gd name="T5" fmla="*/ 549148308 h 2886"/>
                        <a:gd name="T6" fmla="*/ 549006530 w 5574"/>
                        <a:gd name="T7" fmla="*/ 549148308 h 2886"/>
                        <a:gd name="T8" fmla="*/ 549006530 w 5574"/>
                        <a:gd name="T9" fmla="*/ 549148308 h 2886"/>
                        <a:gd name="T10" fmla="*/ 549006530 w 5574"/>
                        <a:gd name="T11" fmla="*/ 549148308 h 2886"/>
                        <a:gd name="T12" fmla="*/ 549006530 w 5574"/>
                        <a:gd name="T13" fmla="*/ 549148308 h 2886"/>
                        <a:gd name="T14" fmla="*/ 549006530 w 5574"/>
                        <a:gd name="T15" fmla="*/ 549148308 h 2886"/>
                        <a:gd name="T16" fmla="*/ 549006530 w 5574"/>
                        <a:gd name="T17" fmla="*/ 549148308 h 2886"/>
                        <a:gd name="T18" fmla="*/ 549006530 w 5574"/>
                        <a:gd name="T19" fmla="*/ 549148308 h 2886"/>
                        <a:gd name="T20" fmla="*/ 549006530 w 5574"/>
                        <a:gd name="T21" fmla="*/ 549148308 h 2886"/>
                        <a:gd name="T22" fmla="*/ 549006530 w 5574"/>
                        <a:gd name="T23" fmla="*/ 549148308 h 2886"/>
                        <a:gd name="T24" fmla="*/ 549006530 w 5574"/>
                        <a:gd name="T25" fmla="*/ 549148308 h 2886"/>
                        <a:gd name="T26" fmla="*/ 549006530 w 5574"/>
                        <a:gd name="T27" fmla="*/ 549148308 h 2886"/>
                        <a:gd name="T28" fmla="*/ 549006530 w 5574"/>
                        <a:gd name="T29" fmla="*/ 549148308 h 2886"/>
                        <a:gd name="T30" fmla="*/ 549006530 w 5574"/>
                        <a:gd name="T31" fmla="*/ 549148308 h 2886"/>
                        <a:gd name="T32" fmla="*/ 549006530 w 5574"/>
                        <a:gd name="T33" fmla="*/ 549148308 h 2886"/>
                        <a:gd name="T34" fmla="*/ 549006530 w 5574"/>
                        <a:gd name="T35" fmla="*/ 549148308 h 2886"/>
                        <a:gd name="T36" fmla="*/ 549006530 w 5574"/>
                        <a:gd name="T37" fmla="*/ 549148308 h 2886"/>
                        <a:gd name="T38" fmla="*/ 549006530 w 5574"/>
                        <a:gd name="T39" fmla="*/ 549148308 h 2886"/>
                        <a:gd name="T40" fmla="*/ 549006530 w 5574"/>
                        <a:gd name="T41" fmla="*/ 549148308 h 2886"/>
                        <a:gd name="T42" fmla="*/ 549006530 w 5574"/>
                        <a:gd name="T43" fmla="*/ 549148308 h 2886"/>
                        <a:gd name="T44" fmla="*/ 549006530 w 5574"/>
                        <a:gd name="T45" fmla="*/ 549148308 h 2886"/>
                        <a:gd name="T46" fmla="*/ 549006530 w 5574"/>
                        <a:gd name="T47" fmla="*/ 549148308 h 2886"/>
                        <a:gd name="T48" fmla="*/ 549006530 w 5574"/>
                        <a:gd name="T49" fmla="*/ 549148308 h 2886"/>
                        <a:gd name="T50" fmla="*/ 549006530 w 5574"/>
                        <a:gd name="T51" fmla="*/ 549148308 h 2886"/>
                        <a:gd name="T52" fmla="*/ 549006530 w 5574"/>
                        <a:gd name="T53" fmla="*/ 549148308 h 2886"/>
                        <a:gd name="T54" fmla="*/ 549006530 w 5574"/>
                        <a:gd name="T55" fmla="*/ 549148308 h 2886"/>
                        <a:gd name="T56" fmla="*/ 549006530 w 5574"/>
                        <a:gd name="T57" fmla="*/ 549148308 h 2886"/>
                        <a:gd name="T58" fmla="*/ 549006530 w 5574"/>
                        <a:gd name="T59" fmla="*/ 549148308 h 2886"/>
                        <a:gd name="T60" fmla="*/ 549006530 w 5574"/>
                        <a:gd name="T61" fmla="*/ 549148308 h 2886"/>
                        <a:gd name="T62" fmla="*/ 549006530 w 5574"/>
                        <a:gd name="T63" fmla="*/ 549148308 h 2886"/>
                        <a:gd name="T64" fmla="*/ 549006530 w 5574"/>
                        <a:gd name="T65" fmla="*/ 549148308 h 2886"/>
                        <a:gd name="T66" fmla="*/ 549006530 w 5574"/>
                        <a:gd name="T67" fmla="*/ 549148308 h 2886"/>
                        <a:gd name="T68" fmla="*/ 549006530 w 5574"/>
                        <a:gd name="T69" fmla="*/ 549148308 h 2886"/>
                        <a:gd name="T70" fmla="*/ 549006530 w 5574"/>
                        <a:gd name="T71" fmla="*/ 549148308 h 2886"/>
                        <a:gd name="T72" fmla="*/ 549006530 w 5574"/>
                        <a:gd name="T73" fmla="*/ 549148308 h 2886"/>
                        <a:gd name="T74" fmla="*/ 549006530 w 5574"/>
                        <a:gd name="T75" fmla="*/ 549148308 h 2886"/>
                        <a:gd name="T76" fmla="*/ 549006530 w 5574"/>
                        <a:gd name="T77" fmla="*/ 549148308 h 2886"/>
                        <a:gd name="T78" fmla="*/ 549006530 w 5574"/>
                        <a:gd name="T79" fmla="*/ 549148308 h 2886"/>
                        <a:gd name="T80" fmla="*/ 549006530 w 5574"/>
                        <a:gd name="T81" fmla="*/ 549148308 h 2886"/>
                        <a:gd name="T82" fmla="*/ 549006530 w 5574"/>
                        <a:gd name="T83" fmla="*/ 549148308 h 2886"/>
                        <a:gd name="T84" fmla="*/ 549006530 w 5574"/>
                        <a:gd name="T85" fmla="*/ 549148308 h 2886"/>
                        <a:gd name="T86" fmla="*/ 549006530 w 5574"/>
                        <a:gd name="T87" fmla="*/ 549148308 h 2886"/>
                        <a:gd name="T88" fmla="*/ 549006530 w 5574"/>
                        <a:gd name="T89" fmla="*/ 549148308 h 2886"/>
                        <a:gd name="T90" fmla="*/ 549006530 w 5574"/>
                        <a:gd name="T91" fmla="*/ 549148308 h 2886"/>
                        <a:gd name="T92" fmla="*/ 549006530 w 5574"/>
                        <a:gd name="T93" fmla="*/ 549148308 h 2886"/>
                        <a:gd name="T94" fmla="*/ 549006530 w 5574"/>
                        <a:gd name="T95" fmla="*/ 549148308 h 2886"/>
                        <a:gd name="T96" fmla="*/ 549006530 w 5574"/>
                        <a:gd name="T97" fmla="*/ 549148308 h 2886"/>
                        <a:gd name="T98" fmla="*/ 549006530 w 5574"/>
                        <a:gd name="T99" fmla="*/ 549148308 h 2886"/>
                        <a:gd name="T100" fmla="*/ 549006530 w 5574"/>
                        <a:gd name="T101" fmla="*/ 549148308 h 2886"/>
                        <a:gd name="T102" fmla="*/ 549006530 w 5574"/>
                        <a:gd name="T103" fmla="*/ 549148308 h 2886"/>
                        <a:gd name="T104" fmla="*/ 549006530 w 5574"/>
                        <a:gd name="T105" fmla="*/ 549148308 h 2886"/>
                        <a:gd name="T106" fmla="*/ 549006530 w 5574"/>
                        <a:gd name="T107" fmla="*/ 549148308 h 2886"/>
                        <a:gd name="T108" fmla="*/ 549006530 w 5574"/>
                        <a:gd name="T109" fmla="*/ 549148308 h 2886"/>
                        <a:gd name="T110" fmla="*/ 549006530 w 5574"/>
                        <a:gd name="T111" fmla="*/ 549148308 h 2886"/>
                        <a:gd name="T112" fmla="*/ 549006530 w 5574"/>
                        <a:gd name="T113" fmla="*/ 549148308 h 2886"/>
                        <a:gd name="T114" fmla="*/ 549006530 w 5574"/>
                        <a:gd name="T115" fmla="*/ 549148308 h 2886"/>
                        <a:gd name="T116" fmla="*/ 549006530 w 5574"/>
                        <a:gd name="T117" fmla="*/ 549148308 h 2886"/>
                        <a:gd name="T118" fmla="*/ 549006530 w 5574"/>
                        <a:gd name="T119" fmla="*/ 549148308 h 2886"/>
                        <a:gd name="T120" fmla="*/ 549006530 w 5574"/>
                        <a:gd name="T121" fmla="*/ 549148308 h 2886"/>
                        <a:gd name="T122" fmla="*/ 549006530 w 5574"/>
                        <a:gd name="T123" fmla="*/ 549148308 h 2886"/>
                        <a:gd name="T124" fmla="*/ 549006530 w 5574"/>
                        <a:gd name="T125" fmla="*/ 549148308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rgbClr val="C0C0C0"/>
                    </a:solidFill>
                    <a:ln w="3175" algn="ctr">
                      <a:solidFill>
                        <a:schemeClr val="bg1"/>
                      </a:solidFill>
                      <a:round/>
                      <a:headEnd/>
                      <a:tailEnd/>
                    </a:ln>
                  </p:spPr>
                  <p:txBody>
                    <a:bodyPr/>
                    <a:lstStyle/>
                    <a:p>
                      <a:endParaRPr lang="es-ES"/>
                    </a:p>
                  </p:txBody>
                </p:sp>
                <p:sp>
                  <p:nvSpPr>
                    <p:cNvPr id="70742" name="Belize"/>
                    <p:cNvSpPr>
                      <a:spLocks/>
                    </p:cNvSpPr>
                    <p:nvPr/>
                  </p:nvSpPr>
                  <p:spPr bwMode="auto">
                    <a:xfrm>
                      <a:off x="1047" y="1929"/>
                      <a:ext cx="28" cy="54"/>
                    </a:xfrm>
                    <a:custGeom>
                      <a:avLst/>
                      <a:gdLst>
                        <a:gd name="T0" fmla="*/ 556754730 w 108"/>
                        <a:gd name="T1" fmla="*/ 552209789 h 210"/>
                        <a:gd name="T2" fmla="*/ 556754730 w 108"/>
                        <a:gd name="T3" fmla="*/ 552209789 h 210"/>
                        <a:gd name="T4" fmla="*/ 556754730 w 108"/>
                        <a:gd name="T5" fmla="*/ 552209789 h 210"/>
                        <a:gd name="T6" fmla="*/ 556754730 w 108"/>
                        <a:gd name="T7" fmla="*/ 552209789 h 210"/>
                        <a:gd name="T8" fmla="*/ 556754730 w 108"/>
                        <a:gd name="T9" fmla="*/ 552209789 h 210"/>
                        <a:gd name="T10" fmla="*/ 556754730 w 108"/>
                        <a:gd name="T11" fmla="*/ 0 h 210"/>
                        <a:gd name="T12" fmla="*/ 556754730 w 108"/>
                        <a:gd name="T13" fmla="*/ 552209789 h 210"/>
                        <a:gd name="T14" fmla="*/ 556754730 w 108"/>
                        <a:gd name="T15" fmla="*/ 552209789 h 210"/>
                        <a:gd name="T16" fmla="*/ 556754730 w 108"/>
                        <a:gd name="T17" fmla="*/ 552209789 h 210"/>
                        <a:gd name="T18" fmla="*/ 556754730 w 108"/>
                        <a:gd name="T19" fmla="*/ 552209789 h 210"/>
                        <a:gd name="T20" fmla="*/ 556754730 w 108"/>
                        <a:gd name="T21" fmla="*/ 552209789 h 210"/>
                        <a:gd name="T22" fmla="*/ 556754730 w 108"/>
                        <a:gd name="T23" fmla="*/ 552209789 h 210"/>
                        <a:gd name="T24" fmla="*/ 556754730 w 108"/>
                        <a:gd name="T25" fmla="*/ 552209789 h 210"/>
                        <a:gd name="T26" fmla="*/ 556754730 w 108"/>
                        <a:gd name="T27" fmla="*/ 552209789 h 210"/>
                        <a:gd name="T28" fmla="*/ 556754730 w 108"/>
                        <a:gd name="T29" fmla="*/ 552209789 h 210"/>
                        <a:gd name="T30" fmla="*/ 556754730 w 108"/>
                        <a:gd name="T31" fmla="*/ 552209789 h 210"/>
                        <a:gd name="T32" fmla="*/ 556754730 w 108"/>
                        <a:gd name="T33" fmla="*/ 552209789 h 210"/>
                        <a:gd name="T34" fmla="*/ 556754730 w 108"/>
                        <a:gd name="T35" fmla="*/ 552209789 h 210"/>
                        <a:gd name="T36" fmla="*/ 0 w 108"/>
                        <a:gd name="T37" fmla="*/ 552209789 h 210"/>
                        <a:gd name="T38" fmla="*/ 556754730 w 108"/>
                        <a:gd name="T39" fmla="*/ 552209789 h 210"/>
                        <a:gd name="T40" fmla="*/ 556754730 w 108"/>
                        <a:gd name="T41" fmla="*/ 552209789 h 210"/>
                        <a:gd name="T42" fmla="*/ 556754730 w 108"/>
                        <a:gd name="T43" fmla="*/ 552209789 h 210"/>
                        <a:gd name="T44" fmla="*/ 556754730 w 108"/>
                        <a:gd name="T45" fmla="*/ 552209789 h 210"/>
                        <a:gd name="T46" fmla="*/ 556754730 w 108"/>
                        <a:gd name="T47" fmla="*/ 552209789 h 210"/>
                        <a:gd name="T48" fmla="*/ 556754730 w 108"/>
                        <a:gd name="T49" fmla="*/ 552209789 h 210"/>
                        <a:gd name="T50" fmla="*/ 556754730 w 108"/>
                        <a:gd name="T51" fmla="*/ 552209789 h 210"/>
                        <a:gd name="T52" fmla="*/ 556754730 w 108"/>
                        <a:gd name="T53" fmla="*/ 552209789 h 210"/>
                        <a:gd name="T54" fmla="*/ 556754730 w 108"/>
                        <a:gd name="T55" fmla="*/ 552209789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rgbClr val="C0C0C0"/>
                    </a:solidFill>
                    <a:ln w="3175" algn="ctr">
                      <a:solidFill>
                        <a:schemeClr val="bg1"/>
                      </a:solidFill>
                      <a:round/>
                      <a:headEnd/>
                      <a:tailEnd/>
                    </a:ln>
                  </p:spPr>
                  <p:txBody>
                    <a:bodyPr/>
                    <a:lstStyle/>
                    <a:p>
                      <a:endParaRPr lang="es-ES"/>
                    </a:p>
                  </p:txBody>
                </p:sp>
              </p:grpSp>
              <p:grpSp>
                <p:nvGrpSpPr>
                  <p:cNvPr id="70706" name="Group 1124"/>
                  <p:cNvGrpSpPr>
                    <a:grpSpLocks/>
                  </p:cNvGrpSpPr>
                  <p:nvPr/>
                </p:nvGrpSpPr>
                <p:grpSpPr bwMode="auto">
                  <a:xfrm>
                    <a:off x="1862138" y="3259138"/>
                    <a:ext cx="1346200" cy="2214563"/>
                    <a:chOff x="1173" y="2053"/>
                    <a:chExt cx="848" cy="1395"/>
                  </a:xfrm>
                </p:grpSpPr>
                <p:sp>
                  <p:nvSpPr>
                    <p:cNvPr id="70712" name="Venezuela"/>
                    <p:cNvSpPr>
                      <a:spLocks noEditPoints="1"/>
                    </p:cNvSpPr>
                    <p:nvPr/>
                  </p:nvSpPr>
                  <p:spPr bwMode="auto">
                    <a:xfrm>
                      <a:off x="1323" y="2059"/>
                      <a:ext cx="244" cy="238"/>
                    </a:xfrm>
                    <a:custGeom>
                      <a:avLst/>
                      <a:gdLst>
                        <a:gd name="T0" fmla="*/ 549251311 w 954"/>
                        <a:gd name="T1" fmla="*/ 549570809 h 930"/>
                        <a:gd name="T2" fmla="*/ 549251311 w 954"/>
                        <a:gd name="T3" fmla="*/ 549570809 h 930"/>
                        <a:gd name="T4" fmla="*/ 549251311 w 954"/>
                        <a:gd name="T5" fmla="*/ 549570809 h 930"/>
                        <a:gd name="T6" fmla="*/ 549251311 w 954"/>
                        <a:gd name="T7" fmla="*/ 549570809 h 930"/>
                        <a:gd name="T8" fmla="*/ 549251311 w 954"/>
                        <a:gd name="T9" fmla="*/ 549570809 h 930"/>
                        <a:gd name="T10" fmla="*/ 549251311 w 954"/>
                        <a:gd name="T11" fmla="*/ 549570809 h 930"/>
                        <a:gd name="T12" fmla="*/ 549251311 w 954"/>
                        <a:gd name="T13" fmla="*/ 549570809 h 930"/>
                        <a:gd name="T14" fmla="*/ 549251311 w 954"/>
                        <a:gd name="T15" fmla="*/ 549570809 h 930"/>
                        <a:gd name="T16" fmla="*/ 549251311 w 954"/>
                        <a:gd name="T17" fmla="*/ 549570809 h 930"/>
                        <a:gd name="T18" fmla="*/ 549251311 w 954"/>
                        <a:gd name="T19" fmla="*/ 549570809 h 930"/>
                        <a:gd name="T20" fmla="*/ 549251311 w 954"/>
                        <a:gd name="T21" fmla="*/ 549570809 h 930"/>
                        <a:gd name="T22" fmla="*/ 549251311 w 954"/>
                        <a:gd name="T23" fmla="*/ 549570809 h 930"/>
                        <a:gd name="T24" fmla="*/ 549251311 w 954"/>
                        <a:gd name="T25" fmla="*/ 549570809 h 930"/>
                        <a:gd name="T26" fmla="*/ 549251311 w 954"/>
                        <a:gd name="T27" fmla="*/ 549570809 h 930"/>
                        <a:gd name="T28" fmla="*/ 549251311 w 954"/>
                        <a:gd name="T29" fmla="*/ 549570809 h 930"/>
                        <a:gd name="T30" fmla="*/ 549251311 w 954"/>
                        <a:gd name="T31" fmla="*/ 549570809 h 930"/>
                        <a:gd name="T32" fmla="*/ 549251311 w 954"/>
                        <a:gd name="T33" fmla="*/ 549570809 h 930"/>
                        <a:gd name="T34" fmla="*/ 549251311 w 954"/>
                        <a:gd name="T35" fmla="*/ 549570809 h 930"/>
                        <a:gd name="T36" fmla="*/ 549251311 w 954"/>
                        <a:gd name="T37" fmla="*/ 549570809 h 930"/>
                        <a:gd name="T38" fmla="*/ 549251311 w 954"/>
                        <a:gd name="T39" fmla="*/ 549570809 h 930"/>
                        <a:gd name="T40" fmla="*/ 549251311 w 954"/>
                        <a:gd name="T41" fmla="*/ 549570809 h 930"/>
                        <a:gd name="T42" fmla="*/ 549251311 w 954"/>
                        <a:gd name="T43" fmla="*/ 549570809 h 930"/>
                        <a:gd name="T44" fmla="*/ 549251311 w 954"/>
                        <a:gd name="T45" fmla="*/ 549570809 h 930"/>
                        <a:gd name="T46" fmla="*/ 549251311 w 954"/>
                        <a:gd name="T47" fmla="*/ 549570809 h 930"/>
                        <a:gd name="T48" fmla="*/ 549251311 w 954"/>
                        <a:gd name="T49" fmla="*/ 549570809 h 930"/>
                        <a:gd name="T50" fmla="*/ 0 w 954"/>
                        <a:gd name="T51" fmla="*/ 549570809 h 930"/>
                        <a:gd name="T52" fmla="*/ 549251311 w 954"/>
                        <a:gd name="T53" fmla="*/ 549570809 h 930"/>
                        <a:gd name="T54" fmla="*/ 549251311 w 954"/>
                        <a:gd name="T55" fmla="*/ 549570809 h 930"/>
                        <a:gd name="T56" fmla="*/ 549251311 w 954"/>
                        <a:gd name="T57" fmla="*/ 549570809 h 930"/>
                        <a:gd name="T58" fmla="*/ 549251311 w 954"/>
                        <a:gd name="T59" fmla="*/ 549570809 h 930"/>
                        <a:gd name="T60" fmla="*/ 549251311 w 954"/>
                        <a:gd name="T61" fmla="*/ 549570809 h 930"/>
                        <a:gd name="T62" fmla="*/ 549251311 w 954"/>
                        <a:gd name="T63" fmla="*/ 549570809 h 930"/>
                        <a:gd name="T64" fmla="*/ 549251311 w 954"/>
                        <a:gd name="T65" fmla="*/ 549570809 h 930"/>
                        <a:gd name="T66" fmla="*/ 549251311 w 954"/>
                        <a:gd name="T67" fmla="*/ 549570809 h 930"/>
                        <a:gd name="T68" fmla="*/ 549251311 w 954"/>
                        <a:gd name="T69" fmla="*/ 549570809 h 930"/>
                        <a:gd name="T70" fmla="*/ 549251311 w 954"/>
                        <a:gd name="T71" fmla="*/ 549570809 h 930"/>
                        <a:gd name="T72" fmla="*/ 549251311 w 954"/>
                        <a:gd name="T73" fmla="*/ 549570809 h 930"/>
                        <a:gd name="T74" fmla="*/ 549251311 w 954"/>
                        <a:gd name="T75" fmla="*/ 549570809 h 930"/>
                        <a:gd name="T76" fmla="*/ 549251311 w 954"/>
                        <a:gd name="T77" fmla="*/ 549570809 h 930"/>
                        <a:gd name="T78" fmla="*/ 549251311 w 954"/>
                        <a:gd name="T79" fmla="*/ 549570809 h 930"/>
                        <a:gd name="T80" fmla="*/ 549251311 w 954"/>
                        <a:gd name="T81" fmla="*/ 549570809 h 930"/>
                        <a:gd name="T82" fmla="*/ 549251311 w 954"/>
                        <a:gd name="T83" fmla="*/ 549570809 h 930"/>
                        <a:gd name="T84" fmla="*/ 549251311 w 954"/>
                        <a:gd name="T85" fmla="*/ 549570809 h 930"/>
                        <a:gd name="T86" fmla="*/ 549251311 w 954"/>
                        <a:gd name="T87" fmla="*/ 549570809 h 930"/>
                        <a:gd name="T88" fmla="*/ 549251311 w 954"/>
                        <a:gd name="T89" fmla="*/ 549570809 h 930"/>
                        <a:gd name="T90" fmla="*/ 549251311 w 954"/>
                        <a:gd name="T91" fmla="*/ 549570809 h 930"/>
                        <a:gd name="T92" fmla="*/ 549251311 w 954"/>
                        <a:gd name="T93" fmla="*/ 549570809 h 930"/>
                        <a:gd name="T94" fmla="*/ 549251311 w 954"/>
                        <a:gd name="T95" fmla="*/ 549570809 h 930"/>
                        <a:gd name="T96" fmla="*/ 549251311 w 954"/>
                        <a:gd name="T97" fmla="*/ 549570809 h 930"/>
                        <a:gd name="T98" fmla="*/ 549251311 w 954"/>
                        <a:gd name="T99" fmla="*/ 549570809 h 930"/>
                        <a:gd name="T100" fmla="*/ 549251311 w 954"/>
                        <a:gd name="T101" fmla="*/ 549570809 h 930"/>
                        <a:gd name="T102" fmla="*/ 549251311 w 954"/>
                        <a:gd name="T103" fmla="*/ 549570809 h 930"/>
                        <a:gd name="T104" fmla="*/ 549251311 w 954"/>
                        <a:gd name="T105" fmla="*/ 549570809 h 930"/>
                        <a:gd name="T106" fmla="*/ 549251311 w 954"/>
                        <a:gd name="T107" fmla="*/ 549570809 h 930"/>
                        <a:gd name="T108" fmla="*/ 549251311 w 954"/>
                        <a:gd name="T109" fmla="*/ 549570809 h 930"/>
                        <a:gd name="T110" fmla="*/ 549251311 w 954"/>
                        <a:gd name="T111" fmla="*/ 549570809 h 930"/>
                        <a:gd name="T112" fmla="*/ 549251311 w 954"/>
                        <a:gd name="T113" fmla="*/ 549570809 h 930"/>
                        <a:gd name="T114" fmla="*/ 549251311 w 954"/>
                        <a:gd name="T115" fmla="*/ 549570809 h 930"/>
                        <a:gd name="T116" fmla="*/ 549251311 w 954"/>
                        <a:gd name="T117" fmla="*/ 549570809 h 930"/>
                        <a:gd name="T118" fmla="*/ 549251311 w 954"/>
                        <a:gd name="T119" fmla="*/ 549570809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rgbClr val="C0C0C0"/>
                    </a:solidFill>
                    <a:ln w="3175" algn="ctr">
                      <a:solidFill>
                        <a:schemeClr val="bg1"/>
                      </a:solidFill>
                      <a:round/>
                      <a:headEnd/>
                      <a:tailEnd/>
                    </a:ln>
                  </p:spPr>
                  <p:txBody>
                    <a:bodyPr/>
                    <a:lstStyle/>
                    <a:p>
                      <a:endParaRPr lang="es-ES"/>
                    </a:p>
                  </p:txBody>
                </p:sp>
                <p:sp>
                  <p:nvSpPr>
                    <p:cNvPr id="70713" name="Uruguay"/>
                    <p:cNvSpPr>
                      <a:spLocks/>
                    </p:cNvSpPr>
                    <p:nvPr/>
                  </p:nvSpPr>
                  <p:spPr bwMode="auto">
                    <a:xfrm>
                      <a:off x="1648" y="2931"/>
                      <a:ext cx="94" cy="98"/>
                    </a:xfrm>
                    <a:custGeom>
                      <a:avLst/>
                      <a:gdLst>
                        <a:gd name="T0" fmla="*/ 551539201 w 366"/>
                        <a:gd name="T1" fmla="*/ 548055418 h 384"/>
                        <a:gd name="T2" fmla="*/ 551539201 w 366"/>
                        <a:gd name="T3" fmla="*/ 548055418 h 384"/>
                        <a:gd name="T4" fmla="*/ 551539201 w 366"/>
                        <a:gd name="T5" fmla="*/ 548055418 h 384"/>
                        <a:gd name="T6" fmla="*/ 551539201 w 366"/>
                        <a:gd name="T7" fmla="*/ 548055418 h 384"/>
                        <a:gd name="T8" fmla="*/ 551539201 w 366"/>
                        <a:gd name="T9" fmla="*/ 548055418 h 384"/>
                        <a:gd name="T10" fmla="*/ 551539201 w 366"/>
                        <a:gd name="T11" fmla="*/ 548055418 h 384"/>
                        <a:gd name="T12" fmla="*/ 551539201 w 366"/>
                        <a:gd name="T13" fmla="*/ 548055418 h 384"/>
                        <a:gd name="T14" fmla="*/ 551539201 w 366"/>
                        <a:gd name="T15" fmla="*/ 548055418 h 384"/>
                        <a:gd name="T16" fmla="*/ 551539201 w 366"/>
                        <a:gd name="T17" fmla="*/ 548055418 h 384"/>
                        <a:gd name="T18" fmla="*/ 551539201 w 366"/>
                        <a:gd name="T19" fmla="*/ 548055418 h 384"/>
                        <a:gd name="T20" fmla="*/ 551539201 w 366"/>
                        <a:gd name="T21" fmla="*/ 548055418 h 384"/>
                        <a:gd name="T22" fmla="*/ 551539201 w 366"/>
                        <a:gd name="T23" fmla="*/ 548055418 h 384"/>
                        <a:gd name="T24" fmla="*/ 551539201 w 366"/>
                        <a:gd name="T25" fmla="*/ 548055418 h 384"/>
                        <a:gd name="T26" fmla="*/ 551539201 w 366"/>
                        <a:gd name="T27" fmla="*/ 548055418 h 384"/>
                        <a:gd name="T28" fmla="*/ 551539201 w 366"/>
                        <a:gd name="T29" fmla="*/ 548055418 h 384"/>
                        <a:gd name="T30" fmla="*/ 551539201 w 366"/>
                        <a:gd name="T31" fmla="*/ 548055418 h 384"/>
                        <a:gd name="T32" fmla="*/ 551539201 w 366"/>
                        <a:gd name="T33" fmla="*/ 548055418 h 384"/>
                        <a:gd name="T34" fmla="*/ 551539201 w 366"/>
                        <a:gd name="T35" fmla="*/ 548055418 h 384"/>
                        <a:gd name="T36" fmla="*/ 551539201 w 366"/>
                        <a:gd name="T37" fmla="*/ 548055418 h 384"/>
                        <a:gd name="T38" fmla="*/ 551539201 w 366"/>
                        <a:gd name="T39" fmla="*/ 548055418 h 384"/>
                        <a:gd name="T40" fmla="*/ 551539201 w 366"/>
                        <a:gd name="T41" fmla="*/ 548055418 h 384"/>
                        <a:gd name="T42" fmla="*/ 551539201 w 366"/>
                        <a:gd name="T43" fmla="*/ 548055418 h 384"/>
                        <a:gd name="T44" fmla="*/ 551539201 w 366"/>
                        <a:gd name="T45" fmla="*/ 0 h 384"/>
                        <a:gd name="T46" fmla="*/ 551539201 w 366"/>
                        <a:gd name="T47" fmla="*/ 548055418 h 384"/>
                        <a:gd name="T48" fmla="*/ 551539201 w 366"/>
                        <a:gd name="T49" fmla="*/ 548055418 h 384"/>
                        <a:gd name="T50" fmla="*/ 0 w 366"/>
                        <a:gd name="T51" fmla="*/ 548055418 h 384"/>
                        <a:gd name="T52" fmla="*/ 551539201 w 366"/>
                        <a:gd name="T53" fmla="*/ 548055418 h 384"/>
                        <a:gd name="T54" fmla="*/ 551539201 w 366"/>
                        <a:gd name="T55" fmla="*/ 548055418 h 384"/>
                        <a:gd name="T56" fmla="*/ 551539201 w 366"/>
                        <a:gd name="T57" fmla="*/ 548055418 h 384"/>
                        <a:gd name="T58" fmla="*/ 551539201 w 366"/>
                        <a:gd name="T59" fmla="*/ 548055418 h 384"/>
                        <a:gd name="T60" fmla="*/ 551539201 w 366"/>
                        <a:gd name="T61" fmla="*/ 548055418 h 384"/>
                        <a:gd name="T62" fmla="*/ 551539201 w 366"/>
                        <a:gd name="T63" fmla="*/ 548055418 h 384"/>
                        <a:gd name="T64" fmla="*/ 551539201 w 366"/>
                        <a:gd name="T65" fmla="*/ 548055418 h 384"/>
                        <a:gd name="T66" fmla="*/ 551539201 w 366"/>
                        <a:gd name="T67" fmla="*/ 548055418 h 384"/>
                        <a:gd name="T68" fmla="*/ 551539201 w 366"/>
                        <a:gd name="T69" fmla="*/ 548055418 h 384"/>
                        <a:gd name="T70" fmla="*/ 551539201 w 366"/>
                        <a:gd name="T71" fmla="*/ 548055418 h 384"/>
                        <a:gd name="T72" fmla="*/ 551539201 w 366"/>
                        <a:gd name="T73" fmla="*/ 548055418 h 384"/>
                        <a:gd name="T74" fmla="*/ 551539201 w 366"/>
                        <a:gd name="T75" fmla="*/ 548055418 h 384"/>
                        <a:gd name="T76" fmla="*/ 551539201 w 366"/>
                        <a:gd name="T77" fmla="*/ 548055418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rgbClr val="C0C0C0"/>
                    </a:solidFill>
                    <a:ln w="3175" algn="ctr">
                      <a:solidFill>
                        <a:schemeClr val="bg1"/>
                      </a:solidFill>
                      <a:round/>
                      <a:headEnd/>
                      <a:tailEnd/>
                    </a:ln>
                  </p:spPr>
                  <p:txBody>
                    <a:bodyPr/>
                    <a:lstStyle/>
                    <a:p>
                      <a:endParaRPr lang="es-ES"/>
                    </a:p>
                  </p:txBody>
                </p:sp>
                <p:sp>
                  <p:nvSpPr>
                    <p:cNvPr id="70714" name="Suriname"/>
                    <p:cNvSpPr>
                      <a:spLocks/>
                    </p:cNvSpPr>
                    <p:nvPr/>
                  </p:nvSpPr>
                  <p:spPr bwMode="auto">
                    <a:xfrm>
                      <a:off x="1596" y="2187"/>
                      <a:ext cx="75" cy="86"/>
                    </a:xfrm>
                    <a:custGeom>
                      <a:avLst/>
                      <a:gdLst>
                        <a:gd name="T0" fmla="*/ 547827103 w 294"/>
                        <a:gd name="T1" fmla="*/ 549653222 h 336"/>
                        <a:gd name="T2" fmla="*/ 547827103 w 294"/>
                        <a:gd name="T3" fmla="*/ 549653222 h 336"/>
                        <a:gd name="T4" fmla="*/ 547827103 w 294"/>
                        <a:gd name="T5" fmla="*/ 549653222 h 336"/>
                        <a:gd name="T6" fmla="*/ 0 w 294"/>
                        <a:gd name="T7" fmla="*/ 549653222 h 336"/>
                        <a:gd name="T8" fmla="*/ 547827103 w 294"/>
                        <a:gd name="T9" fmla="*/ 549653222 h 336"/>
                        <a:gd name="T10" fmla="*/ 547827103 w 294"/>
                        <a:gd name="T11" fmla="*/ 549653222 h 336"/>
                        <a:gd name="T12" fmla="*/ 547827103 w 294"/>
                        <a:gd name="T13" fmla="*/ 549653222 h 336"/>
                        <a:gd name="T14" fmla="*/ 547827103 w 294"/>
                        <a:gd name="T15" fmla="*/ 549653222 h 336"/>
                        <a:gd name="T16" fmla="*/ 547827103 w 294"/>
                        <a:gd name="T17" fmla="*/ 549653222 h 336"/>
                        <a:gd name="T18" fmla="*/ 547827103 w 294"/>
                        <a:gd name="T19" fmla="*/ 549653222 h 336"/>
                        <a:gd name="T20" fmla="*/ 547827103 w 294"/>
                        <a:gd name="T21" fmla="*/ 549653222 h 336"/>
                        <a:gd name="T22" fmla="*/ 547827103 w 294"/>
                        <a:gd name="T23" fmla="*/ 549653222 h 336"/>
                        <a:gd name="T24" fmla="*/ 547827103 w 294"/>
                        <a:gd name="T25" fmla="*/ 549653222 h 336"/>
                        <a:gd name="T26" fmla="*/ 547827103 w 294"/>
                        <a:gd name="T27" fmla="*/ 549653222 h 336"/>
                        <a:gd name="T28" fmla="*/ 547827103 w 294"/>
                        <a:gd name="T29" fmla="*/ 549653222 h 336"/>
                        <a:gd name="T30" fmla="*/ 547827103 w 294"/>
                        <a:gd name="T31" fmla="*/ 549653222 h 336"/>
                        <a:gd name="T32" fmla="*/ 547827103 w 294"/>
                        <a:gd name="T33" fmla="*/ 549653222 h 336"/>
                        <a:gd name="T34" fmla="*/ 547827103 w 294"/>
                        <a:gd name="T35" fmla="*/ 549653222 h 336"/>
                        <a:gd name="T36" fmla="*/ 547827103 w 294"/>
                        <a:gd name="T37" fmla="*/ 549653222 h 336"/>
                        <a:gd name="T38" fmla="*/ 547827103 w 294"/>
                        <a:gd name="T39" fmla="*/ 549653222 h 336"/>
                        <a:gd name="T40" fmla="*/ 547827103 w 294"/>
                        <a:gd name="T41" fmla="*/ 549653222 h 336"/>
                        <a:gd name="T42" fmla="*/ 547827103 w 294"/>
                        <a:gd name="T43" fmla="*/ 549653222 h 336"/>
                        <a:gd name="T44" fmla="*/ 547827103 w 294"/>
                        <a:gd name="T45" fmla="*/ 549653222 h 336"/>
                        <a:gd name="T46" fmla="*/ 547827103 w 294"/>
                        <a:gd name="T47" fmla="*/ 549653222 h 336"/>
                        <a:gd name="T48" fmla="*/ 547827103 w 294"/>
                        <a:gd name="T49" fmla="*/ 549653222 h 336"/>
                        <a:gd name="T50" fmla="*/ 547827103 w 294"/>
                        <a:gd name="T51" fmla="*/ 549653222 h 336"/>
                        <a:gd name="T52" fmla="*/ 547827103 w 294"/>
                        <a:gd name="T53" fmla="*/ 549653222 h 336"/>
                        <a:gd name="T54" fmla="*/ 547827103 w 294"/>
                        <a:gd name="T55" fmla="*/ 549653222 h 336"/>
                        <a:gd name="T56" fmla="*/ 547827103 w 294"/>
                        <a:gd name="T57" fmla="*/ 549653222 h 336"/>
                        <a:gd name="T58" fmla="*/ 547827103 w 294"/>
                        <a:gd name="T59" fmla="*/ 549653222 h 336"/>
                        <a:gd name="T60" fmla="*/ 547827103 w 294"/>
                        <a:gd name="T61" fmla="*/ 549653222 h 336"/>
                        <a:gd name="T62" fmla="*/ 547827103 w 294"/>
                        <a:gd name="T63" fmla="*/ 549653222 h 336"/>
                        <a:gd name="T64" fmla="*/ 547827103 w 294"/>
                        <a:gd name="T65" fmla="*/ 549653222 h 336"/>
                        <a:gd name="T66" fmla="*/ 547827103 w 294"/>
                        <a:gd name="T67" fmla="*/ 549653222 h 336"/>
                        <a:gd name="T68" fmla="*/ 547827103 w 294"/>
                        <a:gd name="T69" fmla="*/ 549653222 h 336"/>
                        <a:gd name="T70" fmla="*/ 547827103 w 294"/>
                        <a:gd name="T71" fmla="*/ 0 h 336"/>
                        <a:gd name="T72" fmla="*/ 547827103 w 294"/>
                        <a:gd name="T73" fmla="*/ 549653222 h 336"/>
                        <a:gd name="T74" fmla="*/ 547827103 w 294"/>
                        <a:gd name="T75" fmla="*/ 549653222 h 336"/>
                        <a:gd name="T76" fmla="*/ 547827103 w 294"/>
                        <a:gd name="T77" fmla="*/ 549653222 h 336"/>
                        <a:gd name="T78" fmla="*/ 547827103 w 294"/>
                        <a:gd name="T79" fmla="*/ 549653222 h 336"/>
                        <a:gd name="T80" fmla="*/ 547827103 w 294"/>
                        <a:gd name="T81" fmla="*/ 549653222 h 336"/>
                        <a:gd name="T82" fmla="*/ 547827103 w 294"/>
                        <a:gd name="T83" fmla="*/ 549653222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rgbClr val="C0C0C0"/>
                    </a:solidFill>
                    <a:ln w="3175" algn="ctr">
                      <a:solidFill>
                        <a:schemeClr val="bg1"/>
                      </a:solidFill>
                      <a:round/>
                      <a:headEnd/>
                      <a:tailEnd/>
                    </a:ln>
                  </p:spPr>
                  <p:txBody>
                    <a:bodyPr/>
                    <a:lstStyle/>
                    <a:p>
                      <a:endParaRPr lang="es-ES"/>
                    </a:p>
                  </p:txBody>
                </p:sp>
                <p:sp>
                  <p:nvSpPr>
                    <p:cNvPr id="70715" name="Peru"/>
                    <p:cNvSpPr>
                      <a:spLocks/>
                    </p:cNvSpPr>
                    <p:nvPr/>
                  </p:nvSpPr>
                  <p:spPr bwMode="auto">
                    <a:xfrm>
                      <a:off x="1173" y="2309"/>
                      <a:ext cx="241" cy="381"/>
                    </a:xfrm>
                    <a:custGeom>
                      <a:avLst/>
                      <a:gdLst>
                        <a:gd name="T0" fmla="*/ 549409025 w 942"/>
                        <a:gd name="T1" fmla="*/ 549859413 h 1488"/>
                        <a:gd name="T2" fmla="*/ 549409025 w 942"/>
                        <a:gd name="T3" fmla="*/ 549859413 h 1488"/>
                        <a:gd name="T4" fmla="*/ 549409025 w 942"/>
                        <a:gd name="T5" fmla="*/ 549859413 h 1488"/>
                        <a:gd name="T6" fmla="*/ 549409025 w 942"/>
                        <a:gd name="T7" fmla="*/ 549859413 h 1488"/>
                        <a:gd name="T8" fmla="*/ 549409025 w 942"/>
                        <a:gd name="T9" fmla="*/ 549859413 h 1488"/>
                        <a:gd name="T10" fmla="*/ 549409025 w 942"/>
                        <a:gd name="T11" fmla="*/ 549859413 h 1488"/>
                        <a:gd name="T12" fmla="*/ 549409025 w 942"/>
                        <a:gd name="T13" fmla="*/ 549859413 h 1488"/>
                        <a:gd name="T14" fmla="*/ 549409025 w 942"/>
                        <a:gd name="T15" fmla="*/ 549859413 h 1488"/>
                        <a:gd name="T16" fmla="*/ 549409025 w 942"/>
                        <a:gd name="T17" fmla="*/ 549859413 h 1488"/>
                        <a:gd name="T18" fmla="*/ 549409025 w 942"/>
                        <a:gd name="T19" fmla="*/ 549859413 h 1488"/>
                        <a:gd name="T20" fmla="*/ 549409025 w 942"/>
                        <a:gd name="T21" fmla="*/ 549859413 h 1488"/>
                        <a:gd name="T22" fmla="*/ 549409025 w 942"/>
                        <a:gd name="T23" fmla="*/ 549859413 h 1488"/>
                        <a:gd name="T24" fmla="*/ 549409025 w 942"/>
                        <a:gd name="T25" fmla="*/ 549859413 h 1488"/>
                        <a:gd name="T26" fmla="*/ 549409025 w 942"/>
                        <a:gd name="T27" fmla="*/ 549859413 h 1488"/>
                        <a:gd name="T28" fmla="*/ 549409025 w 942"/>
                        <a:gd name="T29" fmla="*/ 549859413 h 1488"/>
                        <a:gd name="T30" fmla="*/ 549409025 w 942"/>
                        <a:gd name="T31" fmla="*/ 549859413 h 1488"/>
                        <a:gd name="T32" fmla="*/ 549409025 w 942"/>
                        <a:gd name="T33" fmla="*/ 549859413 h 1488"/>
                        <a:gd name="T34" fmla="*/ 549409025 w 942"/>
                        <a:gd name="T35" fmla="*/ 549859413 h 1488"/>
                        <a:gd name="T36" fmla="*/ 549409025 w 942"/>
                        <a:gd name="T37" fmla="*/ 549859413 h 1488"/>
                        <a:gd name="T38" fmla="*/ 549409025 w 942"/>
                        <a:gd name="T39" fmla="*/ 549859413 h 1488"/>
                        <a:gd name="T40" fmla="*/ 549409025 w 942"/>
                        <a:gd name="T41" fmla="*/ 549859413 h 1488"/>
                        <a:gd name="T42" fmla="*/ 549409025 w 942"/>
                        <a:gd name="T43" fmla="*/ 549859413 h 1488"/>
                        <a:gd name="T44" fmla="*/ 549409025 w 942"/>
                        <a:gd name="T45" fmla="*/ 549859413 h 1488"/>
                        <a:gd name="T46" fmla="*/ 549409025 w 942"/>
                        <a:gd name="T47" fmla="*/ 549859413 h 1488"/>
                        <a:gd name="T48" fmla="*/ 549409025 w 942"/>
                        <a:gd name="T49" fmla="*/ 549859413 h 1488"/>
                        <a:gd name="T50" fmla="*/ 549409025 w 942"/>
                        <a:gd name="T51" fmla="*/ 549859413 h 1488"/>
                        <a:gd name="T52" fmla="*/ 549409025 w 942"/>
                        <a:gd name="T53" fmla="*/ 549859413 h 1488"/>
                        <a:gd name="T54" fmla="*/ 549409025 w 942"/>
                        <a:gd name="T55" fmla="*/ 549859413 h 1488"/>
                        <a:gd name="T56" fmla="*/ 549409025 w 942"/>
                        <a:gd name="T57" fmla="*/ 549859413 h 1488"/>
                        <a:gd name="T58" fmla="*/ 549409025 w 942"/>
                        <a:gd name="T59" fmla="*/ 549859413 h 1488"/>
                        <a:gd name="T60" fmla="*/ 549409025 w 942"/>
                        <a:gd name="T61" fmla="*/ 549859413 h 1488"/>
                        <a:gd name="T62" fmla="*/ 549409025 w 942"/>
                        <a:gd name="T63" fmla="*/ 0 h 1488"/>
                        <a:gd name="T64" fmla="*/ 549409025 w 942"/>
                        <a:gd name="T65" fmla="*/ 549859413 h 1488"/>
                        <a:gd name="T66" fmla="*/ 549409025 w 942"/>
                        <a:gd name="T67" fmla="*/ 549859413 h 1488"/>
                        <a:gd name="T68" fmla="*/ 549409025 w 942"/>
                        <a:gd name="T69" fmla="*/ 549859413 h 1488"/>
                        <a:gd name="T70" fmla="*/ 549409025 w 942"/>
                        <a:gd name="T71" fmla="*/ 549859413 h 1488"/>
                        <a:gd name="T72" fmla="*/ 549409025 w 942"/>
                        <a:gd name="T73" fmla="*/ 549859413 h 1488"/>
                        <a:gd name="T74" fmla="*/ 549409025 w 942"/>
                        <a:gd name="T75" fmla="*/ 549859413 h 1488"/>
                        <a:gd name="T76" fmla="*/ 549409025 w 942"/>
                        <a:gd name="T77" fmla="*/ 549859413 h 1488"/>
                        <a:gd name="T78" fmla="*/ 549409025 w 942"/>
                        <a:gd name="T79" fmla="*/ 549859413 h 1488"/>
                        <a:gd name="T80" fmla="*/ 549409025 w 942"/>
                        <a:gd name="T81" fmla="*/ 549859413 h 1488"/>
                        <a:gd name="T82" fmla="*/ 549409025 w 942"/>
                        <a:gd name="T83" fmla="*/ 549859413 h 1488"/>
                        <a:gd name="T84" fmla="*/ 0 w 942"/>
                        <a:gd name="T85" fmla="*/ 549859413 h 1488"/>
                        <a:gd name="T86" fmla="*/ 549409025 w 942"/>
                        <a:gd name="T87" fmla="*/ 549859413 h 1488"/>
                        <a:gd name="T88" fmla="*/ 549409025 w 942"/>
                        <a:gd name="T89" fmla="*/ 549859413 h 1488"/>
                        <a:gd name="T90" fmla="*/ 549409025 w 942"/>
                        <a:gd name="T91" fmla="*/ 549859413 h 1488"/>
                        <a:gd name="T92" fmla="*/ 549409025 w 942"/>
                        <a:gd name="T93" fmla="*/ 549859413 h 1488"/>
                        <a:gd name="T94" fmla="*/ 549409025 w 942"/>
                        <a:gd name="T95" fmla="*/ 549859413 h 1488"/>
                        <a:gd name="T96" fmla="*/ 549409025 w 942"/>
                        <a:gd name="T97" fmla="*/ 549859413 h 1488"/>
                        <a:gd name="T98" fmla="*/ 549409025 w 942"/>
                        <a:gd name="T99" fmla="*/ 549859413 h 1488"/>
                        <a:gd name="T100" fmla="*/ 549409025 w 942"/>
                        <a:gd name="T101" fmla="*/ 549859413 h 1488"/>
                        <a:gd name="T102" fmla="*/ 549409025 w 942"/>
                        <a:gd name="T103" fmla="*/ 549859413 h 1488"/>
                        <a:gd name="T104" fmla="*/ 549409025 w 942"/>
                        <a:gd name="T105" fmla="*/ 549859413 h 1488"/>
                        <a:gd name="T106" fmla="*/ 549409025 w 942"/>
                        <a:gd name="T107" fmla="*/ 549859413 h 1488"/>
                        <a:gd name="T108" fmla="*/ 549409025 w 942"/>
                        <a:gd name="T109" fmla="*/ 549859413 h 1488"/>
                        <a:gd name="T110" fmla="*/ 549409025 w 942"/>
                        <a:gd name="T111" fmla="*/ 549859413 h 1488"/>
                        <a:gd name="T112" fmla="*/ 549409025 w 942"/>
                        <a:gd name="T113" fmla="*/ 549859413 h 1488"/>
                        <a:gd name="T114" fmla="*/ 549409025 w 942"/>
                        <a:gd name="T115" fmla="*/ 549859413 h 1488"/>
                        <a:gd name="T116" fmla="*/ 549409025 w 942"/>
                        <a:gd name="T117" fmla="*/ 549859413 h 1488"/>
                        <a:gd name="T118" fmla="*/ 549409025 w 942"/>
                        <a:gd name="T119" fmla="*/ 549859413 h 1488"/>
                        <a:gd name="T120" fmla="*/ 549409025 w 942"/>
                        <a:gd name="T121" fmla="*/ 549859413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C0C0C0"/>
                    </a:solidFill>
                    <a:ln w="3175" algn="ctr">
                      <a:solidFill>
                        <a:schemeClr val="bg1"/>
                      </a:solidFill>
                      <a:round/>
                      <a:headEnd/>
                      <a:tailEnd/>
                    </a:ln>
                  </p:spPr>
                  <p:txBody>
                    <a:bodyPr/>
                    <a:lstStyle/>
                    <a:p>
                      <a:endParaRPr lang="es-ES"/>
                    </a:p>
                  </p:txBody>
                </p:sp>
                <p:sp>
                  <p:nvSpPr>
                    <p:cNvPr id="70716" name="Paraguay"/>
                    <p:cNvSpPr>
                      <a:spLocks/>
                    </p:cNvSpPr>
                    <p:nvPr/>
                  </p:nvSpPr>
                  <p:spPr bwMode="auto">
                    <a:xfrm>
                      <a:off x="1541" y="2707"/>
                      <a:ext cx="153" cy="173"/>
                    </a:xfrm>
                    <a:custGeom>
                      <a:avLst/>
                      <a:gdLst>
                        <a:gd name="T0" fmla="*/ 547607977 w 600"/>
                        <a:gd name="T1" fmla="*/ 547956414 h 678"/>
                        <a:gd name="T2" fmla="*/ 547607977 w 600"/>
                        <a:gd name="T3" fmla="*/ 547956414 h 678"/>
                        <a:gd name="T4" fmla="*/ 547607977 w 600"/>
                        <a:gd name="T5" fmla="*/ 547956414 h 678"/>
                        <a:gd name="T6" fmla="*/ 547607977 w 600"/>
                        <a:gd name="T7" fmla="*/ 547956414 h 678"/>
                        <a:gd name="T8" fmla="*/ 547607977 w 600"/>
                        <a:gd name="T9" fmla="*/ 547956414 h 678"/>
                        <a:gd name="T10" fmla="*/ 547607977 w 600"/>
                        <a:gd name="T11" fmla="*/ 547956414 h 678"/>
                        <a:gd name="T12" fmla="*/ 547607977 w 600"/>
                        <a:gd name="T13" fmla="*/ 547956414 h 678"/>
                        <a:gd name="T14" fmla="*/ 547607977 w 600"/>
                        <a:gd name="T15" fmla="*/ 547956414 h 678"/>
                        <a:gd name="T16" fmla="*/ 547607977 w 600"/>
                        <a:gd name="T17" fmla="*/ 547956414 h 678"/>
                        <a:gd name="T18" fmla="*/ 547607977 w 600"/>
                        <a:gd name="T19" fmla="*/ 547956414 h 678"/>
                        <a:gd name="T20" fmla="*/ 547607977 w 600"/>
                        <a:gd name="T21" fmla="*/ 547956414 h 678"/>
                        <a:gd name="T22" fmla="*/ 547607977 w 600"/>
                        <a:gd name="T23" fmla="*/ 547956414 h 678"/>
                        <a:gd name="T24" fmla="*/ 547607977 w 600"/>
                        <a:gd name="T25" fmla="*/ 547956414 h 678"/>
                        <a:gd name="T26" fmla="*/ 547607977 w 600"/>
                        <a:gd name="T27" fmla="*/ 547956414 h 678"/>
                        <a:gd name="T28" fmla="*/ 547607977 w 600"/>
                        <a:gd name="T29" fmla="*/ 547956414 h 678"/>
                        <a:gd name="T30" fmla="*/ 547607977 w 600"/>
                        <a:gd name="T31" fmla="*/ 547956414 h 678"/>
                        <a:gd name="T32" fmla="*/ 547607977 w 600"/>
                        <a:gd name="T33" fmla="*/ 547956414 h 678"/>
                        <a:gd name="T34" fmla="*/ 547607977 w 600"/>
                        <a:gd name="T35" fmla="*/ 547956414 h 678"/>
                        <a:gd name="T36" fmla="*/ 547607977 w 600"/>
                        <a:gd name="T37" fmla="*/ 547956414 h 678"/>
                        <a:gd name="T38" fmla="*/ 547607977 w 600"/>
                        <a:gd name="T39" fmla="*/ 547956414 h 678"/>
                        <a:gd name="T40" fmla="*/ 547607977 w 600"/>
                        <a:gd name="T41" fmla="*/ 547956414 h 678"/>
                        <a:gd name="T42" fmla="*/ 547607977 w 600"/>
                        <a:gd name="T43" fmla="*/ 547956414 h 678"/>
                        <a:gd name="T44" fmla="*/ 547607977 w 600"/>
                        <a:gd name="T45" fmla="*/ 547956414 h 678"/>
                        <a:gd name="T46" fmla="*/ 547607977 w 600"/>
                        <a:gd name="T47" fmla="*/ 547956414 h 678"/>
                        <a:gd name="T48" fmla="*/ 547607977 w 600"/>
                        <a:gd name="T49" fmla="*/ 547956414 h 678"/>
                        <a:gd name="T50" fmla="*/ 547607977 w 600"/>
                        <a:gd name="T51" fmla="*/ 547956414 h 678"/>
                        <a:gd name="T52" fmla="*/ 547607977 w 600"/>
                        <a:gd name="T53" fmla="*/ 0 h 678"/>
                        <a:gd name="T54" fmla="*/ 547607977 w 600"/>
                        <a:gd name="T55" fmla="*/ 547956414 h 678"/>
                        <a:gd name="T56" fmla="*/ 547607977 w 600"/>
                        <a:gd name="T57" fmla="*/ 547956414 h 678"/>
                        <a:gd name="T58" fmla="*/ 0 w 600"/>
                        <a:gd name="T59" fmla="*/ 547956414 h 678"/>
                        <a:gd name="T60" fmla="*/ 547607977 w 600"/>
                        <a:gd name="T61" fmla="*/ 547956414 h 678"/>
                        <a:gd name="T62" fmla="*/ 547607977 w 600"/>
                        <a:gd name="T63" fmla="*/ 547956414 h 678"/>
                        <a:gd name="T64" fmla="*/ 547607977 w 600"/>
                        <a:gd name="T65" fmla="*/ 547956414 h 678"/>
                        <a:gd name="T66" fmla="*/ 547607977 w 600"/>
                        <a:gd name="T67" fmla="*/ 547956414 h 678"/>
                        <a:gd name="T68" fmla="*/ 547607977 w 600"/>
                        <a:gd name="T69" fmla="*/ 547956414 h 678"/>
                        <a:gd name="T70" fmla="*/ 547607977 w 600"/>
                        <a:gd name="T71" fmla="*/ 547956414 h 678"/>
                        <a:gd name="T72" fmla="*/ 547607977 w 600"/>
                        <a:gd name="T73" fmla="*/ 547956414 h 678"/>
                        <a:gd name="T74" fmla="*/ 547607977 w 600"/>
                        <a:gd name="T75" fmla="*/ 547956414 h 678"/>
                        <a:gd name="T76" fmla="*/ 547607977 w 600"/>
                        <a:gd name="T77" fmla="*/ 547956414 h 678"/>
                        <a:gd name="T78" fmla="*/ 547607977 w 600"/>
                        <a:gd name="T79" fmla="*/ 547956414 h 678"/>
                        <a:gd name="T80" fmla="*/ 547607977 w 600"/>
                        <a:gd name="T81" fmla="*/ 547956414 h 678"/>
                        <a:gd name="T82" fmla="*/ 547607977 w 600"/>
                        <a:gd name="T83" fmla="*/ 547956414 h 678"/>
                        <a:gd name="T84" fmla="*/ 547607977 w 600"/>
                        <a:gd name="T85" fmla="*/ 547956414 h 678"/>
                        <a:gd name="T86" fmla="*/ 547607977 w 600"/>
                        <a:gd name="T87" fmla="*/ 547956414 h 678"/>
                        <a:gd name="T88" fmla="*/ 547607977 w 600"/>
                        <a:gd name="T89" fmla="*/ 547956414 h 678"/>
                        <a:gd name="T90" fmla="*/ 547607977 w 600"/>
                        <a:gd name="T91" fmla="*/ 547956414 h 678"/>
                        <a:gd name="T92" fmla="*/ 547607977 w 600"/>
                        <a:gd name="T93" fmla="*/ 547956414 h 678"/>
                        <a:gd name="T94" fmla="*/ 547607977 w 600"/>
                        <a:gd name="T95" fmla="*/ 547956414 h 678"/>
                        <a:gd name="T96" fmla="*/ 547607977 w 600"/>
                        <a:gd name="T97" fmla="*/ 547956414 h 678"/>
                        <a:gd name="T98" fmla="*/ 547607977 w 600"/>
                        <a:gd name="T99" fmla="*/ 547956414 h 678"/>
                        <a:gd name="T100" fmla="*/ 547607977 w 600"/>
                        <a:gd name="T101" fmla="*/ 547956414 h 678"/>
                        <a:gd name="T102" fmla="*/ 547607977 w 600"/>
                        <a:gd name="T103" fmla="*/ 547956414 h 678"/>
                        <a:gd name="T104" fmla="*/ 547607977 w 600"/>
                        <a:gd name="T105" fmla="*/ 547956414 h 678"/>
                        <a:gd name="T106" fmla="*/ 547607977 w 600"/>
                        <a:gd name="T107" fmla="*/ 547956414 h 678"/>
                        <a:gd name="T108" fmla="*/ 547607977 w 600"/>
                        <a:gd name="T109" fmla="*/ 547956414 h 678"/>
                        <a:gd name="T110" fmla="*/ 547607977 w 600"/>
                        <a:gd name="T111" fmla="*/ 547956414 h 678"/>
                        <a:gd name="T112" fmla="*/ 547607977 w 600"/>
                        <a:gd name="T113" fmla="*/ 547956414 h 678"/>
                        <a:gd name="T114" fmla="*/ 547607977 w 600"/>
                        <a:gd name="T115" fmla="*/ 547956414 h 678"/>
                        <a:gd name="T116" fmla="*/ 547607977 w 600"/>
                        <a:gd name="T117" fmla="*/ 547956414 h 678"/>
                        <a:gd name="T118" fmla="*/ 547607977 w 600"/>
                        <a:gd name="T119" fmla="*/ 547956414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rgbClr val="C0C0C0"/>
                    </a:solidFill>
                    <a:ln w="3175" algn="ctr">
                      <a:solidFill>
                        <a:schemeClr val="bg1"/>
                      </a:solidFill>
                      <a:round/>
                      <a:headEnd/>
                      <a:tailEnd/>
                    </a:ln>
                  </p:spPr>
                  <p:txBody>
                    <a:bodyPr/>
                    <a:lstStyle/>
                    <a:p>
                      <a:endParaRPr lang="es-ES"/>
                    </a:p>
                  </p:txBody>
                </p:sp>
                <p:sp>
                  <p:nvSpPr>
                    <p:cNvPr id="70717" name="Guyane (French Guiana)"/>
                    <p:cNvSpPr>
                      <a:spLocks/>
                    </p:cNvSpPr>
                    <p:nvPr/>
                  </p:nvSpPr>
                  <p:spPr bwMode="auto">
                    <a:xfrm>
                      <a:off x="1658" y="2191"/>
                      <a:ext cx="52" cy="76"/>
                    </a:xfrm>
                    <a:custGeom>
                      <a:avLst/>
                      <a:gdLst>
                        <a:gd name="T0" fmla="*/ 131048122 w 52"/>
                        <a:gd name="T1" fmla="*/ 80644992 h 76"/>
                        <a:gd name="T2" fmla="*/ 126007803 w 52"/>
                        <a:gd name="T3" fmla="*/ 65524022 h 76"/>
                        <a:gd name="T4" fmla="*/ 120967485 w 52"/>
                        <a:gd name="T5" fmla="*/ 60483736 h 76"/>
                        <a:gd name="T6" fmla="*/ 115927166 w 52"/>
                        <a:gd name="T7" fmla="*/ 55443418 h 76"/>
                        <a:gd name="T8" fmla="*/ 115927166 w 52"/>
                        <a:gd name="T9" fmla="*/ 50403100 h 76"/>
                        <a:gd name="T10" fmla="*/ 100806210 w 52"/>
                        <a:gd name="T11" fmla="*/ 50403100 h 76"/>
                        <a:gd name="T12" fmla="*/ 80645000 w 52"/>
                        <a:gd name="T13" fmla="*/ 15120934 h 76"/>
                        <a:gd name="T14" fmla="*/ 60483742 w 52"/>
                        <a:gd name="T15" fmla="*/ 15120934 h 76"/>
                        <a:gd name="T16" fmla="*/ 55443424 w 52"/>
                        <a:gd name="T17" fmla="*/ 10080624 h 76"/>
                        <a:gd name="T18" fmla="*/ 50403105 w 52"/>
                        <a:gd name="T19" fmla="*/ 10080624 h 76"/>
                        <a:gd name="T20" fmla="*/ 40322500 w 52"/>
                        <a:gd name="T21" fmla="*/ 5040312 h 76"/>
                        <a:gd name="T22" fmla="*/ 35282182 w 52"/>
                        <a:gd name="T23" fmla="*/ 0 h 76"/>
                        <a:gd name="T24" fmla="*/ 30241871 w 52"/>
                        <a:gd name="T25" fmla="*/ 10080624 h 76"/>
                        <a:gd name="T26" fmla="*/ 30241871 w 52"/>
                        <a:gd name="T27" fmla="*/ 25201550 h 76"/>
                        <a:gd name="T28" fmla="*/ 25201553 w 52"/>
                        <a:gd name="T29" fmla="*/ 25201550 h 76"/>
                        <a:gd name="T30" fmla="*/ 20161250 w 52"/>
                        <a:gd name="T31" fmla="*/ 30241868 h 76"/>
                        <a:gd name="T32" fmla="*/ 15120936 w 52"/>
                        <a:gd name="T33" fmla="*/ 35282178 h 76"/>
                        <a:gd name="T34" fmla="*/ 10080625 w 52"/>
                        <a:gd name="T35" fmla="*/ 40322496 h 76"/>
                        <a:gd name="T36" fmla="*/ 5040313 w 52"/>
                        <a:gd name="T37" fmla="*/ 50403100 h 76"/>
                        <a:gd name="T38" fmla="*/ 5040313 w 52"/>
                        <a:gd name="T39" fmla="*/ 70564356 h 76"/>
                        <a:gd name="T40" fmla="*/ 10080625 w 52"/>
                        <a:gd name="T41" fmla="*/ 80644992 h 76"/>
                        <a:gd name="T42" fmla="*/ 10080625 w 52"/>
                        <a:gd name="T43" fmla="*/ 90725564 h 76"/>
                        <a:gd name="T44" fmla="*/ 15120936 w 52"/>
                        <a:gd name="T45" fmla="*/ 100806200 h 76"/>
                        <a:gd name="T46" fmla="*/ 25201553 w 52"/>
                        <a:gd name="T47" fmla="*/ 110886835 h 76"/>
                        <a:gd name="T48" fmla="*/ 30241871 w 52"/>
                        <a:gd name="T49" fmla="*/ 115927153 h 76"/>
                        <a:gd name="T50" fmla="*/ 30241871 w 52"/>
                        <a:gd name="T51" fmla="*/ 120967471 h 76"/>
                        <a:gd name="T52" fmla="*/ 15120936 w 52"/>
                        <a:gd name="T53" fmla="*/ 136088329 h 76"/>
                        <a:gd name="T54" fmla="*/ 20161250 w 52"/>
                        <a:gd name="T55" fmla="*/ 156249601 h 76"/>
                        <a:gd name="T56" fmla="*/ 15120936 w 52"/>
                        <a:gd name="T57" fmla="*/ 161289983 h 76"/>
                        <a:gd name="T58" fmla="*/ 10080625 w 52"/>
                        <a:gd name="T59" fmla="*/ 161289983 h 76"/>
                        <a:gd name="T60" fmla="*/ 10080625 w 52"/>
                        <a:gd name="T61" fmla="*/ 166330237 h 76"/>
                        <a:gd name="T62" fmla="*/ 5040313 w 52"/>
                        <a:gd name="T63" fmla="*/ 171370491 h 76"/>
                        <a:gd name="T64" fmla="*/ 0 w 52"/>
                        <a:gd name="T65" fmla="*/ 181451127 h 76"/>
                        <a:gd name="T66" fmla="*/ 0 w 52"/>
                        <a:gd name="T67" fmla="*/ 181451127 h 76"/>
                        <a:gd name="T68" fmla="*/ 10080625 w 52"/>
                        <a:gd name="T69" fmla="*/ 191531763 h 76"/>
                        <a:gd name="T70" fmla="*/ 25201553 w 52"/>
                        <a:gd name="T71" fmla="*/ 191531763 h 76"/>
                        <a:gd name="T72" fmla="*/ 30241871 w 52"/>
                        <a:gd name="T73" fmla="*/ 186491509 h 76"/>
                        <a:gd name="T74" fmla="*/ 30241871 w 52"/>
                        <a:gd name="T75" fmla="*/ 181451127 h 76"/>
                        <a:gd name="T76" fmla="*/ 35282182 w 52"/>
                        <a:gd name="T77" fmla="*/ 181451127 h 76"/>
                        <a:gd name="T78" fmla="*/ 40322500 w 52"/>
                        <a:gd name="T79" fmla="*/ 181451127 h 76"/>
                        <a:gd name="T80" fmla="*/ 45362787 w 52"/>
                        <a:gd name="T81" fmla="*/ 181451127 h 76"/>
                        <a:gd name="T82" fmla="*/ 50403105 w 52"/>
                        <a:gd name="T83" fmla="*/ 181451127 h 76"/>
                        <a:gd name="T84" fmla="*/ 55443424 w 52"/>
                        <a:gd name="T85" fmla="*/ 181451127 h 76"/>
                        <a:gd name="T86" fmla="*/ 65524061 w 52"/>
                        <a:gd name="T87" fmla="*/ 186491509 h 76"/>
                        <a:gd name="T88" fmla="*/ 75604682 w 52"/>
                        <a:gd name="T89" fmla="*/ 186491509 h 76"/>
                        <a:gd name="T90" fmla="*/ 80645000 w 52"/>
                        <a:gd name="T91" fmla="*/ 181451127 h 76"/>
                        <a:gd name="T92" fmla="*/ 80645000 w 52"/>
                        <a:gd name="T93" fmla="*/ 181451127 h 76"/>
                        <a:gd name="T94" fmla="*/ 100806210 w 52"/>
                        <a:gd name="T95" fmla="*/ 161289983 h 76"/>
                        <a:gd name="T96" fmla="*/ 100806210 w 52"/>
                        <a:gd name="T97" fmla="*/ 151209347 h 76"/>
                        <a:gd name="T98" fmla="*/ 110886847 w 52"/>
                        <a:gd name="T99" fmla="*/ 126007789 h 76"/>
                        <a:gd name="T100" fmla="*/ 115927166 w 52"/>
                        <a:gd name="T101" fmla="*/ 115927153 h 76"/>
                        <a:gd name="T102" fmla="*/ 120967485 w 52"/>
                        <a:gd name="T103" fmla="*/ 110886835 h 76"/>
                        <a:gd name="T104" fmla="*/ 126007803 w 52"/>
                        <a:gd name="T105" fmla="*/ 105846517 h 76"/>
                        <a:gd name="T106" fmla="*/ 126007803 w 52"/>
                        <a:gd name="T107" fmla="*/ 100806200 h 76"/>
                        <a:gd name="T108" fmla="*/ 131048122 w 52"/>
                        <a:gd name="T109" fmla="*/ 95765882 h 76"/>
                        <a:gd name="T110" fmla="*/ 131048122 w 52"/>
                        <a:gd name="T111" fmla="*/ 90725564 h 76"/>
                        <a:gd name="T112" fmla="*/ 131048122 w 52"/>
                        <a:gd name="T113" fmla="*/ 85685246 h 76"/>
                        <a:gd name="T114" fmla="*/ 131048122 w 52"/>
                        <a:gd name="T115" fmla="*/ 80644992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rgbClr val="C0C0C0"/>
                    </a:solidFill>
                    <a:ln w="3175" algn="ctr">
                      <a:solidFill>
                        <a:schemeClr val="bg1"/>
                      </a:solidFill>
                      <a:round/>
                      <a:headEnd/>
                      <a:tailEnd/>
                    </a:ln>
                  </p:spPr>
                  <p:txBody>
                    <a:bodyPr/>
                    <a:lstStyle/>
                    <a:p>
                      <a:endParaRPr lang="es-ES"/>
                    </a:p>
                  </p:txBody>
                </p:sp>
                <p:sp>
                  <p:nvSpPr>
                    <p:cNvPr id="70718" name="Guyana"/>
                    <p:cNvSpPr>
                      <a:spLocks/>
                    </p:cNvSpPr>
                    <p:nvPr/>
                  </p:nvSpPr>
                  <p:spPr bwMode="auto">
                    <a:xfrm>
                      <a:off x="1536" y="2136"/>
                      <a:ext cx="83" cy="149"/>
                    </a:xfrm>
                    <a:custGeom>
                      <a:avLst/>
                      <a:gdLst>
                        <a:gd name="T0" fmla="*/ 550126645 w 324"/>
                        <a:gd name="T1" fmla="*/ 549784971 h 582"/>
                        <a:gd name="T2" fmla="*/ 550126645 w 324"/>
                        <a:gd name="T3" fmla="*/ 549784971 h 582"/>
                        <a:gd name="T4" fmla="*/ 550126645 w 324"/>
                        <a:gd name="T5" fmla="*/ 549784971 h 582"/>
                        <a:gd name="T6" fmla="*/ 550126645 w 324"/>
                        <a:gd name="T7" fmla="*/ 549784971 h 582"/>
                        <a:gd name="T8" fmla="*/ 550126645 w 324"/>
                        <a:gd name="T9" fmla="*/ 549784971 h 582"/>
                        <a:gd name="T10" fmla="*/ 550126645 w 324"/>
                        <a:gd name="T11" fmla="*/ 549784971 h 582"/>
                        <a:gd name="T12" fmla="*/ 550126645 w 324"/>
                        <a:gd name="T13" fmla="*/ 549784971 h 582"/>
                        <a:gd name="T14" fmla="*/ 550126645 w 324"/>
                        <a:gd name="T15" fmla="*/ 549784971 h 582"/>
                        <a:gd name="T16" fmla="*/ 0 w 324"/>
                        <a:gd name="T17" fmla="*/ 549784971 h 582"/>
                        <a:gd name="T18" fmla="*/ 550126645 w 324"/>
                        <a:gd name="T19" fmla="*/ 549784971 h 582"/>
                        <a:gd name="T20" fmla="*/ 550126645 w 324"/>
                        <a:gd name="T21" fmla="*/ 549784971 h 582"/>
                        <a:gd name="T22" fmla="*/ 550126645 w 324"/>
                        <a:gd name="T23" fmla="*/ 549784971 h 582"/>
                        <a:gd name="T24" fmla="*/ 550126645 w 324"/>
                        <a:gd name="T25" fmla="*/ 549784971 h 582"/>
                        <a:gd name="T26" fmla="*/ 550126645 w 324"/>
                        <a:gd name="T27" fmla="*/ 549784971 h 582"/>
                        <a:gd name="T28" fmla="*/ 550126645 w 324"/>
                        <a:gd name="T29" fmla="*/ 549784971 h 582"/>
                        <a:gd name="T30" fmla="*/ 550126645 w 324"/>
                        <a:gd name="T31" fmla="*/ 549784971 h 582"/>
                        <a:gd name="T32" fmla="*/ 550126645 w 324"/>
                        <a:gd name="T33" fmla="*/ 549784971 h 582"/>
                        <a:gd name="T34" fmla="*/ 550126645 w 324"/>
                        <a:gd name="T35" fmla="*/ 549784971 h 582"/>
                        <a:gd name="T36" fmla="*/ 550126645 w 324"/>
                        <a:gd name="T37" fmla="*/ 549784971 h 582"/>
                        <a:gd name="T38" fmla="*/ 550126645 w 324"/>
                        <a:gd name="T39" fmla="*/ 549784971 h 582"/>
                        <a:gd name="T40" fmla="*/ 550126645 w 324"/>
                        <a:gd name="T41" fmla="*/ 549784971 h 582"/>
                        <a:gd name="T42" fmla="*/ 550126645 w 324"/>
                        <a:gd name="T43" fmla="*/ 549784971 h 582"/>
                        <a:gd name="T44" fmla="*/ 550126645 w 324"/>
                        <a:gd name="T45" fmla="*/ 549784971 h 582"/>
                        <a:gd name="T46" fmla="*/ 550126645 w 324"/>
                        <a:gd name="T47" fmla="*/ 549784971 h 582"/>
                        <a:gd name="T48" fmla="*/ 550126645 w 324"/>
                        <a:gd name="T49" fmla="*/ 549784971 h 582"/>
                        <a:gd name="T50" fmla="*/ 550126645 w 324"/>
                        <a:gd name="T51" fmla="*/ 549784971 h 582"/>
                        <a:gd name="T52" fmla="*/ 550126645 w 324"/>
                        <a:gd name="T53" fmla="*/ 549784971 h 582"/>
                        <a:gd name="T54" fmla="*/ 550126645 w 324"/>
                        <a:gd name="T55" fmla="*/ 549784971 h 582"/>
                        <a:gd name="T56" fmla="*/ 550126645 w 324"/>
                        <a:gd name="T57" fmla="*/ 549784971 h 582"/>
                        <a:gd name="T58" fmla="*/ 550126645 w 324"/>
                        <a:gd name="T59" fmla="*/ 549784971 h 582"/>
                        <a:gd name="T60" fmla="*/ 550126645 w 324"/>
                        <a:gd name="T61" fmla="*/ 549784971 h 582"/>
                        <a:gd name="T62" fmla="*/ 550126645 w 324"/>
                        <a:gd name="T63" fmla="*/ 549784971 h 582"/>
                        <a:gd name="T64" fmla="*/ 550126645 w 324"/>
                        <a:gd name="T65" fmla="*/ 549784971 h 582"/>
                        <a:gd name="T66" fmla="*/ 550126645 w 324"/>
                        <a:gd name="T67" fmla="*/ 549784971 h 582"/>
                        <a:gd name="T68" fmla="*/ 550126645 w 324"/>
                        <a:gd name="T69" fmla="*/ 549784971 h 582"/>
                        <a:gd name="T70" fmla="*/ 550126645 w 324"/>
                        <a:gd name="T71" fmla="*/ 549784971 h 582"/>
                        <a:gd name="T72" fmla="*/ 550126645 w 324"/>
                        <a:gd name="T73" fmla="*/ 549784971 h 582"/>
                        <a:gd name="T74" fmla="*/ 550126645 w 324"/>
                        <a:gd name="T75" fmla="*/ 549784971 h 582"/>
                        <a:gd name="T76" fmla="*/ 550126645 w 324"/>
                        <a:gd name="T77" fmla="*/ 549784971 h 582"/>
                        <a:gd name="T78" fmla="*/ 550126645 w 324"/>
                        <a:gd name="T79" fmla="*/ 549784971 h 582"/>
                        <a:gd name="T80" fmla="*/ 550126645 w 324"/>
                        <a:gd name="T81" fmla="*/ 549784971 h 582"/>
                        <a:gd name="T82" fmla="*/ 550126645 w 324"/>
                        <a:gd name="T83" fmla="*/ 549784971 h 582"/>
                        <a:gd name="T84" fmla="*/ 550126645 w 324"/>
                        <a:gd name="T85" fmla="*/ 549784971 h 582"/>
                        <a:gd name="T86" fmla="*/ 550126645 w 324"/>
                        <a:gd name="T87" fmla="*/ 549784971 h 582"/>
                        <a:gd name="T88" fmla="*/ 550126645 w 324"/>
                        <a:gd name="T89" fmla="*/ 549784971 h 582"/>
                        <a:gd name="T90" fmla="*/ 550126645 w 324"/>
                        <a:gd name="T91" fmla="*/ 549784971 h 582"/>
                        <a:gd name="T92" fmla="*/ 550126645 w 324"/>
                        <a:gd name="T93" fmla="*/ 549784971 h 582"/>
                        <a:gd name="T94" fmla="*/ 550126645 w 324"/>
                        <a:gd name="T95" fmla="*/ 549784971 h 582"/>
                        <a:gd name="T96" fmla="*/ 550126645 w 324"/>
                        <a:gd name="T97" fmla="*/ 549784971 h 582"/>
                        <a:gd name="T98" fmla="*/ 550126645 w 324"/>
                        <a:gd name="T99" fmla="*/ 549784971 h 582"/>
                        <a:gd name="T100" fmla="*/ 550126645 w 324"/>
                        <a:gd name="T101" fmla="*/ 549784971 h 582"/>
                        <a:gd name="T102" fmla="*/ 550126645 w 324"/>
                        <a:gd name="T103" fmla="*/ 549784971 h 582"/>
                        <a:gd name="T104" fmla="*/ 550126645 w 324"/>
                        <a:gd name="T105" fmla="*/ 549784971 h 582"/>
                        <a:gd name="T106" fmla="*/ 550126645 w 324"/>
                        <a:gd name="T107" fmla="*/ 549784971 h 582"/>
                        <a:gd name="T108" fmla="*/ 550126645 w 324"/>
                        <a:gd name="T109" fmla="*/ 549784971 h 582"/>
                        <a:gd name="T110" fmla="*/ 550126645 w 324"/>
                        <a:gd name="T111" fmla="*/ 549784971 h 582"/>
                        <a:gd name="T112" fmla="*/ 550126645 w 324"/>
                        <a:gd name="T113" fmla="*/ 549784971 h 582"/>
                        <a:gd name="T114" fmla="*/ 550126645 w 324"/>
                        <a:gd name="T115" fmla="*/ 549784971 h 582"/>
                        <a:gd name="T116" fmla="*/ 550126645 w 324"/>
                        <a:gd name="T117" fmla="*/ 549784971 h 582"/>
                        <a:gd name="T118" fmla="*/ 550126645 w 324"/>
                        <a:gd name="T119" fmla="*/ 549784971 h 582"/>
                        <a:gd name="T120" fmla="*/ 550126645 w 324"/>
                        <a:gd name="T121" fmla="*/ 549784971 h 582"/>
                        <a:gd name="T122" fmla="*/ 550126645 w 324"/>
                        <a:gd name="T123" fmla="*/ 0 h 582"/>
                        <a:gd name="T124" fmla="*/ 550126645 w 324"/>
                        <a:gd name="T125" fmla="*/ 549784971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rgbClr val="C0C0C0"/>
                    </a:solidFill>
                    <a:ln w="3175" algn="ctr">
                      <a:solidFill>
                        <a:schemeClr val="bg1"/>
                      </a:solidFill>
                      <a:round/>
                      <a:headEnd/>
                      <a:tailEnd/>
                    </a:ln>
                  </p:spPr>
                  <p:txBody>
                    <a:bodyPr/>
                    <a:lstStyle/>
                    <a:p>
                      <a:endParaRPr lang="es-ES"/>
                    </a:p>
                  </p:txBody>
                </p:sp>
                <p:sp>
                  <p:nvSpPr>
                    <p:cNvPr id="70719" name="Ecuador"/>
                    <p:cNvSpPr>
                      <a:spLocks noEditPoints="1"/>
                    </p:cNvSpPr>
                    <p:nvPr/>
                  </p:nvSpPr>
                  <p:spPr bwMode="auto">
                    <a:xfrm>
                      <a:off x="1176" y="2277"/>
                      <a:ext cx="106" cy="135"/>
                    </a:xfrm>
                    <a:custGeom>
                      <a:avLst/>
                      <a:gdLst>
                        <a:gd name="T0" fmla="*/ 549838515 w 414"/>
                        <a:gd name="T1" fmla="*/ 549072139 h 528"/>
                        <a:gd name="T2" fmla="*/ 549838515 w 414"/>
                        <a:gd name="T3" fmla="*/ 549072139 h 528"/>
                        <a:gd name="T4" fmla="*/ 549838515 w 414"/>
                        <a:gd name="T5" fmla="*/ 549072139 h 528"/>
                        <a:gd name="T6" fmla="*/ 549838515 w 414"/>
                        <a:gd name="T7" fmla="*/ 549072139 h 528"/>
                        <a:gd name="T8" fmla="*/ 549838515 w 414"/>
                        <a:gd name="T9" fmla="*/ 549072139 h 528"/>
                        <a:gd name="T10" fmla="*/ 549838515 w 414"/>
                        <a:gd name="T11" fmla="*/ 549072139 h 528"/>
                        <a:gd name="T12" fmla="*/ 549838515 w 414"/>
                        <a:gd name="T13" fmla="*/ 549072139 h 528"/>
                        <a:gd name="T14" fmla="*/ 549838515 w 414"/>
                        <a:gd name="T15" fmla="*/ 549072139 h 528"/>
                        <a:gd name="T16" fmla="*/ 549838515 w 414"/>
                        <a:gd name="T17" fmla="*/ 549072139 h 528"/>
                        <a:gd name="T18" fmla="*/ 549838515 w 414"/>
                        <a:gd name="T19" fmla="*/ 549072139 h 528"/>
                        <a:gd name="T20" fmla="*/ 549838515 w 414"/>
                        <a:gd name="T21" fmla="*/ 549072139 h 528"/>
                        <a:gd name="T22" fmla="*/ 549838515 w 414"/>
                        <a:gd name="T23" fmla="*/ 549072139 h 528"/>
                        <a:gd name="T24" fmla="*/ 549838515 w 414"/>
                        <a:gd name="T25" fmla="*/ 549072139 h 528"/>
                        <a:gd name="T26" fmla="*/ 549838515 w 414"/>
                        <a:gd name="T27" fmla="*/ 549072139 h 528"/>
                        <a:gd name="T28" fmla="*/ 549838515 w 414"/>
                        <a:gd name="T29" fmla="*/ 549072139 h 528"/>
                        <a:gd name="T30" fmla="*/ 549838515 w 414"/>
                        <a:gd name="T31" fmla="*/ 549072139 h 528"/>
                        <a:gd name="T32" fmla="*/ 549838515 w 414"/>
                        <a:gd name="T33" fmla="*/ 549072139 h 528"/>
                        <a:gd name="T34" fmla="*/ 549838515 w 414"/>
                        <a:gd name="T35" fmla="*/ 549072139 h 528"/>
                        <a:gd name="T36" fmla="*/ 549838515 w 414"/>
                        <a:gd name="T37" fmla="*/ 549072139 h 528"/>
                        <a:gd name="T38" fmla="*/ 549838515 w 414"/>
                        <a:gd name="T39" fmla="*/ 549072139 h 528"/>
                        <a:gd name="T40" fmla="*/ 549838515 w 414"/>
                        <a:gd name="T41" fmla="*/ 549072139 h 528"/>
                        <a:gd name="T42" fmla="*/ 549838515 w 414"/>
                        <a:gd name="T43" fmla="*/ 549072139 h 528"/>
                        <a:gd name="T44" fmla="*/ 549838515 w 414"/>
                        <a:gd name="T45" fmla="*/ 549072139 h 528"/>
                        <a:gd name="T46" fmla="*/ 549838515 w 414"/>
                        <a:gd name="T47" fmla="*/ 549072139 h 528"/>
                        <a:gd name="T48" fmla="*/ 549838515 w 414"/>
                        <a:gd name="T49" fmla="*/ 549072139 h 528"/>
                        <a:gd name="T50" fmla="*/ 549838515 w 414"/>
                        <a:gd name="T51" fmla="*/ 549072139 h 528"/>
                        <a:gd name="T52" fmla="*/ 549838515 w 414"/>
                        <a:gd name="T53" fmla="*/ 549072139 h 528"/>
                        <a:gd name="T54" fmla="*/ 549838515 w 414"/>
                        <a:gd name="T55" fmla="*/ 549072139 h 528"/>
                        <a:gd name="T56" fmla="*/ 549838515 w 414"/>
                        <a:gd name="T57" fmla="*/ 549072139 h 528"/>
                        <a:gd name="T58" fmla="*/ 549838515 w 414"/>
                        <a:gd name="T59" fmla="*/ 549072139 h 528"/>
                        <a:gd name="T60" fmla="*/ 549838515 w 414"/>
                        <a:gd name="T61" fmla="*/ 549072139 h 528"/>
                        <a:gd name="T62" fmla="*/ 549838515 w 414"/>
                        <a:gd name="T63" fmla="*/ 549072139 h 528"/>
                        <a:gd name="T64" fmla="*/ 549838515 w 414"/>
                        <a:gd name="T65" fmla="*/ 549072139 h 528"/>
                        <a:gd name="T66" fmla="*/ 549838515 w 414"/>
                        <a:gd name="T67" fmla="*/ 549072139 h 528"/>
                        <a:gd name="T68" fmla="*/ 549838515 w 414"/>
                        <a:gd name="T69" fmla="*/ 549072139 h 528"/>
                        <a:gd name="T70" fmla="*/ 549838515 w 414"/>
                        <a:gd name="T71" fmla="*/ 549072139 h 528"/>
                        <a:gd name="T72" fmla="*/ 549838515 w 414"/>
                        <a:gd name="T73" fmla="*/ 549072139 h 528"/>
                        <a:gd name="T74" fmla="*/ 549838515 w 414"/>
                        <a:gd name="T75" fmla="*/ 549072139 h 528"/>
                        <a:gd name="T76" fmla="*/ 549838515 w 414"/>
                        <a:gd name="T77" fmla="*/ 549072139 h 528"/>
                        <a:gd name="T78" fmla="*/ 549838515 w 414"/>
                        <a:gd name="T79" fmla="*/ 549072139 h 528"/>
                        <a:gd name="T80" fmla="*/ 549838515 w 414"/>
                        <a:gd name="T81" fmla="*/ 549072139 h 528"/>
                        <a:gd name="T82" fmla="*/ 549838515 w 414"/>
                        <a:gd name="T83" fmla="*/ 549072139 h 528"/>
                        <a:gd name="T84" fmla="*/ 549838515 w 414"/>
                        <a:gd name="T85" fmla="*/ 549072139 h 528"/>
                        <a:gd name="T86" fmla="*/ 549838515 w 414"/>
                        <a:gd name="T87" fmla="*/ 549072139 h 528"/>
                        <a:gd name="T88" fmla="*/ 549838515 w 414"/>
                        <a:gd name="T89" fmla="*/ 549072139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rgbClr val="C0C0C0"/>
                    </a:solidFill>
                    <a:ln w="3175" algn="ctr">
                      <a:solidFill>
                        <a:schemeClr val="bg1"/>
                      </a:solidFill>
                      <a:round/>
                      <a:headEnd/>
                      <a:tailEnd/>
                    </a:ln>
                  </p:spPr>
                  <p:txBody>
                    <a:bodyPr/>
                    <a:lstStyle/>
                    <a:p>
                      <a:endParaRPr lang="es-ES"/>
                    </a:p>
                  </p:txBody>
                </p:sp>
                <p:sp>
                  <p:nvSpPr>
                    <p:cNvPr id="70720" name="Colombia"/>
                    <p:cNvSpPr>
                      <a:spLocks/>
                    </p:cNvSpPr>
                    <p:nvPr/>
                  </p:nvSpPr>
                  <p:spPr bwMode="auto">
                    <a:xfrm>
                      <a:off x="1213" y="2053"/>
                      <a:ext cx="222" cy="344"/>
                    </a:xfrm>
                    <a:custGeom>
                      <a:avLst/>
                      <a:gdLst>
                        <a:gd name="T0" fmla="*/ 547978302 w 870"/>
                        <a:gd name="T1" fmla="*/ 549653222 h 1344"/>
                        <a:gd name="T2" fmla="*/ 547978302 w 870"/>
                        <a:gd name="T3" fmla="*/ 549653222 h 1344"/>
                        <a:gd name="T4" fmla="*/ 547978302 w 870"/>
                        <a:gd name="T5" fmla="*/ 549653222 h 1344"/>
                        <a:gd name="T6" fmla="*/ 547978302 w 870"/>
                        <a:gd name="T7" fmla="*/ 549653222 h 1344"/>
                        <a:gd name="T8" fmla="*/ 547978302 w 870"/>
                        <a:gd name="T9" fmla="*/ 549653222 h 1344"/>
                        <a:gd name="T10" fmla="*/ 547978302 w 870"/>
                        <a:gd name="T11" fmla="*/ 549653222 h 1344"/>
                        <a:gd name="T12" fmla="*/ 547978302 w 870"/>
                        <a:gd name="T13" fmla="*/ 549653222 h 1344"/>
                        <a:gd name="T14" fmla="*/ 547978302 w 870"/>
                        <a:gd name="T15" fmla="*/ 549653222 h 1344"/>
                        <a:gd name="T16" fmla="*/ 547978302 w 870"/>
                        <a:gd name="T17" fmla="*/ 549653222 h 1344"/>
                        <a:gd name="T18" fmla="*/ 547978302 w 870"/>
                        <a:gd name="T19" fmla="*/ 549653222 h 1344"/>
                        <a:gd name="T20" fmla="*/ 547978302 w 870"/>
                        <a:gd name="T21" fmla="*/ 549653222 h 1344"/>
                        <a:gd name="T22" fmla="*/ 547978302 w 870"/>
                        <a:gd name="T23" fmla="*/ 549653222 h 1344"/>
                        <a:gd name="T24" fmla="*/ 547978302 w 870"/>
                        <a:gd name="T25" fmla="*/ 549653222 h 1344"/>
                        <a:gd name="T26" fmla="*/ 547978302 w 870"/>
                        <a:gd name="T27" fmla="*/ 549653222 h 1344"/>
                        <a:gd name="T28" fmla="*/ 547978302 w 870"/>
                        <a:gd name="T29" fmla="*/ 549653222 h 1344"/>
                        <a:gd name="T30" fmla="*/ 547978302 w 870"/>
                        <a:gd name="T31" fmla="*/ 549653222 h 1344"/>
                        <a:gd name="T32" fmla="*/ 547978302 w 870"/>
                        <a:gd name="T33" fmla="*/ 549653222 h 1344"/>
                        <a:gd name="T34" fmla="*/ 547978302 w 870"/>
                        <a:gd name="T35" fmla="*/ 549653222 h 1344"/>
                        <a:gd name="T36" fmla="*/ 547978302 w 870"/>
                        <a:gd name="T37" fmla="*/ 549653222 h 1344"/>
                        <a:gd name="T38" fmla="*/ 547978302 w 870"/>
                        <a:gd name="T39" fmla="*/ 549653222 h 1344"/>
                        <a:gd name="T40" fmla="*/ 547978302 w 870"/>
                        <a:gd name="T41" fmla="*/ 549653222 h 1344"/>
                        <a:gd name="T42" fmla="*/ 547978302 w 870"/>
                        <a:gd name="T43" fmla="*/ 549653222 h 1344"/>
                        <a:gd name="T44" fmla="*/ 547978302 w 870"/>
                        <a:gd name="T45" fmla="*/ 549653222 h 1344"/>
                        <a:gd name="T46" fmla="*/ 547978302 w 870"/>
                        <a:gd name="T47" fmla="*/ 549653222 h 1344"/>
                        <a:gd name="T48" fmla="*/ 547978302 w 870"/>
                        <a:gd name="T49" fmla="*/ 549653222 h 1344"/>
                        <a:gd name="T50" fmla="*/ 547978302 w 870"/>
                        <a:gd name="T51" fmla="*/ 549653222 h 1344"/>
                        <a:gd name="T52" fmla="*/ 547978302 w 870"/>
                        <a:gd name="T53" fmla="*/ 549653222 h 1344"/>
                        <a:gd name="T54" fmla="*/ 547978302 w 870"/>
                        <a:gd name="T55" fmla="*/ 549653222 h 1344"/>
                        <a:gd name="T56" fmla="*/ 547978302 w 870"/>
                        <a:gd name="T57" fmla="*/ 549653222 h 1344"/>
                        <a:gd name="T58" fmla="*/ 547978302 w 870"/>
                        <a:gd name="T59" fmla="*/ 549653222 h 1344"/>
                        <a:gd name="T60" fmla="*/ 547978302 w 870"/>
                        <a:gd name="T61" fmla="*/ 549653222 h 1344"/>
                        <a:gd name="T62" fmla="*/ 547978302 w 870"/>
                        <a:gd name="T63" fmla="*/ 549653222 h 1344"/>
                        <a:gd name="T64" fmla="*/ 547978302 w 870"/>
                        <a:gd name="T65" fmla="*/ 549653222 h 1344"/>
                        <a:gd name="T66" fmla="*/ 547978302 w 870"/>
                        <a:gd name="T67" fmla="*/ 549653222 h 1344"/>
                        <a:gd name="T68" fmla="*/ 547978302 w 870"/>
                        <a:gd name="T69" fmla="*/ 549653222 h 1344"/>
                        <a:gd name="T70" fmla="*/ 547978302 w 870"/>
                        <a:gd name="T71" fmla="*/ 549653222 h 1344"/>
                        <a:gd name="T72" fmla="*/ 547978302 w 870"/>
                        <a:gd name="T73" fmla="*/ 0 h 1344"/>
                        <a:gd name="T74" fmla="*/ 547978302 w 870"/>
                        <a:gd name="T75" fmla="*/ 549653222 h 1344"/>
                        <a:gd name="T76" fmla="*/ 547978302 w 870"/>
                        <a:gd name="T77" fmla="*/ 549653222 h 1344"/>
                        <a:gd name="T78" fmla="*/ 547978302 w 870"/>
                        <a:gd name="T79" fmla="*/ 549653222 h 1344"/>
                        <a:gd name="T80" fmla="*/ 547978302 w 870"/>
                        <a:gd name="T81" fmla="*/ 549653222 h 1344"/>
                        <a:gd name="T82" fmla="*/ 547978302 w 870"/>
                        <a:gd name="T83" fmla="*/ 549653222 h 1344"/>
                        <a:gd name="T84" fmla="*/ 547978302 w 870"/>
                        <a:gd name="T85" fmla="*/ 549653222 h 1344"/>
                        <a:gd name="T86" fmla="*/ 547978302 w 870"/>
                        <a:gd name="T87" fmla="*/ 549653222 h 1344"/>
                        <a:gd name="T88" fmla="*/ 547978302 w 870"/>
                        <a:gd name="T89" fmla="*/ 549653222 h 1344"/>
                        <a:gd name="T90" fmla="*/ 547978302 w 870"/>
                        <a:gd name="T91" fmla="*/ 549653222 h 1344"/>
                        <a:gd name="T92" fmla="*/ 547978302 w 870"/>
                        <a:gd name="T93" fmla="*/ 549653222 h 1344"/>
                        <a:gd name="T94" fmla="*/ 547978302 w 870"/>
                        <a:gd name="T95" fmla="*/ 549653222 h 1344"/>
                        <a:gd name="T96" fmla="*/ 547978302 w 870"/>
                        <a:gd name="T97" fmla="*/ 549653222 h 1344"/>
                        <a:gd name="T98" fmla="*/ 547978302 w 870"/>
                        <a:gd name="T99" fmla="*/ 549653222 h 1344"/>
                        <a:gd name="T100" fmla="*/ 547978302 w 870"/>
                        <a:gd name="T101" fmla="*/ 549653222 h 1344"/>
                        <a:gd name="T102" fmla="*/ 547978302 w 870"/>
                        <a:gd name="T103" fmla="*/ 549653222 h 1344"/>
                        <a:gd name="T104" fmla="*/ 547978302 w 870"/>
                        <a:gd name="T105" fmla="*/ 549653222 h 1344"/>
                        <a:gd name="T106" fmla="*/ 547978302 w 870"/>
                        <a:gd name="T107" fmla="*/ 549653222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942328"/>
                    </a:solidFill>
                    <a:ln w="3175" algn="ctr">
                      <a:solidFill>
                        <a:schemeClr val="bg1"/>
                      </a:solidFill>
                      <a:round/>
                      <a:headEnd/>
                      <a:tailEnd/>
                    </a:ln>
                  </p:spPr>
                  <p:txBody>
                    <a:bodyPr/>
                    <a:lstStyle/>
                    <a:p>
                      <a:endParaRPr lang="es-ES"/>
                    </a:p>
                  </p:txBody>
                </p:sp>
                <p:sp>
                  <p:nvSpPr>
                    <p:cNvPr id="70721" name="Chile"/>
                    <p:cNvSpPr>
                      <a:spLocks noEditPoints="1"/>
                    </p:cNvSpPr>
                    <p:nvPr/>
                  </p:nvSpPr>
                  <p:spPr bwMode="auto">
                    <a:xfrm>
                      <a:off x="1392" y="2673"/>
                      <a:ext cx="296" cy="775"/>
                    </a:xfrm>
                    <a:custGeom>
                      <a:avLst/>
                      <a:gdLst>
                        <a:gd name="T0" fmla="*/ 548924646 w 1158"/>
                        <a:gd name="T1" fmla="*/ 549273562 h 3030"/>
                        <a:gd name="T2" fmla="*/ 548924646 w 1158"/>
                        <a:gd name="T3" fmla="*/ 549273562 h 3030"/>
                        <a:gd name="T4" fmla="*/ 548924646 w 1158"/>
                        <a:gd name="T5" fmla="*/ 549273562 h 3030"/>
                        <a:gd name="T6" fmla="*/ 548924646 w 1158"/>
                        <a:gd name="T7" fmla="*/ 549273562 h 3030"/>
                        <a:gd name="T8" fmla="*/ 548924646 w 1158"/>
                        <a:gd name="T9" fmla="*/ 549273562 h 3030"/>
                        <a:gd name="T10" fmla="*/ 548924646 w 1158"/>
                        <a:gd name="T11" fmla="*/ 549273562 h 3030"/>
                        <a:gd name="T12" fmla="*/ 548924646 w 1158"/>
                        <a:gd name="T13" fmla="*/ 549273562 h 3030"/>
                        <a:gd name="T14" fmla="*/ 548924646 w 1158"/>
                        <a:gd name="T15" fmla="*/ 549273562 h 3030"/>
                        <a:gd name="T16" fmla="*/ 548924646 w 1158"/>
                        <a:gd name="T17" fmla="*/ 549273562 h 3030"/>
                        <a:gd name="T18" fmla="*/ 548924646 w 1158"/>
                        <a:gd name="T19" fmla="*/ 549273562 h 3030"/>
                        <a:gd name="T20" fmla="*/ 548924646 w 1158"/>
                        <a:gd name="T21" fmla="*/ 549273562 h 3030"/>
                        <a:gd name="T22" fmla="*/ 548924646 w 1158"/>
                        <a:gd name="T23" fmla="*/ 549273562 h 3030"/>
                        <a:gd name="T24" fmla="*/ 548924646 w 1158"/>
                        <a:gd name="T25" fmla="*/ 549273562 h 3030"/>
                        <a:gd name="T26" fmla="*/ 548924646 w 1158"/>
                        <a:gd name="T27" fmla="*/ 549273562 h 3030"/>
                        <a:gd name="T28" fmla="*/ 548924646 w 1158"/>
                        <a:gd name="T29" fmla="*/ 549273562 h 3030"/>
                        <a:gd name="T30" fmla="*/ 548924646 w 1158"/>
                        <a:gd name="T31" fmla="*/ 549273562 h 3030"/>
                        <a:gd name="T32" fmla="*/ 548924646 w 1158"/>
                        <a:gd name="T33" fmla="*/ 549273562 h 3030"/>
                        <a:gd name="T34" fmla="*/ 548924646 w 1158"/>
                        <a:gd name="T35" fmla="*/ 549273562 h 3030"/>
                        <a:gd name="T36" fmla="*/ 548924646 w 1158"/>
                        <a:gd name="T37" fmla="*/ 549273562 h 3030"/>
                        <a:gd name="T38" fmla="*/ 548924646 w 1158"/>
                        <a:gd name="T39" fmla="*/ 549273562 h 3030"/>
                        <a:gd name="T40" fmla="*/ 548924646 w 1158"/>
                        <a:gd name="T41" fmla="*/ 549273562 h 3030"/>
                        <a:gd name="T42" fmla="*/ 548924646 w 1158"/>
                        <a:gd name="T43" fmla="*/ 549273562 h 3030"/>
                        <a:gd name="T44" fmla="*/ 548924646 w 1158"/>
                        <a:gd name="T45" fmla="*/ 549273562 h 3030"/>
                        <a:gd name="T46" fmla="*/ 548924646 w 1158"/>
                        <a:gd name="T47" fmla="*/ 549273562 h 3030"/>
                        <a:gd name="T48" fmla="*/ 548924646 w 1158"/>
                        <a:gd name="T49" fmla="*/ 549273562 h 3030"/>
                        <a:gd name="T50" fmla="*/ 548924646 w 1158"/>
                        <a:gd name="T51" fmla="*/ 549273562 h 3030"/>
                        <a:gd name="T52" fmla="*/ 548924646 w 1158"/>
                        <a:gd name="T53" fmla="*/ 549273562 h 3030"/>
                        <a:gd name="T54" fmla="*/ 548924646 w 1158"/>
                        <a:gd name="T55" fmla="*/ 549273562 h 3030"/>
                        <a:gd name="T56" fmla="*/ 548924646 w 1158"/>
                        <a:gd name="T57" fmla="*/ 549273562 h 3030"/>
                        <a:gd name="T58" fmla="*/ 548924646 w 1158"/>
                        <a:gd name="T59" fmla="*/ 549273562 h 3030"/>
                        <a:gd name="T60" fmla="*/ 548924646 w 1158"/>
                        <a:gd name="T61" fmla="*/ 549273562 h 3030"/>
                        <a:gd name="T62" fmla="*/ 548924646 w 1158"/>
                        <a:gd name="T63" fmla="*/ 549273562 h 3030"/>
                        <a:gd name="T64" fmla="*/ 548924646 w 1158"/>
                        <a:gd name="T65" fmla="*/ 549273562 h 3030"/>
                        <a:gd name="T66" fmla="*/ 548924646 w 1158"/>
                        <a:gd name="T67" fmla="*/ 549273562 h 3030"/>
                        <a:gd name="T68" fmla="*/ 548924646 w 1158"/>
                        <a:gd name="T69" fmla="*/ 549273562 h 3030"/>
                        <a:gd name="T70" fmla="*/ 548924646 w 1158"/>
                        <a:gd name="T71" fmla="*/ 549273562 h 3030"/>
                        <a:gd name="T72" fmla="*/ 548924646 w 1158"/>
                        <a:gd name="T73" fmla="*/ 549273562 h 3030"/>
                        <a:gd name="T74" fmla="*/ 548924646 w 1158"/>
                        <a:gd name="T75" fmla="*/ 549273562 h 3030"/>
                        <a:gd name="T76" fmla="*/ 548924646 w 1158"/>
                        <a:gd name="T77" fmla="*/ 549273562 h 3030"/>
                        <a:gd name="T78" fmla="*/ 0 w 1158"/>
                        <a:gd name="T79" fmla="*/ 549273562 h 3030"/>
                        <a:gd name="T80" fmla="*/ 548924646 w 1158"/>
                        <a:gd name="T81" fmla="*/ 549273562 h 3030"/>
                        <a:gd name="T82" fmla="*/ 548924646 w 1158"/>
                        <a:gd name="T83" fmla="*/ 549273562 h 3030"/>
                        <a:gd name="T84" fmla="*/ 548924646 w 1158"/>
                        <a:gd name="T85" fmla="*/ 549273562 h 3030"/>
                        <a:gd name="T86" fmla="*/ 548924646 w 1158"/>
                        <a:gd name="T87" fmla="*/ 549273562 h 3030"/>
                        <a:gd name="T88" fmla="*/ 548924646 w 1158"/>
                        <a:gd name="T89" fmla="*/ 549273562 h 3030"/>
                        <a:gd name="T90" fmla="*/ 548924646 w 1158"/>
                        <a:gd name="T91" fmla="*/ 549273562 h 3030"/>
                        <a:gd name="T92" fmla="*/ 548924646 w 1158"/>
                        <a:gd name="T93" fmla="*/ 549273562 h 3030"/>
                        <a:gd name="T94" fmla="*/ 548924646 w 1158"/>
                        <a:gd name="T95" fmla="*/ 549273562 h 3030"/>
                        <a:gd name="T96" fmla="*/ 548924646 w 1158"/>
                        <a:gd name="T97" fmla="*/ 549273562 h 3030"/>
                        <a:gd name="T98" fmla="*/ 548924646 w 1158"/>
                        <a:gd name="T99" fmla="*/ 549273562 h 3030"/>
                        <a:gd name="T100" fmla="*/ 548924646 w 1158"/>
                        <a:gd name="T101" fmla="*/ 549273562 h 3030"/>
                        <a:gd name="T102" fmla="*/ 548924646 w 1158"/>
                        <a:gd name="T103" fmla="*/ 549273562 h 3030"/>
                        <a:gd name="T104" fmla="*/ 548924646 w 1158"/>
                        <a:gd name="T105" fmla="*/ 549273562 h 3030"/>
                        <a:gd name="T106" fmla="*/ 548924646 w 1158"/>
                        <a:gd name="T107" fmla="*/ 549273562 h 3030"/>
                        <a:gd name="T108" fmla="*/ 548924646 w 1158"/>
                        <a:gd name="T109" fmla="*/ 549273562 h 3030"/>
                        <a:gd name="T110" fmla="*/ 548924646 w 1158"/>
                        <a:gd name="T111" fmla="*/ 549273562 h 3030"/>
                        <a:gd name="T112" fmla="*/ 548924646 w 1158"/>
                        <a:gd name="T113" fmla="*/ 549273562 h 3030"/>
                        <a:gd name="T114" fmla="*/ 548924646 w 1158"/>
                        <a:gd name="T115" fmla="*/ 549273562 h 3030"/>
                        <a:gd name="T116" fmla="*/ 548924646 w 1158"/>
                        <a:gd name="T117" fmla="*/ 549273562 h 3030"/>
                        <a:gd name="T118" fmla="*/ 548924646 w 1158"/>
                        <a:gd name="T119" fmla="*/ 549273562 h 3030"/>
                        <a:gd name="T120" fmla="*/ 548924646 w 1158"/>
                        <a:gd name="T121" fmla="*/ 549273562 h 3030"/>
                        <a:gd name="T122" fmla="*/ 548924646 w 1158"/>
                        <a:gd name="T123" fmla="*/ 549273562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rgbClr val="C0C0C0"/>
                    </a:solidFill>
                    <a:ln w="3175" algn="ctr">
                      <a:solidFill>
                        <a:schemeClr val="bg1"/>
                      </a:solidFill>
                      <a:round/>
                      <a:headEnd/>
                      <a:tailEnd/>
                    </a:ln>
                  </p:spPr>
                  <p:txBody>
                    <a:bodyPr/>
                    <a:lstStyle/>
                    <a:p>
                      <a:endParaRPr lang="es-ES"/>
                    </a:p>
                  </p:txBody>
                </p:sp>
                <p:sp>
                  <p:nvSpPr>
                    <p:cNvPr id="70722" name="Brazil"/>
                    <p:cNvSpPr>
                      <a:spLocks noEditPoints="1"/>
                    </p:cNvSpPr>
                    <p:nvPr/>
                  </p:nvSpPr>
                  <p:spPr bwMode="auto">
                    <a:xfrm>
                      <a:off x="1309" y="2201"/>
                      <a:ext cx="712" cy="805"/>
                    </a:xfrm>
                    <a:custGeom>
                      <a:avLst/>
                      <a:gdLst>
                        <a:gd name="T0" fmla="*/ 549212448 w 2784"/>
                        <a:gd name="T1" fmla="*/ 548801076 h 3150"/>
                        <a:gd name="T2" fmla="*/ 549212448 w 2784"/>
                        <a:gd name="T3" fmla="*/ 548801076 h 3150"/>
                        <a:gd name="T4" fmla="*/ 549212448 w 2784"/>
                        <a:gd name="T5" fmla="*/ 548801076 h 3150"/>
                        <a:gd name="T6" fmla="*/ 549212448 w 2784"/>
                        <a:gd name="T7" fmla="*/ 548801076 h 3150"/>
                        <a:gd name="T8" fmla="*/ 549212448 w 2784"/>
                        <a:gd name="T9" fmla="*/ 548801076 h 3150"/>
                        <a:gd name="T10" fmla="*/ 549212448 w 2784"/>
                        <a:gd name="T11" fmla="*/ 548801076 h 3150"/>
                        <a:gd name="T12" fmla="*/ 549212448 w 2784"/>
                        <a:gd name="T13" fmla="*/ 548801076 h 3150"/>
                        <a:gd name="T14" fmla="*/ 549212448 w 2784"/>
                        <a:gd name="T15" fmla="*/ 548801076 h 3150"/>
                        <a:gd name="T16" fmla="*/ 549212448 w 2784"/>
                        <a:gd name="T17" fmla="*/ 548801076 h 3150"/>
                        <a:gd name="T18" fmla="*/ 549212448 w 2784"/>
                        <a:gd name="T19" fmla="*/ 548801076 h 3150"/>
                        <a:gd name="T20" fmla="*/ 549212448 w 2784"/>
                        <a:gd name="T21" fmla="*/ 548801076 h 3150"/>
                        <a:gd name="T22" fmla="*/ 549212448 w 2784"/>
                        <a:gd name="T23" fmla="*/ 548801076 h 3150"/>
                        <a:gd name="T24" fmla="*/ 549212448 w 2784"/>
                        <a:gd name="T25" fmla="*/ 548801076 h 3150"/>
                        <a:gd name="T26" fmla="*/ 549212448 w 2784"/>
                        <a:gd name="T27" fmla="*/ 548801076 h 3150"/>
                        <a:gd name="T28" fmla="*/ 549212448 w 2784"/>
                        <a:gd name="T29" fmla="*/ 548801076 h 3150"/>
                        <a:gd name="T30" fmla="*/ 549212448 w 2784"/>
                        <a:gd name="T31" fmla="*/ 548801076 h 3150"/>
                        <a:gd name="T32" fmla="*/ 549212448 w 2784"/>
                        <a:gd name="T33" fmla="*/ 548801076 h 3150"/>
                        <a:gd name="T34" fmla="*/ 549212448 w 2784"/>
                        <a:gd name="T35" fmla="*/ 548801076 h 3150"/>
                        <a:gd name="T36" fmla="*/ 549212448 w 2784"/>
                        <a:gd name="T37" fmla="*/ 548801076 h 3150"/>
                        <a:gd name="T38" fmla="*/ 549212448 w 2784"/>
                        <a:gd name="T39" fmla="*/ 548801076 h 3150"/>
                        <a:gd name="T40" fmla="*/ 549212448 w 2784"/>
                        <a:gd name="T41" fmla="*/ 548801076 h 3150"/>
                        <a:gd name="T42" fmla="*/ 549212448 w 2784"/>
                        <a:gd name="T43" fmla="*/ 548801076 h 3150"/>
                        <a:gd name="T44" fmla="*/ 549212448 w 2784"/>
                        <a:gd name="T45" fmla="*/ 548801076 h 3150"/>
                        <a:gd name="T46" fmla="*/ 549212448 w 2784"/>
                        <a:gd name="T47" fmla="*/ 548801076 h 3150"/>
                        <a:gd name="T48" fmla="*/ 549212448 w 2784"/>
                        <a:gd name="T49" fmla="*/ 548801076 h 3150"/>
                        <a:gd name="T50" fmla="*/ 549212448 w 2784"/>
                        <a:gd name="T51" fmla="*/ 548801076 h 3150"/>
                        <a:gd name="T52" fmla="*/ 549212448 w 2784"/>
                        <a:gd name="T53" fmla="*/ 548801076 h 3150"/>
                        <a:gd name="T54" fmla="*/ 549212448 w 2784"/>
                        <a:gd name="T55" fmla="*/ 548801076 h 3150"/>
                        <a:gd name="T56" fmla="*/ 549212448 w 2784"/>
                        <a:gd name="T57" fmla="*/ 548801076 h 3150"/>
                        <a:gd name="T58" fmla="*/ 549212448 w 2784"/>
                        <a:gd name="T59" fmla="*/ 548801076 h 3150"/>
                        <a:gd name="T60" fmla="*/ 549212448 w 2784"/>
                        <a:gd name="T61" fmla="*/ 548801076 h 3150"/>
                        <a:gd name="T62" fmla="*/ 549212448 w 2784"/>
                        <a:gd name="T63" fmla="*/ 548801076 h 3150"/>
                        <a:gd name="T64" fmla="*/ 549212448 w 2784"/>
                        <a:gd name="T65" fmla="*/ 548801076 h 3150"/>
                        <a:gd name="T66" fmla="*/ 549212448 w 2784"/>
                        <a:gd name="T67" fmla="*/ 548801076 h 3150"/>
                        <a:gd name="T68" fmla="*/ 549212448 w 2784"/>
                        <a:gd name="T69" fmla="*/ 548801076 h 3150"/>
                        <a:gd name="T70" fmla="*/ 549212448 w 2784"/>
                        <a:gd name="T71" fmla="*/ 548801076 h 3150"/>
                        <a:gd name="T72" fmla="*/ 549212448 w 2784"/>
                        <a:gd name="T73" fmla="*/ 548801076 h 3150"/>
                        <a:gd name="T74" fmla="*/ 549212448 w 2784"/>
                        <a:gd name="T75" fmla="*/ 548801076 h 3150"/>
                        <a:gd name="T76" fmla="*/ 549212448 w 2784"/>
                        <a:gd name="T77" fmla="*/ 548801076 h 3150"/>
                        <a:gd name="T78" fmla="*/ 549212448 w 2784"/>
                        <a:gd name="T79" fmla="*/ 548801076 h 3150"/>
                        <a:gd name="T80" fmla="*/ 549212448 w 2784"/>
                        <a:gd name="T81" fmla="*/ 548801076 h 3150"/>
                        <a:gd name="T82" fmla="*/ 549212448 w 2784"/>
                        <a:gd name="T83" fmla="*/ 548801076 h 3150"/>
                        <a:gd name="T84" fmla="*/ 549212448 w 2784"/>
                        <a:gd name="T85" fmla="*/ 548801076 h 3150"/>
                        <a:gd name="T86" fmla="*/ 549212448 w 2784"/>
                        <a:gd name="T87" fmla="*/ 548801076 h 3150"/>
                        <a:gd name="T88" fmla="*/ 549212448 w 2784"/>
                        <a:gd name="T89" fmla="*/ 548801076 h 3150"/>
                        <a:gd name="T90" fmla="*/ 549212448 w 2784"/>
                        <a:gd name="T91" fmla="*/ 548801076 h 3150"/>
                        <a:gd name="T92" fmla="*/ 549212448 w 2784"/>
                        <a:gd name="T93" fmla="*/ 548801076 h 3150"/>
                        <a:gd name="T94" fmla="*/ 549212448 w 2784"/>
                        <a:gd name="T95" fmla="*/ 548801076 h 3150"/>
                        <a:gd name="T96" fmla="*/ 549212448 w 2784"/>
                        <a:gd name="T97" fmla="*/ 548801076 h 3150"/>
                        <a:gd name="T98" fmla="*/ 549212448 w 2784"/>
                        <a:gd name="T99" fmla="*/ 548801076 h 3150"/>
                        <a:gd name="T100" fmla="*/ 549212448 w 2784"/>
                        <a:gd name="T101" fmla="*/ 548801076 h 3150"/>
                        <a:gd name="T102" fmla="*/ 549212448 w 2784"/>
                        <a:gd name="T103" fmla="*/ 548801076 h 3150"/>
                        <a:gd name="T104" fmla="*/ 549212448 w 2784"/>
                        <a:gd name="T105" fmla="*/ 548801076 h 3150"/>
                        <a:gd name="T106" fmla="*/ 549212448 w 2784"/>
                        <a:gd name="T107" fmla="*/ 548801076 h 3150"/>
                        <a:gd name="T108" fmla="*/ 549212448 w 2784"/>
                        <a:gd name="T109" fmla="*/ 548801076 h 3150"/>
                        <a:gd name="T110" fmla="*/ 549212448 w 2784"/>
                        <a:gd name="T111" fmla="*/ 548801076 h 3150"/>
                        <a:gd name="T112" fmla="*/ 549212448 w 2784"/>
                        <a:gd name="T113" fmla="*/ 548801076 h 3150"/>
                        <a:gd name="T114" fmla="*/ 549212448 w 2784"/>
                        <a:gd name="T115" fmla="*/ 548801076 h 3150"/>
                        <a:gd name="T116" fmla="*/ 549212448 w 2784"/>
                        <a:gd name="T117" fmla="*/ 548801076 h 3150"/>
                        <a:gd name="T118" fmla="*/ 549212448 w 2784"/>
                        <a:gd name="T119" fmla="*/ 548801076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C0C0C0"/>
                    </a:solidFill>
                    <a:ln w="3175" algn="ctr">
                      <a:solidFill>
                        <a:schemeClr val="bg1"/>
                      </a:solidFill>
                      <a:round/>
                      <a:headEnd/>
                      <a:tailEnd/>
                    </a:ln>
                  </p:spPr>
                  <p:txBody>
                    <a:bodyPr/>
                    <a:lstStyle/>
                    <a:p>
                      <a:endParaRPr lang="es-ES"/>
                    </a:p>
                  </p:txBody>
                </p:sp>
                <p:sp>
                  <p:nvSpPr>
                    <p:cNvPr id="70723" name="Bolivia"/>
                    <p:cNvSpPr>
                      <a:spLocks/>
                    </p:cNvSpPr>
                    <p:nvPr/>
                  </p:nvSpPr>
                  <p:spPr bwMode="auto">
                    <a:xfrm>
                      <a:off x="1394" y="2510"/>
                      <a:ext cx="228" cy="271"/>
                    </a:xfrm>
                    <a:custGeom>
                      <a:avLst/>
                      <a:gdLst>
                        <a:gd name="T0" fmla="*/ 547680113 w 894"/>
                        <a:gd name="T1" fmla="*/ 551105739 h 1056"/>
                        <a:gd name="T2" fmla="*/ 547680113 w 894"/>
                        <a:gd name="T3" fmla="*/ 551105739 h 1056"/>
                        <a:gd name="T4" fmla="*/ 547680113 w 894"/>
                        <a:gd name="T5" fmla="*/ 551105739 h 1056"/>
                        <a:gd name="T6" fmla="*/ 547680113 w 894"/>
                        <a:gd name="T7" fmla="*/ 551105739 h 1056"/>
                        <a:gd name="T8" fmla="*/ 547680113 w 894"/>
                        <a:gd name="T9" fmla="*/ 551105739 h 1056"/>
                        <a:gd name="T10" fmla="*/ 547680113 w 894"/>
                        <a:gd name="T11" fmla="*/ 551105739 h 1056"/>
                        <a:gd name="T12" fmla="*/ 547680113 w 894"/>
                        <a:gd name="T13" fmla="*/ 551105739 h 1056"/>
                        <a:gd name="T14" fmla="*/ 547680113 w 894"/>
                        <a:gd name="T15" fmla="*/ 551105739 h 1056"/>
                        <a:gd name="T16" fmla="*/ 547680113 w 894"/>
                        <a:gd name="T17" fmla="*/ 551105739 h 1056"/>
                        <a:gd name="T18" fmla="*/ 547680113 w 894"/>
                        <a:gd name="T19" fmla="*/ 551105739 h 1056"/>
                        <a:gd name="T20" fmla="*/ 547680113 w 894"/>
                        <a:gd name="T21" fmla="*/ 551105739 h 1056"/>
                        <a:gd name="T22" fmla="*/ 547680113 w 894"/>
                        <a:gd name="T23" fmla="*/ 551105739 h 1056"/>
                        <a:gd name="T24" fmla="*/ 547680113 w 894"/>
                        <a:gd name="T25" fmla="*/ 551105739 h 1056"/>
                        <a:gd name="T26" fmla="*/ 547680113 w 894"/>
                        <a:gd name="T27" fmla="*/ 551105739 h 1056"/>
                        <a:gd name="T28" fmla="*/ 547680113 w 894"/>
                        <a:gd name="T29" fmla="*/ 551105739 h 1056"/>
                        <a:gd name="T30" fmla="*/ 547680113 w 894"/>
                        <a:gd name="T31" fmla="*/ 551105739 h 1056"/>
                        <a:gd name="T32" fmla="*/ 547680113 w 894"/>
                        <a:gd name="T33" fmla="*/ 551105739 h 1056"/>
                        <a:gd name="T34" fmla="*/ 547680113 w 894"/>
                        <a:gd name="T35" fmla="*/ 551105739 h 1056"/>
                        <a:gd name="T36" fmla="*/ 547680113 w 894"/>
                        <a:gd name="T37" fmla="*/ 551105739 h 1056"/>
                        <a:gd name="T38" fmla="*/ 547680113 w 894"/>
                        <a:gd name="T39" fmla="*/ 551105739 h 1056"/>
                        <a:gd name="T40" fmla="*/ 547680113 w 894"/>
                        <a:gd name="T41" fmla="*/ 551105739 h 1056"/>
                        <a:gd name="T42" fmla="*/ 547680113 w 894"/>
                        <a:gd name="T43" fmla="*/ 551105739 h 1056"/>
                        <a:gd name="T44" fmla="*/ 547680113 w 894"/>
                        <a:gd name="T45" fmla="*/ 551105739 h 1056"/>
                        <a:gd name="T46" fmla="*/ 547680113 w 894"/>
                        <a:gd name="T47" fmla="*/ 551105739 h 1056"/>
                        <a:gd name="T48" fmla="*/ 0 w 894"/>
                        <a:gd name="T49" fmla="*/ 551105739 h 1056"/>
                        <a:gd name="T50" fmla="*/ 547680113 w 894"/>
                        <a:gd name="T51" fmla="*/ 551105739 h 1056"/>
                        <a:gd name="T52" fmla="*/ 547680113 w 894"/>
                        <a:gd name="T53" fmla="*/ 551105739 h 1056"/>
                        <a:gd name="T54" fmla="*/ 547680113 w 894"/>
                        <a:gd name="T55" fmla="*/ 551105739 h 1056"/>
                        <a:gd name="T56" fmla="*/ 547680113 w 894"/>
                        <a:gd name="T57" fmla="*/ 551105739 h 1056"/>
                        <a:gd name="T58" fmla="*/ 547680113 w 894"/>
                        <a:gd name="T59" fmla="*/ 551105739 h 1056"/>
                        <a:gd name="T60" fmla="*/ 547680113 w 894"/>
                        <a:gd name="T61" fmla="*/ 551105739 h 1056"/>
                        <a:gd name="T62" fmla="*/ 547680113 w 894"/>
                        <a:gd name="T63" fmla="*/ 551105739 h 1056"/>
                        <a:gd name="T64" fmla="*/ 547680113 w 894"/>
                        <a:gd name="T65" fmla="*/ 551105739 h 1056"/>
                        <a:gd name="T66" fmla="*/ 547680113 w 894"/>
                        <a:gd name="T67" fmla="*/ 551105739 h 1056"/>
                        <a:gd name="T68" fmla="*/ 547680113 w 894"/>
                        <a:gd name="T69" fmla="*/ 551105739 h 1056"/>
                        <a:gd name="T70" fmla="*/ 547680113 w 894"/>
                        <a:gd name="T71" fmla="*/ 551105739 h 1056"/>
                        <a:gd name="T72" fmla="*/ 547680113 w 894"/>
                        <a:gd name="T73" fmla="*/ 551105739 h 1056"/>
                        <a:gd name="T74" fmla="*/ 547680113 w 894"/>
                        <a:gd name="T75" fmla="*/ 551105739 h 1056"/>
                        <a:gd name="T76" fmla="*/ 547680113 w 894"/>
                        <a:gd name="T77" fmla="*/ 551105739 h 1056"/>
                        <a:gd name="T78" fmla="*/ 547680113 w 894"/>
                        <a:gd name="T79" fmla="*/ 551105739 h 1056"/>
                        <a:gd name="T80" fmla="*/ 547680113 w 894"/>
                        <a:gd name="T81" fmla="*/ 551105739 h 1056"/>
                        <a:gd name="T82" fmla="*/ 547680113 w 894"/>
                        <a:gd name="T83" fmla="*/ 551105739 h 1056"/>
                        <a:gd name="T84" fmla="*/ 547680113 w 894"/>
                        <a:gd name="T85" fmla="*/ 551105739 h 1056"/>
                        <a:gd name="T86" fmla="*/ 547680113 w 894"/>
                        <a:gd name="T87" fmla="*/ 551105739 h 1056"/>
                        <a:gd name="T88" fmla="*/ 547680113 w 894"/>
                        <a:gd name="T89" fmla="*/ 551105739 h 1056"/>
                        <a:gd name="T90" fmla="*/ 547680113 w 894"/>
                        <a:gd name="T91" fmla="*/ 551105739 h 1056"/>
                        <a:gd name="T92" fmla="*/ 547680113 w 894"/>
                        <a:gd name="T93" fmla="*/ 551105739 h 1056"/>
                        <a:gd name="T94" fmla="*/ 547680113 w 894"/>
                        <a:gd name="T95" fmla="*/ 551105739 h 1056"/>
                        <a:gd name="T96" fmla="*/ 547680113 w 894"/>
                        <a:gd name="T97" fmla="*/ 551105739 h 1056"/>
                        <a:gd name="T98" fmla="*/ 547680113 w 894"/>
                        <a:gd name="T99" fmla="*/ 551105739 h 1056"/>
                        <a:gd name="T100" fmla="*/ 547680113 w 894"/>
                        <a:gd name="T101" fmla="*/ 551105739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rgbClr val="C0C0C0"/>
                    </a:solidFill>
                    <a:ln w="3175" algn="ctr">
                      <a:solidFill>
                        <a:schemeClr val="bg1"/>
                      </a:solidFill>
                      <a:round/>
                      <a:headEnd/>
                      <a:tailEnd/>
                    </a:ln>
                  </p:spPr>
                  <p:txBody>
                    <a:bodyPr/>
                    <a:lstStyle/>
                    <a:p>
                      <a:endParaRPr lang="es-ES"/>
                    </a:p>
                  </p:txBody>
                </p:sp>
                <p:sp>
                  <p:nvSpPr>
                    <p:cNvPr id="70724" name="Argentina"/>
                    <p:cNvSpPr>
                      <a:spLocks noEditPoints="1"/>
                    </p:cNvSpPr>
                    <p:nvPr/>
                  </p:nvSpPr>
                  <p:spPr bwMode="auto">
                    <a:xfrm>
                      <a:off x="1431" y="2761"/>
                      <a:ext cx="279" cy="624"/>
                    </a:xfrm>
                    <a:custGeom>
                      <a:avLst/>
                      <a:gdLst>
                        <a:gd name="T0" fmla="*/ 548669897 w 1092"/>
                        <a:gd name="T1" fmla="*/ 548742400 h 2442"/>
                        <a:gd name="T2" fmla="*/ 548669897 w 1092"/>
                        <a:gd name="T3" fmla="*/ 548742400 h 2442"/>
                        <a:gd name="T4" fmla="*/ 548669897 w 1092"/>
                        <a:gd name="T5" fmla="*/ 548742400 h 2442"/>
                        <a:gd name="T6" fmla="*/ 548669897 w 1092"/>
                        <a:gd name="T7" fmla="*/ 548742400 h 2442"/>
                        <a:gd name="T8" fmla="*/ 548669897 w 1092"/>
                        <a:gd name="T9" fmla="*/ 548742400 h 2442"/>
                        <a:gd name="T10" fmla="*/ 548669897 w 1092"/>
                        <a:gd name="T11" fmla="*/ 548742400 h 2442"/>
                        <a:gd name="T12" fmla="*/ 548669897 w 1092"/>
                        <a:gd name="T13" fmla="*/ 548742400 h 2442"/>
                        <a:gd name="T14" fmla="*/ 548669897 w 1092"/>
                        <a:gd name="T15" fmla="*/ 548742400 h 2442"/>
                        <a:gd name="T16" fmla="*/ 548669897 w 1092"/>
                        <a:gd name="T17" fmla="*/ 548742400 h 2442"/>
                        <a:gd name="T18" fmla="*/ 548669897 w 1092"/>
                        <a:gd name="T19" fmla="*/ 548742400 h 2442"/>
                        <a:gd name="T20" fmla="*/ 548669897 w 1092"/>
                        <a:gd name="T21" fmla="*/ 0 h 2442"/>
                        <a:gd name="T22" fmla="*/ 548669897 w 1092"/>
                        <a:gd name="T23" fmla="*/ 548742400 h 2442"/>
                        <a:gd name="T24" fmla="*/ 548669897 w 1092"/>
                        <a:gd name="T25" fmla="*/ 548742400 h 2442"/>
                        <a:gd name="T26" fmla="*/ 548669897 w 1092"/>
                        <a:gd name="T27" fmla="*/ 548742400 h 2442"/>
                        <a:gd name="T28" fmla="*/ 548669897 w 1092"/>
                        <a:gd name="T29" fmla="*/ 548742400 h 2442"/>
                        <a:gd name="T30" fmla="*/ 548669897 w 1092"/>
                        <a:gd name="T31" fmla="*/ 548742400 h 2442"/>
                        <a:gd name="T32" fmla="*/ 548669897 w 1092"/>
                        <a:gd name="T33" fmla="*/ 548742400 h 2442"/>
                        <a:gd name="T34" fmla="*/ 548669897 w 1092"/>
                        <a:gd name="T35" fmla="*/ 548742400 h 2442"/>
                        <a:gd name="T36" fmla="*/ 548669897 w 1092"/>
                        <a:gd name="T37" fmla="*/ 548742400 h 2442"/>
                        <a:gd name="T38" fmla="*/ 548669897 w 1092"/>
                        <a:gd name="T39" fmla="*/ 548742400 h 2442"/>
                        <a:gd name="T40" fmla="*/ 548669897 w 1092"/>
                        <a:gd name="T41" fmla="*/ 548742400 h 2442"/>
                        <a:gd name="T42" fmla="*/ 548669897 w 1092"/>
                        <a:gd name="T43" fmla="*/ 548742400 h 2442"/>
                        <a:gd name="T44" fmla="*/ 548669897 w 1092"/>
                        <a:gd name="T45" fmla="*/ 548742400 h 2442"/>
                        <a:gd name="T46" fmla="*/ 548669897 w 1092"/>
                        <a:gd name="T47" fmla="*/ 548742400 h 2442"/>
                        <a:gd name="T48" fmla="*/ 548669897 w 1092"/>
                        <a:gd name="T49" fmla="*/ 548742400 h 2442"/>
                        <a:gd name="T50" fmla="*/ 548669897 w 1092"/>
                        <a:gd name="T51" fmla="*/ 548742400 h 2442"/>
                        <a:gd name="T52" fmla="*/ 548669897 w 1092"/>
                        <a:gd name="T53" fmla="*/ 548742400 h 2442"/>
                        <a:gd name="T54" fmla="*/ 548669897 w 1092"/>
                        <a:gd name="T55" fmla="*/ 548742400 h 2442"/>
                        <a:gd name="T56" fmla="*/ 548669897 w 1092"/>
                        <a:gd name="T57" fmla="*/ 548742400 h 2442"/>
                        <a:gd name="T58" fmla="*/ 548669897 w 1092"/>
                        <a:gd name="T59" fmla="*/ 548742400 h 2442"/>
                        <a:gd name="T60" fmla="*/ 548669897 w 1092"/>
                        <a:gd name="T61" fmla="*/ 548742400 h 2442"/>
                        <a:gd name="T62" fmla="*/ 548669897 w 1092"/>
                        <a:gd name="T63" fmla="*/ 548742400 h 2442"/>
                        <a:gd name="T64" fmla="*/ 548669897 w 1092"/>
                        <a:gd name="T65" fmla="*/ 548742400 h 2442"/>
                        <a:gd name="T66" fmla="*/ 548669897 w 1092"/>
                        <a:gd name="T67" fmla="*/ 548742400 h 2442"/>
                        <a:gd name="T68" fmla="*/ 548669897 w 1092"/>
                        <a:gd name="T69" fmla="*/ 548742400 h 2442"/>
                        <a:gd name="T70" fmla="*/ 548669897 w 1092"/>
                        <a:gd name="T71" fmla="*/ 548742400 h 2442"/>
                        <a:gd name="T72" fmla="*/ 548669897 w 1092"/>
                        <a:gd name="T73" fmla="*/ 548742400 h 2442"/>
                        <a:gd name="T74" fmla="*/ 548669897 w 1092"/>
                        <a:gd name="T75" fmla="*/ 548742400 h 2442"/>
                        <a:gd name="T76" fmla="*/ 548669897 w 1092"/>
                        <a:gd name="T77" fmla="*/ 548742400 h 2442"/>
                        <a:gd name="T78" fmla="*/ 548669897 w 1092"/>
                        <a:gd name="T79" fmla="*/ 548742400 h 2442"/>
                        <a:gd name="T80" fmla="*/ 548669897 w 1092"/>
                        <a:gd name="T81" fmla="*/ 548742400 h 2442"/>
                        <a:gd name="T82" fmla="*/ 548669897 w 1092"/>
                        <a:gd name="T83" fmla="*/ 548742400 h 2442"/>
                        <a:gd name="T84" fmla="*/ 548669897 w 1092"/>
                        <a:gd name="T85" fmla="*/ 548742400 h 2442"/>
                        <a:gd name="T86" fmla="*/ 548669897 w 1092"/>
                        <a:gd name="T87" fmla="*/ 548742400 h 2442"/>
                        <a:gd name="T88" fmla="*/ 548669897 w 1092"/>
                        <a:gd name="T89" fmla="*/ 548742400 h 2442"/>
                        <a:gd name="T90" fmla="*/ 548669897 w 1092"/>
                        <a:gd name="T91" fmla="*/ 548742400 h 2442"/>
                        <a:gd name="T92" fmla="*/ 548669897 w 1092"/>
                        <a:gd name="T93" fmla="*/ 548742400 h 2442"/>
                        <a:gd name="T94" fmla="*/ 548669897 w 1092"/>
                        <a:gd name="T95" fmla="*/ 548742400 h 2442"/>
                        <a:gd name="T96" fmla="*/ 548669897 w 1092"/>
                        <a:gd name="T97" fmla="*/ 548742400 h 2442"/>
                        <a:gd name="T98" fmla="*/ 548669897 w 1092"/>
                        <a:gd name="T99" fmla="*/ 548742400 h 2442"/>
                        <a:gd name="T100" fmla="*/ 548669897 w 1092"/>
                        <a:gd name="T101" fmla="*/ 548742400 h 2442"/>
                        <a:gd name="T102" fmla="*/ 548669897 w 1092"/>
                        <a:gd name="T103" fmla="*/ 548742400 h 2442"/>
                        <a:gd name="T104" fmla="*/ 548669897 w 1092"/>
                        <a:gd name="T105" fmla="*/ 548742400 h 2442"/>
                        <a:gd name="T106" fmla="*/ 548669897 w 1092"/>
                        <a:gd name="T107" fmla="*/ 548742400 h 2442"/>
                        <a:gd name="T108" fmla="*/ 548669897 w 1092"/>
                        <a:gd name="T109" fmla="*/ 548742400 h 2442"/>
                        <a:gd name="T110" fmla="*/ 548669897 w 1092"/>
                        <a:gd name="T111" fmla="*/ 548742400 h 2442"/>
                        <a:gd name="T112" fmla="*/ 548669897 w 1092"/>
                        <a:gd name="T113" fmla="*/ 548742400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C0C0C0"/>
                    </a:solidFill>
                    <a:ln w="3175" algn="ctr">
                      <a:solidFill>
                        <a:schemeClr val="bg1"/>
                      </a:solidFill>
                      <a:round/>
                      <a:headEnd/>
                      <a:tailEnd/>
                    </a:ln>
                  </p:spPr>
                  <p:txBody>
                    <a:bodyPr/>
                    <a:lstStyle/>
                    <a:p>
                      <a:endParaRPr lang="es-ES"/>
                    </a:p>
                  </p:txBody>
                </p:sp>
              </p:grpSp>
              <p:sp>
                <p:nvSpPr>
                  <p:cNvPr id="23" name="22 Elipse"/>
                  <p:cNvSpPr/>
                  <p:nvPr/>
                </p:nvSpPr>
                <p:spPr bwMode="auto">
                  <a:xfrm>
                    <a:off x="2539683" y="3241656"/>
                    <a:ext cx="39105" cy="3217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24" name="23 Elipse"/>
                  <p:cNvSpPr/>
                  <p:nvPr/>
                </p:nvSpPr>
                <p:spPr bwMode="auto">
                  <a:xfrm>
                    <a:off x="2390168" y="3109177"/>
                    <a:ext cx="36804" cy="45421"/>
                  </a:xfrm>
                  <a:prstGeom prst="ellipse">
                    <a:avLst/>
                  </a:prstGeom>
                  <a:solidFill>
                    <a:schemeClr val="bg1">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CO"/>
                  </a:p>
                </p:txBody>
              </p:sp>
              <p:sp>
                <p:nvSpPr>
                  <p:cNvPr id="25" name="24 Elipse"/>
                  <p:cNvSpPr/>
                  <p:nvPr/>
                </p:nvSpPr>
                <p:spPr bwMode="auto">
                  <a:xfrm flipV="1">
                    <a:off x="2390168" y="3461193"/>
                    <a:ext cx="36804" cy="28388"/>
                  </a:xfrm>
                  <a:prstGeom prst="ellipse">
                    <a:avLst/>
                  </a:prstGeom>
                  <a:solidFill>
                    <a:schemeClr val="bg1">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CO"/>
                  </a:p>
                </p:txBody>
              </p:sp>
              <p:sp>
                <p:nvSpPr>
                  <p:cNvPr id="26" name="25 Elipse"/>
                  <p:cNvSpPr/>
                  <p:nvPr/>
                </p:nvSpPr>
                <p:spPr bwMode="auto">
                  <a:xfrm flipH="1">
                    <a:off x="2461475" y="3167846"/>
                    <a:ext cx="23002" cy="45421"/>
                  </a:xfrm>
                  <a:prstGeom prst="ellipse">
                    <a:avLst/>
                  </a:prstGeom>
                  <a:solidFill>
                    <a:schemeClr val="bg1">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CO"/>
                  </a:p>
                </p:txBody>
              </p:sp>
              <p:sp>
                <p:nvSpPr>
                  <p:cNvPr id="27" name="26 Elipse"/>
                  <p:cNvSpPr/>
                  <p:nvPr/>
                </p:nvSpPr>
                <p:spPr bwMode="auto">
                  <a:xfrm flipH="1" flipV="1">
                    <a:off x="2426972" y="3241656"/>
                    <a:ext cx="23002" cy="28388"/>
                  </a:xfrm>
                  <a:prstGeom prst="ellipse">
                    <a:avLst/>
                  </a:prstGeom>
                  <a:solidFill>
                    <a:schemeClr val="bg1">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CO"/>
                  </a:p>
                </p:txBody>
              </p:sp>
            </p:grpSp>
          </p:grpSp>
          <p:sp>
            <p:nvSpPr>
              <p:cNvPr id="17" name="16 Elipse"/>
              <p:cNvSpPr/>
              <p:nvPr/>
            </p:nvSpPr>
            <p:spPr>
              <a:xfrm>
                <a:off x="5200650" y="2891790"/>
                <a:ext cx="36000" cy="36000"/>
              </a:xfrm>
              <a:prstGeom prst="ellipse">
                <a:avLst/>
              </a:prstGeom>
              <a:solidFill>
                <a:srgbClr val="FFFF00"/>
              </a:solidFill>
              <a:ln>
                <a:solidFill>
                  <a:srgbClr val="FFFF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CO"/>
              </a:p>
            </p:txBody>
          </p:sp>
          <p:sp>
            <p:nvSpPr>
              <p:cNvPr id="18" name="17 Elipse"/>
              <p:cNvSpPr/>
              <p:nvPr/>
            </p:nvSpPr>
            <p:spPr>
              <a:xfrm>
                <a:off x="5250180" y="2735580"/>
                <a:ext cx="36000" cy="36000"/>
              </a:xfrm>
              <a:prstGeom prst="ellipse">
                <a:avLst/>
              </a:prstGeom>
              <a:solidFill>
                <a:srgbClr val="FFFF00"/>
              </a:solidFill>
              <a:ln>
                <a:solidFill>
                  <a:srgbClr val="FFFF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CO"/>
              </a:p>
            </p:txBody>
          </p:sp>
        </p:grpSp>
        <p:sp>
          <p:nvSpPr>
            <p:cNvPr id="13" name="12 Forma libre"/>
            <p:cNvSpPr/>
            <p:nvPr/>
          </p:nvSpPr>
          <p:spPr>
            <a:xfrm>
              <a:off x="3039728" y="2434089"/>
              <a:ext cx="2024445" cy="569960"/>
            </a:xfrm>
            <a:custGeom>
              <a:avLst/>
              <a:gdLst>
                <a:gd name="connsiteX0" fmla="*/ 2023110 w 2023110"/>
                <a:gd name="connsiteY0" fmla="*/ 457200 h 569595"/>
                <a:gd name="connsiteX1" fmla="*/ 1120140 w 2023110"/>
                <a:gd name="connsiteY1" fmla="*/ 537210 h 569595"/>
                <a:gd name="connsiteX2" fmla="*/ 342900 w 2023110"/>
                <a:gd name="connsiteY2" fmla="*/ 262890 h 569595"/>
                <a:gd name="connsiteX3" fmla="*/ 0 w 2023110"/>
                <a:gd name="connsiteY3" fmla="*/ 0 h 569595"/>
              </a:gdLst>
              <a:ahLst/>
              <a:cxnLst>
                <a:cxn ang="0">
                  <a:pos x="connsiteX0" y="connsiteY0"/>
                </a:cxn>
                <a:cxn ang="0">
                  <a:pos x="connsiteX1" y="connsiteY1"/>
                </a:cxn>
                <a:cxn ang="0">
                  <a:pos x="connsiteX2" y="connsiteY2"/>
                </a:cxn>
                <a:cxn ang="0">
                  <a:pos x="connsiteX3" y="connsiteY3"/>
                </a:cxn>
              </a:cxnLst>
              <a:rect l="l" t="t" r="r" b="b"/>
              <a:pathLst>
                <a:path w="2023110" h="569595">
                  <a:moveTo>
                    <a:pt x="2023110" y="457200"/>
                  </a:moveTo>
                  <a:cubicBezTo>
                    <a:pt x="1711642" y="513397"/>
                    <a:pt x="1400175" y="569595"/>
                    <a:pt x="1120140" y="537210"/>
                  </a:cubicBezTo>
                  <a:cubicBezTo>
                    <a:pt x="840105" y="504825"/>
                    <a:pt x="529590" y="352425"/>
                    <a:pt x="342900" y="262890"/>
                  </a:cubicBezTo>
                  <a:cubicBezTo>
                    <a:pt x="156210" y="173355"/>
                    <a:pt x="78105" y="86677"/>
                    <a:pt x="0" y="0"/>
                  </a:cubicBezTo>
                </a:path>
              </a:pathLst>
            </a:custGeom>
            <a:ln w="19050">
              <a:prstDash val="dashDot"/>
              <a:headEnd type="none" w="med" len="med"/>
              <a:tailEnd type="arrow"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O"/>
            </a:p>
          </p:txBody>
        </p:sp>
        <p:sp>
          <p:nvSpPr>
            <p:cNvPr id="14" name="13 Forma libre"/>
            <p:cNvSpPr/>
            <p:nvPr/>
          </p:nvSpPr>
          <p:spPr>
            <a:xfrm>
              <a:off x="4903952" y="2715100"/>
              <a:ext cx="216964" cy="176228"/>
            </a:xfrm>
            <a:custGeom>
              <a:avLst/>
              <a:gdLst>
                <a:gd name="connsiteX0" fmla="*/ 217170 w 217170"/>
                <a:gd name="connsiteY0" fmla="*/ 5715 h 177165"/>
                <a:gd name="connsiteX1" fmla="*/ 148590 w 217170"/>
                <a:gd name="connsiteY1" fmla="*/ 17145 h 177165"/>
                <a:gd name="connsiteX2" fmla="*/ 114300 w 217170"/>
                <a:gd name="connsiteY2" fmla="*/ 108585 h 177165"/>
                <a:gd name="connsiteX3" fmla="*/ 0 w 217170"/>
                <a:gd name="connsiteY3" fmla="*/ 177165 h 177165"/>
              </a:gdLst>
              <a:ahLst/>
              <a:cxnLst>
                <a:cxn ang="0">
                  <a:pos x="connsiteX0" y="connsiteY0"/>
                </a:cxn>
                <a:cxn ang="0">
                  <a:pos x="connsiteX1" y="connsiteY1"/>
                </a:cxn>
                <a:cxn ang="0">
                  <a:pos x="connsiteX2" y="connsiteY2"/>
                </a:cxn>
                <a:cxn ang="0">
                  <a:pos x="connsiteX3" y="connsiteY3"/>
                </a:cxn>
              </a:cxnLst>
              <a:rect l="l" t="t" r="r" b="b"/>
              <a:pathLst>
                <a:path w="217170" h="177165">
                  <a:moveTo>
                    <a:pt x="217170" y="5715"/>
                  </a:moveTo>
                  <a:cubicBezTo>
                    <a:pt x="191452" y="2857"/>
                    <a:pt x="165735" y="0"/>
                    <a:pt x="148590" y="17145"/>
                  </a:cubicBezTo>
                  <a:cubicBezTo>
                    <a:pt x="131445" y="34290"/>
                    <a:pt x="139065" y="81915"/>
                    <a:pt x="114300" y="108585"/>
                  </a:cubicBezTo>
                  <a:cubicBezTo>
                    <a:pt x="89535" y="135255"/>
                    <a:pt x="44767" y="156210"/>
                    <a:pt x="0" y="177165"/>
                  </a:cubicBezTo>
                </a:path>
              </a:pathLst>
            </a:custGeom>
            <a:ln w="19050">
              <a:prstDash val="dash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O"/>
            </a:p>
          </p:txBody>
        </p:sp>
      </p:grpSp>
      <p:graphicFrame>
        <p:nvGraphicFramePr>
          <p:cNvPr id="205" name="204 Tabla"/>
          <p:cNvGraphicFramePr>
            <a:graphicFrameLocks noGrp="1"/>
          </p:cNvGraphicFramePr>
          <p:nvPr/>
        </p:nvGraphicFramePr>
        <p:xfrm>
          <a:off x="6497638" y="1992313"/>
          <a:ext cx="5505450" cy="2330451"/>
        </p:xfrm>
        <a:graphic>
          <a:graphicData uri="http://schemas.openxmlformats.org/drawingml/2006/table">
            <a:tbl>
              <a:tblPr/>
              <a:tblGrid>
                <a:gridCol w="1079980"/>
                <a:gridCol w="973140"/>
                <a:gridCol w="2270660"/>
                <a:gridCol w="1181670"/>
              </a:tblGrid>
              <a:tr h="482540">
                <a:tc>
                  <a:txBody>
                    <a:bodyPr/>
                    <a:lstStyle/>
                    <a:p>
                      <a:pPr algn="ctr">
                        <a:spcAft>
                          <a:spcPts val="0"/>
                        </a:spcAft>
                      </a:pPr>
                      <a:r>
                        <a:rPr lang="es-CO" sz="1100" b="1" dirty="0">
                          <a:solidFill>
                            <a:srgbClr val="FFFFFF"/>
                          </a:solidFill>
                          <a:latin typeface="Arial"/>
                          <a:ea typeface="Times New Roman"/>
                          <a:cs typeface="Times New Roman"/>
                        </a:rPr>
                        <a:t>Puerto de Desembarque</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0F243E"/>
                    </a:solidFill>
                  </a:tcPr>
                </a:tc>
                <a:tc>
                  <a:txBody>
                    <a:bodyPr/>
                    <a:lstStyle/>
                    <a:p>
                      <a:pPr algn="ctr">
                        <a:spcAft>
                          <a:spcPts val="0"/>
                        </a:spcAft>
                      </a:pPr>
                      <a:r>
                        <a:rPr lang="es-CO" sz="1100" b="1" dirty="0">
                          <a:solidFill>
                            <a:srgbClr val="FFFFFF"/>
                          </a:solidFill>
                          <a:latin typeface="Arial"/>
                          <a:ea typeface="Times New Roman"/>
                          <a:cs typeface="Times New Roman"/>
                        </a:rPr>
                        <a:t>Puerto de Embarque</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0F243E"/>
                    </a:solidFill>
                  </a:tcPr>
                </a:tc>
                <a:tc>
                  <a:txBody>
                    <a:bodyPr/>
                    <a:lstStyle/>
                    <a:p>
                      <a:pPr algn="ctr">
                        <a:spcAft>
                          <a:spcPts val="0"/>
                        </a:spcAft>
                      </a:pPr>
                      <a:r>
                        <a:rPr lang="es-CO" sz="1100" b="1">
                          <a:solidFill>
                            <a:srgbClr val="FFFFFF"/>
                          </a:solidFill>
                          <a:latin typeface="Arial"/>
                          <a:ea typeface="Times New Roman"/>
                          <a:cs typeface="Times New Roman"/>
                        </a:rPr>
                        <a:t>Conexiones</a:t>
                      </a:r>
                      <a:endParaRPr lang="es-CO" sz="110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0F243E"/>
                    </a:solidFill>
                  </a:tcPr>
                </a:tc>
                <a:tc>
                  <a:txBody>
                    <a:bodyPr/>
                    <a:lstStyle/>
                    <a:p>
                      <a:pPr algn="ctr">
                        <a:spcAft>
                          <a:spcPts val="0"/>
                        </a:spcAft>
                      </a:pPr>
                      <a:r>
                        <a:rPr lang="es-CO" sz="1100" b="1">
                          <a:solidFill>
                            <a:srgbClr val="FFFFFF"/>
                          </a:solidFill>
                          <a:latin typeface="Arial"/>
                          <a:ea typeface="Times New Roman"/>
                          <a:cs typeface="Times New Roman"/>
                        </a:rPr>
                        <a:t>Tiempo de Tránsito (Días)</a:t>
                      </a:r>
                      <a:endParaRPr lang="es-CO" sz="110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0F243E"/>
                    </a:solidFill>
                  </a:tcPr>
                </a:tc>
              </a:tr>
              <a:tr h="438673">
                <a:tc rowSpan="4">
                  <a:txBody>
                    <a:bodyPr/>
                    <a:lstStyle/>
                    <a:p>
                      <a:pPr algn="ctr">
                        <a:spcAft>
                          <a:spcPts val="0"/>
                        </a:spcAft>
                      </a:pPr>
                      <a:r>
                        <a:rPr lang="es-CO" sz="1100" b="1" dirty="0" smtClean="0">
                          <a:solidFill>
                            <a:srgbClr val="000000"/>
                          </a:solidFill>
                          <a:latin typeface="Calibri"/>
                          <a:ea typeface="Times New Roman"/>
                          <a:cs typeface="Tahoma"/>
                        </a:rPr>
                        <a:t>Pusan - Busan</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spcAft>
                          <a:spcPts val="0"/>
                        </a:spcAft>
                      </a:pPr>
                      <a:r>
                        <a:rPr lang="es-CO" sz="1100" dirty="0">
                          <a:solidFill>
                            <a:srgbClr val="000000"/>
                          </a:solidFill>
                          <a:latin typeface="Calibri"/>
                          <a:ea typeface="Times New Roman"/>
                          <a:cs typeface="Tahoma"/>
                        </a:rPr>
                        <a:t>Cartagena</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spcAft>
                          <a:spcPts val="0"/>
                        </a:spcAft>
                      </a:pPr>
                      <a:r>
                        <a:rPr lang="es-CO" sz="1100" kern="1200" dirty="0" smtClean="0">
                          <a:solidFill>
                            <a:srgbClr val="000000"/>
                          </a:solidFill>
                          <a:latin typeface="Calibri"/>
                          <a:ea typeface="Times New Roman"/>
                          <a:cs typeface="Tahoma"/>
                        </a:rPr>
                        <a:t>Manzanillo – Panamá</a:t>
                      </a:r>
                      <a:endParaRPr lang="es-CO" sz="1100" kern="1200" dirty="0">
                        <a:solidFill>
                          <a:srgbClr val="000000"/>
                        </a:solidFill>
                        <a:latin typeface="Calibri"/>
                        <a:ea typeface="Times New Roman"/>
                        <a:cs typeface="Tahoma"/>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algn="ctr" defTabSz="609570" rtl="0" eaLnBrk="1" latinLnBrk="0" hangingPunct="1">
                        <a:spcAft>
                          <a:spcPts val="0"/>
                        </a:spcAft>
                      </a:pPr>
                      <a:r>
                        <a:rPr lang="es-CO" sz="1100" kern="1200" dirty="0" smtClean="0">
                          <a:solidFill>
                            <a:srgbClr val="000000"/>
                          </a:solidFill>
                          <a:latin typeface="Calibri"/>
                          <a:ea typeface="Times New Roman"/>
                          <a:cs typeface="Tahoma"/>
                        </a:rPr>
                        <a:t>26</a:t>
                      </a:r>
                      <a:endParaRPr lang="es-CO" sz="1100" kern="1200" dirty="0">
                        <a:solidFill>
                          <a:srgbClr val="000000"/>
                        </a:solidFill>
                        <a:latin typeface="Calibri"/>
                        <a:ea typeface="Times New Roman"/>
                        <a:cs typeface="Tahoma"/>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438673">
                <a:tc vMerge="1">
                  <a:txBody>
                    <a:bodyPr/>
                    <a:lstStyle/>
                    <a:p>
                      <a:endParaRPr lang="es-CO"/>
                    </a:p>
                  </a:txBody>
                  <a:tcPr/>
                </a:tc>
                <a:tc>
                  <a:txBody>
                    <a:bodyPr/>
                    <a:lstStyle/>
                    <a:p>
                      <a:pPr algn="ctr">
                        <a:spcAft>
                          <a:spcPts val="0"/>
                        </a:spcAft>
                      </a:pPr>
                      <a:r>
                        <a:rPr lang="es-CO" sz="1100" dirty="0">
                          <a:solidFill>
                            <a:srgbClr val="000000"/>
                          </a:solidFill>
                          <a:latin typeface="Calibri"/>
                          <a:ea typeface="Times New Roman"/>
                          <a:cs typeface="Tahoma"/>
                        </a:rPr>
                        <a:t>Santa </a:t>
                      </a:r>
                      <a:r>
                        <a:rPr lang="es-CO" sz="1100" dirty="0" smtClean="0">
                          <a:solidFill>
                            <a:srgbClr val="000000"/>
                          </a:solidFill>
                          <a:latin typeface="Calibri"/>
                          <a:ea typeface="Times New Roman"/>
                          <a:cs typeface="Tahoma"/>
                        </a:rPr>
                        <a:t>Marta</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spcAft>
                          <a:spcPts val="0"/>
                        </a:spcAft>
                      </a:pPr>
                      <a:r>
                        <a:rPr lang="es-CO" sz="1100" dirty="0" smtClean="0">
                          <a:solidFill>
                            <a:srgbClr val="000000"/>
                          </a:solidFill>
                          <a:latin typeface="Calibri"/>
                          <a:ea typeface="Times New Roman"/>
                          <a:cs typeface="Tahoma"/>
                        </a:rPr>
                        <a:t>Manzanillo - Panamá</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spcAft>
                          <a:spcPts val="0"/>
                        </a:spcAft>
                      </a:pPr>
                      <a:r>
                        <a:rPr lang="es-CO" sz="1100" dirty="0" smtClean="0">
                          <a:solidFill>
                            <a:srgbClr val="000000"/>
                          </a:solidFill>
                          <a:latin typeface="Calibri"/>
                          <a:ea typeface="Times New Roman"/>
                          <a:cs typeface="Tahoma"/>
                        </a:rPr>
                        <a:t>28</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438673">
                <a:tc vMerge="1">
                  <a:txBody>
                    <a:bodyPr/>
                    <a:lstStyle/>
                    <a:p>
                      <a:endParaRPr lang="es-CO"/>
                    </a:p>
                  </a:txBody>
                  <a:tcPr/>
                </a:tc>
                <a:tc>
                  <a:txBody>
                    <a:bodyPr/>
                    <a:lstStyle/>
                    <a:p>
                      <a:pPr algn="ctr">
                        <a:spcAft>
                          <a:spcPts val="0"/>
                        </a:spcAft>
                      </a:pPr>
                      <a:r>
                        <a:rPr lang="es-CO" sz="1100">
                          <a:solidFill>
                            <a:srgbClr val="000000"/>
                          </a:solidFill>
                          <a:latin typeface="Calibri"/>
                          <a:ea typeface="Times New Roman"/>
                          <a:cs typeface="Tahoma"/>
                        </a:rPr>
                        <a:t>Barranquilla</a:t>
                      </a:r>
                      <a:endParaRPr lang="es-CO" sz="110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spcAft>
                          <a:spcPts val="0"/>
                        </a:spcAft>
                      </a:pPr>
                      <a:r>
                        <a:rPr lang="es-CO" sz="1100" dirty="0" smtClean="0">
                          <a:solidFill>
                            <a:srgbClr val="000000"/>
                          </a:solidFill>
                          <a:latin typeface="Calibri"/>
                          <a:ea typeface="Times New Roman"/>
                          <a:cs typeface="Tahoma"/>
                        </a:rPr>
                        <a:t>Manzanillo - Panamá</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spcAft>
                          <a:spcPts val="0"/>
                        </a:spcAft>
                      </a:pPr>
                      <a:r>
                        <a:rPr lang="es-CO" sz="1100" dirty="0" smtClean="0">
                          <a:solidFill>
                            <a:srgbClr val="000000"/>
                          </a:solidFill>
                          <a:latin typeface="Calibri"/>
                          <a:ea typeface="Times New Roman"/>
                          <a:cs typeface="Tahoma"/>
                        </a:rPr>
                        <a:t>29</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531892">
                <a:tc vMerge="1">
                  <a:txBody>
                    <a:bodyPr/>
                    <a:lstStyle/>
                    <a:p>
                      <a:endParaRPr lang="es-CO"/>
                    </a:p>
                  </a:txBody>
                  <a:tcPr/>
                </a:tc>
                <a:tc>
                  <a:txBody>
                    <a:bodyPr/>
                    <a:lstStyle/>
                    <a:p>
                      <a:pPr algn="ctr">
                        <a:spcAft>
                          <a:spcPts val="0"/>
                        </a:spcAft>
                      </a:pPr>
                      <a:r>
                        <a:rPr lang="es-CO" sz="1100">
                          <a:solidFill>
                            <a:srgbClr val="000000"/>
                          </a:solidFill>
                          <a:latin typeface="Calibri"/>
                          <a:ea typeface="Times New Roman"/>
                          <a:cs typeface="Tahoma"/>
                        </a:rPr>
                        <a:t>Buenaventura</a:t>
                      </a:r>
                      <a:endParaRPr lang="es-CO" sz="110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spcAft>
                          <a:spcPts val="0"/>
                        </a:spcAft>
                      </a:pPr>
                      <a:r>
                        <a:rPr lang="es-CO" sz="1100" dirty="0" smtClean="0">
                          <a:solidFill>
                            <a:srgbClr val="000000"/>
                          </a:solidFill>
                          <a:latin typeface="Calibri"/>
                          <a:ea typeface="Times New Roman"/>
                          <a:cs typeface="Tahoma"/>
                        </a:rPr>
                        <a:t>Directo</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spcAft>
                          <a:spcPts val="0"/>
                        </a:spcAft>
                      </a:pPr>
                      <a:r>
                        <a:rPr lang="es-CO" sz="1100" dirty="0" smtClean="0">
                          <a:solidFill>
                            <a:srgbClr val="000000"/>
                          </a:solidFill>
                          <a:latin typeface="Calibri"/>
                          <a:ea typeface="Times New Roman"/>
                          <a:cs typeface="Tahoma"/>
                        </a:rPr>
                        <a:t>23</a:t>
                      </a:r>
                      <a:endParaRPr lang="es-CO" sz="1100" dirty="0">
                        <a:latin typeface="Calibri"/>
                        <a:ea typeface="Calibri"/>
                        <a:cs typeface="Times New Roman"/>
                      </a:endParaRPr>
                    </a:p>
                  </a:txBody>
                  <a:tcPr marL="68574" marR="68574"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bl>
          </a:graphicData>
        </a:graphic>
      </p:graphicFrame>
      <p:sp>
        <p:nvSpPr>
          <p:cNvPr id="70691" name="CuadroTexto 6"/>
          <p:cNvSpPr txBox="1">
            <a:spLocks noChangeArrowheads="1"/>
          </p:cNvSpPr>
          <p:nvPr/>
        </p:nvSpPr>
        <p:spPr bwMode="auto">
          <a:xfrm>
            <a:off x="7975600" y="1590675"/>
            <a:ext cx="25574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r>
              <a:rPr lang="es-CO" altLang="es-ES" sz="1400" b="1">
                <a:solidFill>
                  <a:srgbClr val="595959"/>
                </a:solidFill>
              </a:rPr>
              <a:t>Conectividad Marítima*</a:t>
            </a:r>
          </a:p>
          <a:p>
            <a:endParaRPr lang="es-CO" altLang="es-ES" sz="1100" b="1">
              <a:solidFill>
                <a:srgbClr val="595959"/>
              </a:solidFill>
            </a:endParaRPr>
          </a:p>
        </p:txBody>
      </p:sp>
      <p:sp>
        <p:nvSpPr>
          <p:cNvPr id="70692" name="1 Título"/>
          <p:cNvSpPr txBox="1">
            <a:spLocks/>
          </p:cNvSpPr>
          <p:nvPr/>
        </p:nvSpPr>
        <p:spPr bwMode="auto">
          <a:xfrm>
            <a:off x="-77788" y="6675438"/>
            <a:ext cx="11687176"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spcBef>
                <a:spcPct val="20000"/>
              </a:spcBef>
              <a:buFont typeface="Arial" panose="020B0604020202020204" pitchFamily="34" charset="0"/>
              <a:buNone/>
            </a:pPr>
            <a:r>
              <a:rPr lang="es-CO" altLang="es-ES" sz="800"/>
              <a:t>*</a:t>
            </a:r>
            <a:r>
              <a:rPr lang="es-ES_tradnl" altLang="es-ES" sz="800"/>
              <a:t>La información contenida es de carácter referencial, siendo suministrada directamente por las empresas prestatarias. Están sujetas a cambios sin previo aviso por factores propios de la actividad o de sus volúmenes del comercio.</a:t>
            </a:r>
            <a:endParaRPr lang="es-CO" altLang="es-ES" sz="800"/>
          </a:p>
          <a:p>
            <a:pPr>
              <a:spcBef>
                <a:spcPct val="20000"/>
              </a:spcBef>
              <a:buFont typeface="Arial" panose="020B0604020202020204" pitchFamily="34" charset="0"/>
              <a:buNone/>
            </a:pPr>
            <a:endParaRPr lang="es-CO" altLang="es-ES" sz="12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3081338" y="3063875"/>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r>
              <a:rPr lang="es-CO" altLang="es-CO">
                <a:latin typeface="Arial" panose="020B0604020202020204" pitchFamily="34" charset="0"/>
              </a:rPr>
              <a:t/>
            </a:r>
            <a:br>
              <a:rPr lang="es-CO" altLang="es-CO">
                <a:latin typeface="Arial" panose="020B0604020202020204" pitchFamily="34" charset="0"/>
              </a:rPr>
            </a:br>
            <a:endParaRPr lang="es-CO" altLang="es-CO">
              <a:latin typeface="Arial" panose="020B0604020202020204" pitchFamily="34" charset="0"/>
            </a:endParaRPr>
          </a:p>
        </p:txBody>
      </p:sp>
      <p:sp>
        <p:nvSpPr>
          <p:cNvPr id="71683" name="TextBox 1"/>
          <p:cNvSpPr txBox="1">
            <a:spLocks noChangeArrowheads="1"/>
          </p:cNvSpPr>
          <p:nvPr/>
        </p:nvSpPr>
        <p:spPr bwMode="auto">
          <a:xfrm>
            <a:off x="50800" y="128588"/>
            <a:ext cx="1214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n-US" altLang="es-CO" sz="2400" b="1">
                <a:solidFill>
                  <a:srgbClr val="595959"/>
                </a:solidFill>
              </a:rPr>
              <a:t>Principales líneas navieras y consolidadores con servicios a Corea del Sur</a:t>
            </a:r>
          </a:p>
        </p:txBody>
      </p:sp>
      <p:cxnSp>
        <p:nvCxnSpPr>
          <p:cNvPr id="16" name="Straight Connector 15"/>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pic>
        <p:nvPicPr>
          <p:cNvPr id="71685" name="Picture 13" descr="http://www.sagarsandesh.in/wp-content/uploads/2013/02/Pacific-International-Lines-expanding.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23225" y="2312988"/>
            <a:ext cx="971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21" descr="http://www.dgcinternacional.com/logos/27022016053148.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21325" y="3432175"/>
            <a:ext cx="114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33" descr="http://www.puertodebarranquilla.com/media/HAMBURG-SUD.pn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06725" y="4422775"/>
            <a:ext cx="13017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37" descr="http://www.coltrans.com.co/intranet/images/logos/logo_consolcargo.pn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313988" y="3394075"/>
            <a:ext cx="12255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Imagen 1" descr="http://www.livetradingnews.com/wp-content/uploads/A.P._Moller-Maersk_Group_client_logo.gif"/>
          <p:cNvPicPr>
            <a:picLocks noChangeAspect="1" noChangeArrowheads="1"/>
          </p:cNvPicPr>
          <p:nvPr/>
        </p:nvPicPr>
        <p:blipFill>
          <a:blip r:embed="rId6"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754688" y="2359025"/>
            <a:ext cx="635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Imagen 6" descr="http://www.safety4sea.com/admin/images/media/2011.01.14_MOL.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56263" y="4411663"/>
            <a:ext cx="973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Imagen 47"/>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50513" y="2330450"/>
            <a:ext cx="7953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39" descr="http://www.zim.com/_layouts/Zim/1033/Images/logo_zim_social.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31213" y="4305300"/>
            <a:ext cx="5873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216 Imagen" descr="http://www.crwflags.com/fotw/images/t/tw~e281.gif"/>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l="20325" t="-5714" r="17194" b="2856"/>
          <a:stretch>
            <a:fillRect/>
          </a:stretch>
        </p:blipFill>
        <p:spPr bwMode="auto">
          <a:xfrm>
            <a:off x="3211513" y="3471863"/>
            <a:ext cx="9001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4" name="217 Imagen" descr="http://i.forbesimg.com/media/lists/companies/hanjin-shipping_416x416.jpg"/>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51188" y="5622925"/>
            <a:ext cx="1181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5" name="218 Imagen" descr="https://upload.wikimedia.org/wikipedia/en/thumb/9/9e/K_line_logo.svg/1280px-K_line_logo.svg.png"/>
          <p:cNvPicPr>
            <a:picLocks noChangeAspect="1" noChangeArrowheads="1"/>
          </p:cNvPicPr>
          <p:nvPr/>
        </p:nvPicPr>
        <p:blipFill>
          <a:blip r:embed="rId12"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446713" y="1374775"/>
            <a:ext cx="1276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6" name="Picture 23" descr="https://upload.wikimedia.org/wikipedia/commons/6/6a/NYK_Logo_Color.png"/>
          <p:cNvPicPr>
            <a:picLocks noChangeAspect="1" noChangeArrowheads="1"/>
          </p:cNvPicPr>
          <p:nvPr/>
        </p:nvPicPr>
        <p:blipFill>
          <a:blip r:embed="rId1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575300" y="5637213"/>
            <a:ext cx="14287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7" name="Picture 27" descr="http://pictures.attention-ngn.com/portal/185/363610/logo/1435564706.3243_3_o.jpg"/>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34313" y="1335088"/>
            <a:ext cx="1438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8" name="Picture 29" descr="http://www.yangming.com/Content/Img/logo.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112125" y="3451225"/>
            <a:ext cx="11334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9" name="Picture 23" descr="http://www.tcp.com.br/wp-content/uploads/2015/01/CMA-CGM.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58813" y="3432175"/>
            <a:ext cx="8842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0" name="Picture 35" descr="https://www.hapag-lloyd.com/images/layout/download_logo_HLAG.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950" y="5684838"/>
            <a:ext cx="15811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1" name="224 Imagen" descr="https://upload.wikimedia.org/wikipedia/en/c/c6/APL_logo.png"/>
          <p:cNvPicPr>
            <a:picLocks noChangeAspect="1" noChangeArrowheads="1"/>
          </p:cNvPicPr>
          <p:nvPr/>
        </p:nvPicPr>
        <p:blipFill>
          <a:blip r:embed="rId18"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27063" y="1225550"/>
            <a:ext cx="862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2" name="225 Imagen" descr="http://files.directorio-de-comercio.webnode.mx/200000150-3bc6c3cc1a/cslogo.jp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5125" y="2381250"/>
            <a:ext cx="1382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3" name="226 Imagen" descr="https://upload.wikimedia.org/wikipedia/commons/thumb/3/3d/Ccni.jpg/250px-Ccni.jpg"/>
          <p:cNvPicPr>
            <a:picLocks noChangeAspect="1" noChangeArrowheads="1"/>
          </p:cNvPicPr>
          <p:nvPr/>
        </p:nvPicPr>
        <p:blipFill>
          <a:blip r:embed="rId2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0525" y="4629150"/>
            <a:ext cx="15351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4" name="227 Imagen" descr="http://aisl.ph/wp-content/uploads/2013/06/Cosco.png"/>
          <p:cNvPicPr>
            <a:picLocks noChangeAspect="1" noChangeArrowheads="1"/>
          </p:cNvPicPr>
          <p:nvPr/>
        </p:nvPicPr>
        <p:blipFill>
          <a:blip r:embed="rId21"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235325" y="2424113"/>
            <a:ext cx="9017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5" name="228 Imagen" descr="http://japan-used-car-exporting.info/import/files/sc-logos/ship-8-logo.jpg"/>
          <p:cNvPicPr>
            <a:picLocks noChangeAspect="1" noChangeArrowheads="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38488" y="1320800"/>
            <a:ext cx="12287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6" name="Picture 6" descr="http://t21.com.mx/sites/default/files/imagecache/nota_completa/ECU.jpg"/>
          <p:cNvPicPr>
            <a:picLocks noChangeAspect="1" noChangeArrowheads="1"/>
          </p:cNvPicPr>
          <p:nvPr/>
        </p:nvPicPr>
        <p:blipFill>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74288" y="1343025"/>
            <a:ext cx="963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3081338" y="3063875"/>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r>
              <a:rPr lang="es-CO" altLang="es-CO">
                <a:latin typeface="Arial" panose="020B0604020202020204" pitchFamily="34" charset="0"/>
              </a:rPr>
              <a:t/>
            </a:r>
            <a:br>
              <a:rPr lang="es-CO" altLang="es-CO">
                <a:latin typeface="Arial" panose="020B0604020202020204" pitchFamily="34" charset="0"/>
              </a:rPr>
            </a:br>
            <a:endParaRPr lang="es-CO" altLang="es-CO">
              <a:latin typeface="Arial" panose="020B0604020202020204" pitchFamily="34" charset="0"/>
            </a:endParaRPr>
          </a:p>
        </p:txBody>
      </p:sp>
      <p:sp>
        <p:nvSpPr>
          <p:cNvPr id="72707" name="TextBox 1"/>
          <p:cNvSpPr txBox="1">
            <a:spLocks noChangeArrowheads="1"/>
          </p:cNvSpPr>
          <p:nvPr/>
        </p:nvSpPr>
        <p:spPr bwMode="auto">
          <a:xfrm>
            <a:off x="50800" y="47625"/>
            <a:ext cx="8682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n-US" altLang="es-CO" sz="3200" b="1">
                <a:solidFill>
                  <a:srgbClr val="595959"/>
                </a:solidFill>
              </a:rPr>
              <a:t>Conectividad logística</a:t>
            </a:r>
          </a:p>
        </p:txBody>
      </p:sp>
      <p:cxnSp>
        <p:nvCxnSpPr>
          <p:cNvPr id="16" name="Straight Connector 15"/>
          <p:cNvCxnSpPr/>
          <p:nvPr/>
        </p:nvCxnSpPr>
        <p:spPr>
          <a:xfrm>
            <a:off x="195263" y="717550"/>
            <a:ext cx="10875962"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grpSp>
        <p:nvGrpSpPr>
          <p:cNvPr id="72709" name="409 Grupo"/>
          <p:cNvGrpSpPr>
            <a:grpSpLocks/>
          </p:cNvGrpSpPr>
          <p:nvPr/>
        </p:nvGrpSpPr>
        <p:grpSpPr bwMode="auto">
          <a:xfrm>
            <a:off x="184150" y="1509713"/>
            <a:ext cx="6491288" cy="3725862"/>
            <a:chOff x="262890" y="891541"/>
            <a:chExt cx="6492240" cy="3726179"/>
          </a:xfrm>
        </p:grpSpPr>
        <p:grpSp>
          <p:nvGrpSpPr>
            <p:cNvPr id="72797" name="384 Grupo"/>
            <p:cNvGrpSpPr>
              <a:grpSpLocks/>
            </p:cNvGrpSpPr>
            <p:nvPr/>
          </p:nvGrpSpPr>
          <p:grpSpPr bwMode="auto">
            <a:xfrm>
              <a:off x="262890" y="891541"/>
              <a:ext cx="6492240" cy="3726179"/>
              <a:chOff x="142080" y="1066800"/>
              <a:chExt cx="8947958" cy="4441825"/>
            </a:xfrm>
          </p:grpSpPr>
          <p:grpSp>
            <p:nvGrpSpPr>
              <p:cNvPr id="72801" name="196 Grupo"/>
              <p:cNvGrpSpPr>
                <a:grpSpLocks/>
              </p:cNvGrpSpPr>
              <p:nvPr/>
            </p:nvGrpSpPr>
            <p:grpSpPr bwMode="auto">
              <a:xfrm>
                <a:off x="142080" y="1470024"/>
                <a:ext cx="5307013" cy="4038601"/>
                <a:chOff x="3730626" y="1149350"/>
                <a:chExt cx="5307013" cy="4038601"/>
              </a:xfrm>
            </p:grpSpPr>
            <p:grpSp>
              <p:nvGrpSpPr>
                <p:cNvPr id="72841" name="Group 1127"/>
                <p:cNvGrpSpPr>
                  <a:grpSpLocks/>
                </p:cNvGrpSpPr>
                <p:nvPr/>
              </p:nvGrpSpPr>
              <p:grpSpPr bwMode="auto">
                <a:xfrm>
                  <a:off x="6959601" y="3481388"/>
                  <a:ext cx="2078038" cy="1706563"/>
                  <a:chOff x="4384" y="2193"/>
                  <a:chExt cx="1309" cy="1075"/>
                </a:xfrm>
              </p:grpSpPr>
              <p:sp>
                <p:nvSpPr>
                  <p:cNvPr id="72981" name="Solomon Islands"/>
                  <p:cNvSpPr>
                    <a:spLocks noEditPoints="1"/>
                  </p:cNvSpPr>
                  <p:nvPr/>
                </p:nvSpPr>
                <p:spPr bwMode="auto">
                  <a:xfrm>
                    <a:off x="5498" y="2448"/>
                    <a:ext cx="95" cy="89"/>
                  </a:xfrm>
                  <a:custGeom>
                    <a:avLst/>
                    <a:gdLst>
                      <a:gd name="T0" fmla="*/ 548416212 w 372"/>
                      <a:gd name="T1" fmla="*/ 0 h 348"/>
                      <a:gd name="T2" fmla="*/ 548416212 w 372"/>
                      <a:gd name="T3" fmla="*/ 549212448 h 348"/>
                      <a:gd name="T4" fmla="*/ 0 w 372"/>
                      <a:gd name="T5" fmla="*/ 549212448 h 348"/>
                      <a:gd name="T6" fmla="*/ 548416212 w 372"/>
                      <a:gd name="T7" fmla="*/ 549212448 h 348"/>
                      <a:gd name="T8" fmla="*/ 0 w 372"/>
                      <a:gd name="T9" fmla="*/ 549212448 h 348"/>
                      <a:gd name="T10" fmla="*/ 548416212 w 372"/>
                      <a:gd name="T11" fmla="*/ 549212448 h 348"/>
                      <a:gd name="T12" fmla="*/ 548416212 w 372"/>
                      <a:gd name="T13" fmla="*/ 549212448 h 348"/>
                      <a:gd name="T14" fmla="*/ 548416212 w 372"/>
                      <a:gd name="T15" fmla="*/ 549212448 h 348"/>
                      <a:gd name="T16" fmla="*/ 548416212 w 372"/>
                      <a:gd name="T17" fmla="*/ 549212448 h 348"/>
                      <a:gd name="T18" fmla="*/ 548416212 w 372"/>
                      <a:gd name="T19" fmla="*/ 549212448 h 348"/>
                      <a:gd name="T20" fmla="*/ 548416212 w 372"/>
                      <a:gd name="T21" fmla="*/ 549212448 h 348"/>
                      <a:gd name="T22" fmla="*/ 548416212 w 372"/>
                      <a:gd name="T23" fmla="*/ 549212448 h 348"/>
                      <a:gd name="T24" fmla="*/ 548416212 w 372"/>
                      <a:gd name="T25" fmla="*/ 549212448 h 348"/>
                      <a:gd name="T26" fmla="*/ 548416212 w 372"/>
                      <a:gd name="T27" fmla="*/ 549212448 h 348"/>
                      <a:gd name="T28" fmla="*/ 548416212 w 372"/>
                      <a:gd name="T29" fmla="*/ 549212448 h 348"/>
                      <a:gd name="T30" fmla="*/ 548416212 w 372"/>
                      <a:gd name="T31" fmla="*/ 549212448 h 348"/>
                      <a:gd name="T32" fmla="*/ 548416212 w 372"/>
                      <a:gd name="T33" fmla="*/ 549212448 h 348"/>
                      <a:gd name="T34" fmla="*/ 548416212 w 372"/>
                      <a:gd name="T35" fmla="*/ 549212448 h 348"/>
                      <a:gd name="T36" fmla="*/ 548416212 w 372"/>
                      <a:gd name="T37" fmla="*/ 549212448 h 348"/>
                      <a:gd name="T38" fmla="*/ 548416212 w 372"/>
                      <a:gd name="T39" fmla="*/ 549212448 h 348"/>
                      <a:gd name="T40" fmla="*/ 548416212 w 372"/>
                      <a:gd name="T41" fmla="*/ 549212448 h 348"/>
                      <a:gd name="T42" fmla="*/ 548416212 w 372"/>
                      <a:gd name="T43" fmla="*/ 549212448 h 348"/>
                      <a:gd name="T44" fmla="*/ 548416212 w 372"/>
                      <a:gd name="T45" fmla="*/ 549212448 h 348"/>
                      <a:gd name="T46" fmla="*/ 548416212 w 372"/>
                      <a:gd name="T47" fmla="*/ 549212448 h 348"/>
                      <a:gd name="T48" fmla="*/ 548416212 w 372"/>
                      <a:gd name="T49" fmla="*/ 549212448 h 348"/>
                      <a:gd name="T50" fmla="*/ 548416212 w 372"/>
                      <a:gd name="T51" fmla="*/ 549212448 h 348"/>
                      <a:gd name="T52" fmla="*/ 548416212 w 372"/>
                      <a:gd name="T53" fmla="*/ 549212448 h 348"/>
                      <a:gd name="T54" fmla="*/ 548416212 w 372"/>
                      <a:gd name="T55" fmla="*/ 549212448 h 348"/>
                      <a:gd name="T56" fmla="*/ 548416212 w 372"/>
                      <a:gd name="T57" fmla="*/ 549212448 h 348"/>
                      <a:gd name="T58" fmla="*/ 548416212 w 372"/>
                      <a:gd name="T59" fmla="*/ 549212448 h 348"/>
                      <a:gd name="T60" fmla="*/ 548416212 w 372"/>
                      <a:gd name="T61" fmla="*/ 549212448 h 348"/>
                      <a:gd name="T62" fmla="*/ 548416212 w 372"/>
                      <a:gd name="T63" fmla="*/ 549212448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C0C0C0"/>
                  </a:solidFill>
                  <a:ln w="3175" algn="ctr">
                    <a:solidFill>
                      <a:schemeClr val="bg1"/>
                    </a:solidFill>
                    <a:round/>
                    <a:headEnd/>
                    <a:tailEnd/>
                  </a:ln>
                </p:spPr>
                <p:txBody>
                  <a:bodyPr/>
                  <a:lstStyle/>
                  <a:p>
                    <a:endParaRPr lang="es-ES"/>
                  </a:p>
                </p:txBody>
              </p:sp>
              <p:sp>
                <p:nvSpPr>
                  <p:cNvPr id="72982" name="Papua New Guinea"/>
                  <p:cNvSpPr>
                    <a:spLocks noEditPoints="1"/>
                  </p:cNvSpPr>
                  <p:nvPr/>
                </p:nvSpPr>
                <p:spPr bwMode="auto">
                  <a:xfrm>
                    <a:off x="5208" y="2348"/>
                    <a:ext cx="278" cy="186"/>
                  </a:xfrm>
                  <a:custGeom>
                    <a:avLst/>
                    <a:gdLst>
                      <a:gd name="T0" fmla="*/ 549723797 w 1086"/>
                      <a:gd name="T1" fmla="*/ 550181445 h 726"/>
                      <a:gd name="T2" fmla="*/ 549723797 w 1086"/>
                      <a:gd name="T3" fmla="*/ 550181445 h 726"/>
                      <a:gd name="T4" fmla="*/ 549723797 w 1086"/>
                      <a:gd name="T5" fmla="*/ 550181445 h 726"/>
                      <a:gd name="T6" fmla="*/ 549723797 w 1086"/>
                      <a:gd name="T7" fmla="*/ 550181445 h 726"/>
                      <a:gd name="T8" fmla="*/ 549723797 w 1086"/>
                      <a:gd name="T9" fmla="*/ 550181445 h 726"/>
                      <a:gd name="T10" fmla="*/ 549723797 w 1086"/>
                      <a:gd name="T11" fmla="*/ 550181445 h 726"/>
                      <a:gd name="T12" fmla="*/ 549723797 w 1086"/>
                      <a:gd name="T13" fmla="*/ 550181445 h 726"/>
                      <a:gd name="T14" fmla="*/ 549723797 w 1086"/>
                      <a:gd name="T15" fmla="*/ 550181445 h 726"/>
                      <a:gd name="T16" fmla="*/ 549723797 w 1086"/>
                      <a:gd name="T17" fmla="*/ 550181445 h 726"/>
                      <a:gd name="T18" fmla="*/ 549723797 w 1086"/>
                      <a:gd name="T19" fmla="*/ 550181445 h 726"/>
                      <a:gd name="T20" fmla="*/ 549723797 w 1086"/>
                      <a:gd name="T21" fmla="*/ 550181445 h 726"/>
                      <a:gd name="T22" fmla="*/ 549723797 w 1086"/>
                      <a:gd name="T23" fmla="*/ 550181445 h 726"/>
                      <a:gd name="T24" fmla="*/ 549723797 w 1086"/>
                      <a:gd name="T25" fmla="*/ 550181445 h 726"/>
                      <a:gd name="T26" fmla="*/ 549723797 w 1086"/>
                      <a:gd name="T27" fmla="*/ 550181445 h 726"/>
                      <a:gd name="T28" fmla="*/ 549723797 w 1086"/>
                      <a:gd name="T29" fmla="*/ 550181445 h 726"/>
                      <a:gd name="T30" fmla="*/ 549723797 w 1086"/>
                      <a:gd name="T31" fmla="*/ 550181445 h 726"/>
                      <a:gd name="T32" fmla="*/ 549723797 w 1086"/>
                      <a:gd name="T33" fmla="*/ 550181445 h 726"/>
                      <a:gd name="T34" fmla="*/ 549723797 w 1086"/>
                      <a:gd name="T35" fmla="*/ 550181445 h 726"/>
                      <a:gd name="T36" fmla="*/ 549723797 w 1086"/>
                      <a:gd name="T37" fmla="*/ 550181445 h 726"/>
                      <a:gd name="T38" fmla="*/ 549723797 w 1086"/>
                      <a:gd name="T39" fmla="*/ 550181445 h 726"/>
                      <a:gd name="T40" fmla="*/ 549723797 w 1086"/>
                      <a:gd name="T41" fmla="*/ 550181445 h 726"/>
                      <a:gd name="T42" fmla="*/ 549723797 w 1086"/>
                      <a:gd name="T43" fmla="*/ 550181445 h 726"/>
                      <a:gd name="T44" fmla="*/ 549723797 w 1086"/>
                      <a:gd name="T45" fmla="*/ 550181445 h 726"/>
                      <a:gd name="T46" fmla="*/ 549723797 w 1086"/>
                      <a:gd name="T47" fmla="*/ 550181445 h 726"/>
                      <a:gd name="T48" fmla="*/ 549723797 w 1086"/>
                      <a:gd name="T49" fmla="*/ 550181445 h 726"/>
                      <a:gd name="T50" fmla="*/ 549723797 w 1086"/>
                      <a:gd name="T51" fmla="*/ 550181445 h 726"/>
                      <a:gd name="T52" fmla="*/ 549723797 w 1086"/>
                      <a:gd name="T53" fmla="*/ 550181445 h 726"/>
                      <a:gd name="T54" fmla="*/ 549723797 w 1086"/>
                      <a:gd name="T55" fmla="*/ 550181445 h 726"/>
                      <a:gd name="T56" fmla="*/ 549723797 w 1086"/>
                      <a:gd name="T57" fmla="*/ 550181445 h 726"/>
                      <a:gd name="T58" fmla="*/ 549723797 w 1086"/>
                      <a:gd name="T59" fmla="*/ 550181445 h 726"/>
                      <a:gd name="T60" fmla="*/ 549723797 w 1086"/>
                      <a:gd name="T61" fmla="*/ 550181445 h 726"/>
                      <a:gd name="T62" fmla="*/ 549723797 w 1086"/>
                      <a:gd name="T63" fmla="*/ 550181445 h 726"/>
                      <a:gd name="T64" fmla="*/ 549723797 w 1086"/>
                      <a:gd name="T65" fmla="*/ 550181445 h 726"/>
                      <a:gd name="T66" fmla="*/ 549723797 w 1086"/>
                      <a:gd name="T67" fmla="*/ 550181445 h 726"/>
                      <a:gd name="T68" fmla="*/ 549723797 w 1086"/>
                      <a:gd name="T69" fmla="*/ 550181445 h 726"/>
                      <a:gd name="T70" fmla="*/ 549723797 w 1086"/>
                      <a:gd name="T71" fmla="*/ 550181445 h 726"/>
                      <a:gd name="T72" fmla="*/ 549723797 w 1086"/>
                      <a:gd name="T73" fmla="*/ 550181445 h 726"/>
                      <a:gd name="T74" fmla="*/ 549723797 w 1086"/>
                      <a:gd name="T75" fmla="*/ 550181445 h 726"/>
                      <a:gd name="T76" fmla="*/ 549723797 w 1086"/>
                      <a:gd name="T77" fmla="*/ 550181445 h 726"/>
                      <a:gd name="T78" fmla="*/ 549723797 w 1086"/>
                      <a:gd name="T79" fmla="*/ 550181445 h 726"/>
                      <a:gd name="T80" fmla="*/ 549723797 w 1086"/>
                      <a:gd name="T81" fmla="*/ 550181445 h 726"/>
                      <a:gd name="T82" fmla="*/ 549723797 w 1086"/>
                      <a:gd name="T83" fmla="*/ 550181445 h 726"/>
                      <a:gd name="T84" fmla="*/ 549723797 w 1086"/>
                      <a:gd name="T85" fmla="*/ 550181445 h 726"/>
                      <a:gd name="T86" fmla="*/ 549723797 w 1086"/>
                      <a:gd name="T87" fmla="*/ 550181445 h 726"/>
                      <a:gd name="T88" fmla="*/ 549723797 w 1086"/>
                      <a:gd name="T89" fmla="*/ 550181445 h 726"/>
                      <a:gd name="T90" fmla="*/ 549723797 w 1086"/>
                      <a:gd name="T91" fmla="*/ 550181445 h 726"/>
                      <a:gd name="T92" fmla="*/ 549723797 w 1086"/>
                      <a:gd name="T93" fmla="*/ 550181445 h 726"/>
                      <a:gd name="T94" fmla="*/ 549723797 w 1086"/>
                      <a:gd name="T95" fmla="*/ 550181445 h 726"/>
                      <a:gd name="T96" fmla="*/ 549723797 w 1086"/>
                      <a:gd name="T97" fmla="*/ 550181445 h 726"/>
                      <a:gd name="T98" fmla="*/ 549723797 w 1086"/>
                      <a:gd name="T99" fmla="*/ 550181445 h 726"/>
                      <a:gd name="T100" fmla="*/ 549723797 w 1086"/>
                      <a:gd name="T101" fmla="*/ 550181445 h 726"/>
                      <a:gd name="T102" fmla="*/ 549723797 w 1086"/>
                      <a:gd name="T103" fmla="*/ 550181445 h 726"/>
                      <a:gd name="T104" fmla="*/ 549723797 w 1086"/>
                      <a:gd name="T105" fmla="*/ 550181445 h 726"/>
                      <a:gd name="T106" fmla="*/ 549723797 w 1086"/>
                      <a:gd name="T107" fmla="*/ 550181445 h 726"/>
                      <a:gd name="T108" fmla="*/ 549723797 w 1086"/>
                      <a:gd name="T109" fmla="*/ 550181445 h 726"/>
                      <a:gd name="T110" fmla="*/ 549723797 w 1086"/>
                      <a:gd name="T111" fmla="*/ 550181445 h 726"/>
                      <a:gd name="T112" fmla="*/ 549723797 w 1086"/>
                      <a:gd name="T113" fmla="*/ 550181445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rgbClr val="C0C0C0"/>
                  </a:solidFill>
                  <a:ln w="3175" algn="ctr">
                    <a:solidFill>
                      <a:schemeClr val="bg1"/>
                    </a:solidFill>
                    <a:round/>
                    <a:headEnd/>
                    <a:tailEnd/>
                  </a:ln>
                </p:spPr>
                <p:txBody>
                  <a:bodyPr/>
                  <a:lstStyle/>
                  <a:p>
                    <a:endParaRPr lang="es-ES"/>
                  </a:p>
                </p:txBody>
              </p:sp>
              <p:sp>
                <p:nvSpPr>
                  <p:cNvPr id="72983" name="New Zealand"/>
                  <p:cNvSpPr>
                    <a:spLocks noEditPoints="1"/>
                  </p:cNvSpPr>
                  <p:nvPr/>
                </p:nvSpPr>
                <p:spPr bwMode="auto">
                  <a:xfrm>
                    <a:off x="5368" y="3017"/>
                    <a:ext cx="325" cy="251"/>
                  </a:xfrm>
                  <a:custGeom>
                    <a:avLst/>
                    <a:gdLst>
                      <a:gd name="T0" fmla="*/ 548688484 w 1272"/>
                      <a:gd name="T1" fmla="*/ 547782656 h 984"/>
                      <a:gd name="T2" fmla="*/ 548688484 w 1272"/>
                      <a:gd name="T3" fmla="*/ 547782656 h 984"/>
                      <a:gd name="T4" fmla="*/ 548688484 w 1272"/>
                      <a:gd name="T5" fmla="*/ 547782656 h 984"/>
                      <a:gd name="T6" fmla="*/ 548688484 w 1272"/>
                      <a:gd name="T7" fmla="*/ 547782656 h 984"/>
                      <a:gd name="T8" fmla="*/ 548688484 w 1272"/>
                      <a:gd name="T9" fmla="*/ 547782656 h 984"/>
                      <a:gd name="T10" fmla="*/ 548688484 w 1272"/>
                      <a:gd name="T11" fmla="*/ 547782656 h 984"/>
                      <a:gd name="T12" fmla="*/ 548688484 w 1272"/>
                      <a:gd name="T13" fmla="*/ 547782656 h 984"/>
                      <a:gd name="T14" fmla="*/ 548688484 w 1272"/>
                      <a:gd name="T15" fmla="*/ 547782656 h 984"/>
                      <a:gd name="T16" fmla="*/ 548688484 w 1272"/>
                      <a:gd name="T17" fmla="*/ 547782656 h 984"/>
                      <a:gd name="T18" fmla="*/ 548688484 w 1272"/>
                      <a:gd name="T19" fmla="*/ 547782656 h 984"/>
                      <a:gd name="T20" fmla="*/ 548688484 w 1272"/>
                      <a:gd name="T21" fmla="*/ 547782656 h 984"/>
                      <a:gd name="T22" fmla="*/ 548688484 w 1272"/>
                      <a:gd name="T23" fmla="*/ 547782656 h 984"/>
                      <a:gd name="T24" fmla="*/ 548688484 w 1272"/>
                      <a:gd name="T25" fmla="*/ 547782656 h 984"/>
                      <a:gd name="T26" fmla="*/ 548688484 w 1272"/>
                      <a:gd name="T27" fmla="*/ 547782656 h 984"/>
                      <a:gd name="T28" fmla="*/ 548688484 w 1272"/>
                      <a:gd name="T29" fmla="*/ 547782656 h 984"/>
                      <a:gd name="T30" fmla="*/ 548688484 w 1272"/>
                      <a:gd name="T31" fmla="*/ 547782656 h 984"/>
                      <a:gd name="T32" fmla="*/ 548688484 w 1272"/>
                      <a:gd name="T33" fmla="*/ 547782656 h 984"/>
                      <a:gd name="T34" fmla="*/ 548688484 w 1272"/>
                      <a:gd name="T35" fmla="*/ 547782656 h 984"/>
                      <a:gd name="T36" fmla="*/ 548688484 w 1272"/>
                      <a:gd name="T37" fmla="*/ 547782656 h 984"/>
                      <a:gd name="T38" fmla="*/ 548688484 w 1272"/>
                      <a:gd name="T39" fmla="*/ 547782656 h 984"/>
                      <a:gd name="T40" fmla="*/ 548688484 w 1272"/>
                      <a:gd name="T41" fmla="*/ 547782656 h 984"/>
                      <a:gd name="T42" fmla="*/ 548688484 w 1272"/>
                      <a:gd name="T43" fmla="*/ 547782656 h 984"/>
                      <a:gd name="T44" fmla="*/ 548688484 w 1272"/>
                      <a:gd name="T45" fmla="*/ 547782656 h 984"/>
                      <a:gd name="T46" fmla="*/ 548688484 w 1272"/>
                      <a:gd name="T47" fmla="*/ 547782656 h 984"/>
                      <a:gd name="T48" fmla="*/ 548688484 w 1272"/>
                      <a:gd name="T49" fmla="*/ 547782656 h 984"/>
                      <a:gd name="T50" fmla="*/ 548688484 w 1272"/>
                      <a:gd name="T51" fmla="*/ 547782656 h 984"/>
                      <a:gd name="T52" fmla="*/ 548688484 w 1272"/>
                      <a:gd name="T53" fmla="*/ 547782656 h 984"/>
                      <a:gd name="T54" fmla="*/ 548688484 w 1272"/>
                      <a:gd name="T55" fmla="*/ 547782656 h 984"/>
                      <a:gd name="T56" fmla="*/ 548688484 w 1272"/>
                      <a:gd name="T57" fmla="*/ 547782656 h 984"/>
                      <a:gd name="T58" fmla="*/ 548688484 w 1272"/>
                      <a:gd name="T59" fmla="*/ 547782656 h 984"/>
                      <a:gd name="T60" fmla="*/ 548688484 w 1272"/>
                      <a:gd name="T61" fmla="*/ 547782656 h 984"/>
                      <a:gd name="T62" fmla="*/ 548688484 w 1272"/>
                      <a:gd name="T63" fmla="*/ 547782656 h 984"/>
                      <a:gd name="T64" fmla="*/ 548688484 w 1272"/>
                      <a:gd name="T65" fmla="*/ 547782656 h 984"/>
                      <a:gd name="T66" fmla="*/ 548688484 w 1272"/>
                      <a:gd name="T67" fmla="*/ 547782656 h 984"/>
                      <a:gd name="T68" fmla="*/ 548688484 w 1272"/>
                      <a:gd name="T69" fmla="*/ 547782656 h 984"/>
                      <a:gd name="T70" fmla="*/ 548688484 w 1272"/>
                      <a:gd name="T71" fmla="*/ 547782656 h 984"/>
                      <a:gd name="T72" fmla="*/ 548688484 w 1272"/>
                      <a:gd name="T73" fmla="*/ 547782656 h 984"/>
                      <a:gd name="T74" fmla="*/ 548688484 w 1272"/>
                      <a:gd name="T75" fmla="*/ 547782656 h 984"/>
                      <a:gd name="T76" fmla="*/ 548688484 w 1272"/>
                      <a:gd name="T77" fmla="*/ 547782656 h 984"/>
                      <a:gd name="T78" fmla="*/ 548688484 w 1272"/>
                      <a:gd name="T79" fmla="*/ 547782656 h 984"/>
                      <a:gd name="T80" fmla="*/ 548688484 w 1272"/>
                      <a:gd name="T81" fmla="*/ 547782656 h 984"/>
                      <a:gd name="T82" fmla="*/ 548688484 w 1272"/>
                      <a:gd name="T83" fmla="*/ 547782656 h 984"/>
                      <a:gd name="T84" fmla="*/ 548688484 w 1272"/>
                      <a:gd name="T85" fmla="*/ 547782656 h 984"/>
                      <a:gd name="T86" fmla="*/ 548688484 w 1272"/>
                      <a:gd name="T87" fmla="*/ 547782656 h 984"/>
                      <a:gd name="T88" fmla="*/ 548688484 w 1272"/>
                      <a:gd name="T89" fmla="*/ 547782656 h 984"/>
                      <a:gd name="T90" fmla="*/ 548688484 w 1272"/>
                      <a:gd name="T91" fmla="*/ 547782656 h 984"/>
                      <a:gd name="T92" fmla="*/ 548688484 w 1272"/>
                      <a:gd name="T93" fmla="*/ 547782656 h 984"/>
                      <a:gd name="T94" fmla="*/ 548688484 w 1272"/>
                      <a:gd name="T95" fmla="*/ 547782656 h 984"/>
                      <a:gd name="T96" fmla="*/ 548688484 w 1272"/>
                      <a:gd name="T97" fmla="*/ 547782656 h 984"/>
                      <a:gd name="T98" fmla="*/ 548688484 w 1272"/>
                      <a:gd name="T99" fmla="*/ 547782656 h 984"/>
                      <a:gd name="T100" fmla="*/ 548688484 w 1272"/>
                      <a:gd name="T101" fmla="*/ 547782656 h 984"/>
                      <a:gd name="T102" fmla="*/ 548688484 w 1272"/>
                      <a:gd name="T103" fmla="*/ 547782656 h 984"/>
                      <a:gd name="T104" fmla="*/ 548688484 w 1272"/>
                      <a:gd name="T105" fmla="*/ 547782656 h 984"/>
                      <a:gd name="T106" fmla="*/ 548688484 w 1272"/>
                      <a:gd name="T107" fmla="*/ 547782656 h 984"/>
                      <a:gd name="T108" fmla="*/ 548688484 w 1272"/>
                      <a:gd name="T109" fmla="*/ 547782656 h 984"/>
                      <a:gd name="T110" fmla="*/ 548688484 w 1272"/>
                      <a:gd name="T111" fmla="*/ 547782656 h 984"/>
                      <a:gd name="T112" fmla="*/ 548688484 w 1272"/>
                      <a:gd name="T113" fmla="*/ 547782656 h 984"/>
                      <a:gd name="T114" fmla="*/ 548688484 w 1272"/>
                      <a:gd name="T115" fmla="*/ 547782656 h 984"/>
                      <a:gd name="T116" fmla="*/ 548688484 w 1272"/>
                      <a:gd name="T117" fmla="*/ 547782656 h 984"/>
                      <a:gd name="T118" fmla="*/ 548688484 w 1272"/>
                      <a:gd name="T119" fmla="*/ 547782656 h 984"/>
                      <a:gd name="T120" fmla="*/ 548688484 w 1272"/>
                      <a:gd name="T121" fmla="*/ 547782656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rgbClr val="C0C0C0"/>
                  </a:solidFill>
                  <a:ln w="3175" algn="ctr">
                    <a:solidFill>
                      <a:schemeClr val="bg1"/>
                    </a:solidFill>
                    <a:round/>
                    <a:headEnd/>
                    <a:tailEnd/>
                  </a:ln>
                </p:spPr>
                <p:txBody>
                  <a:bodyPr/>
                  <a:lstStyle/>
                  <a:p>
                    <a:endParaRPr lang="es-ES"/>
                  </a:p>
                </p:txBody>
              </p:sp>
              <p:sp>
                <p:nvSpPr>
                  <p:cNvPr id="72984" name="Indonesia"/>
                  <p:cNvSpPr>
                    <a:spLocks noEditPoints="1"/>
                  </p:cNvSpPr>
                  <p:nvPr/>
                </p:nvSpPr>
                <p:spPr bwMode="auto">
                  <a:xfrm>
                    <a:off x="4384" y="2193"/>
                    <a:ext cx="835" cy="333"/>
                  </a:xfrm>
                  <a:custGeom>
                    <a:avLst/>
                    <a:gdLst>
                      <a:gd name="T0" fmla="*/ 549371287 w 3264"/>
                      <a:gd name="T1" fmla="*/ 549240873 h 1302"/>
                      <a:gd name="T2" fmla="*/ 549371287 w 3264"/>
                      <a:gd name="T3" fmla="*/ 549240873 h 1302"/>
                      <a:gd name="T4" fmla="*/ 549371287 w 3264"/>
                      <a:gd name="T5" fmla="*/ 549240873 h 1302"/>
                      <a:gd name="T6" fmla="*/ 549371287 w 3264"/>
                      <a:gd name="T7" fmla="*/ 549240873 h 1302"/>
                      <a:gd name="T8" fmla="*/ 549371287 w 3264"/>
                      <a:gd name="T9" fmla="*/ 549240873 h 1302"/>
                      <a:gd name="T10" fmla="*/ 549371287 w 3264"/>
                      <a:gd name="T11" fmla="*/ 549240873 h 1302"/>
                      <a:gd name="T12" fmla="*/ 549371287 w 3264"/>
                      <a:gd name="T13" fmla="*/ 549240873 h 1302"/>
                      <a:gd name="T14" fmla="*/ 549371287 w 3264"/>
                      <a:gd name="T15" fmla="*/ 549240873 h 1302"/>
                      <a:gd name="T16" fmla="*/ 549371287 w 3264"/>
                      <a:gd name="T17" fmla="*/ 549240873 h 1302"/>
                      <a:gd name="T18" fmla="*/ 549371287 w 3264"/>
                      <a:gd name="T19" fmla="*/ 549240873 h 1302"/>
                      <a:gd name="T20" fmla="*/ 549371287 w 3264"/>
                      <a:gd name="T21" fmla="*/ 549240873 h 1302"/>
                      <a:gd name="T22" fmla="*/ 549371287 w 3264"/>
                      <a:gd name="T23" fmla="*/ 549240873 h 1302"/>
                      <a:gd name="T24" fmla="*/ 549371287 w 3264"/>
                      <a:gd name="T25" fmla="*/ 549240873 h 1302"/>
                      <a:gd name="T26" fmla="*/ 549371287 w 3264"/>
                      <a:gd name="T27" fmla="*/ 549240873 h 1302"/>
                      <a:gd name="T28" fmla="*/ 549371287 w 3264"/>
                      <a:gd name="T29" fmla="*/ 549240873 h 1302"/>
                      <a:gd name="T30" fmla="*/ 549371287 w 3264"/>
                      <a:gd name="T31" fmla="*/ 549240873 h 1302"/>
                      <a:gd name="T32" fmla="*/ 549371287 w 3264"/>
                      <a:gd name="T33" fmla="*/ 549240873 h 1302"/>
                      <a:gd name="T34" fmla="*/ 549371287 w 3264"/>
                      <a:gd name="T35" fmla="*/ 549240873 h 1302"/>
                      <a:gd name="T36" fmla="*/ 549371287 w 3264"/>
                      <a:gd name="T37" fmla="*/ 549240873 h 1302"/>
                      <a:gd name="T38" fmla="*/ 549371287 w 3264"/>
                      <a:gd name="T39" fmla="*/ 549240873 h 1302"/>
                      <a:gd name="T40" fmla="*/ 549371287 w 3264"/>
                      <a:gd name="T41" fmla="*/ 549240873 h 1302"/>
                      <a:gd name="T42" fmla="*/ 549371287 w 3264"/>
                      <a:gd name="T43" fmla="*/ 549240873 h 1302"/>
                      <a:gd name="T44" fmla="*/ 549371287 w 3264"/>
                      <a:gd name="T45" fmla="*/ 549240873 h 1302"/>
                      <a:gd name="T46" fmla="*/ 549371287 w 3264"/>
                      <a:gd name="T47" fmla="*/ 549240873 h 1302"/>
                      <a:gd name="T48" fmla="*/ 549371287 w 3264"/>
                      <a:gd name="T49" fmla="*/ 549240873 h 1302"/>
                      <a:gd name="T50" fmla="*/ 549371287 w 3264"/>
                      <a:gd name="T51" fmla="*/ 549240873 h 1302"/>
                      <a:gd name="T52" fmla="*/ 549371287 w 3264"/>
                      <a:gd name="T53" fmla="*/ 549240873 h 1302"/>
                      <a:gd name="T54" fmla="*/ 549371287 w 3264"/>
                      <a:gd name="T55" fmla="*/ 549240873 h 1302"/>
                      <a:gd name="T56" fmla="*/ 549371287 w 3264"/>
                      <a:gd name="T57" fmla="*/ 549240873 h 1302"/>
                      <a:gd name="T58" fmla="*/ 549371287 w 3264"/>
                      <a:gd name="T59" fmla="*/ 549240873 h 1302"/>
                      <a:gd name="T60" fmla="*/ 549371287 w 3264"/>
                      <a:gd name="T61" fmla="*/ 549240873 h 1302"/>
                      <a:gd name="T62" fmla="*/ 549371287 w 3264"/>
                      <a:gd name="T63" fmla="*/ 549240873 h 1302"/>
                      <a:gd name="T64" fmla="*/ 549371287 w 3264"/>
                      <a:gd name="T65" fmla="*/ 549240873 h 1302"/>
                      <a:gd name="T66" fmla="*/ 549371287 w 3264"/>
                      <a:gd name="T67" fmla="*/ 549240873 h 1302"/>
                      <a:gd name="T68" fmla="*/ 549371287 w 3264"/>
                      <a:gd name="T69" fmla="*/ 549240873 h 1302"/>
                      <a:gd name="T70" fmla="*/ 549371287 w 3264"/>
                      <a:gd name="T71" fmla="*/ 549240873 h 1302"/>
                      <a:gd name="T72" fmla="*/ 549371287 w 3264"/>
                      <a:gd name="T73" fmla="*/ 549240873 h 1302"/>
                      <a:gd name="T74" fmla="*/ 549371287 w 3264"/>
                      <a:gd name="T75" fmla="*/ 549240873 h 1302"/>
                      <a:gd name="T76" fmla="*/ 549371287 w 3264"/>
                      <a:gd name="T77" fmla="*/ 549240873 h 1302"/>
                      <a:gd name="T78" fmla="*/ 549371287 w 3264"/>
                      <a:gd name="T79" fmla="*/ 549240873 h 1302"/>
                      <a:gd name="T80" fmla="*/ 549371287 w 3264"/>
                      <a:gd name="T81" fmla="*/ 549240873 h 1302"/>
                      <a:gd name="T82" fmla="*/ 549371287 w 3264"/>
                      <a:gd name="T83" fmla="*/ 549240873 h 1302"/>
                      <a:gd name="T84" fmla="*/ 549371287 w 3264"/>
                      <a:gd name="T85" fmla="*/ 549240873 h 1302"/>
                      <a:gd name="T86" fmla="*/ 549371287 w 3264"/>
                      <a:gd name="T87" fmla="*/ 549240873 h 1302"/>
                      <a:gd name="T88" fmla="*/ 549371287 w 3264"/>
                      <a:gd name="T89" fmla="*/ 549240873 h 1302"/>
                      <a:gd name="T90" fmla="*/ 549371287 w 3264"/>
                      <a:gd name="T91" fmla="*/ 549240873 h 1302"/>
                      <a:gd name="T92" fmla="*/ 549371287 w 3264"/>
                      <a:gd name="T93" fmla="*/ 549240873 h 1302"/>
                      <a:gd name="T94" fmla="*/ 549371287 w 3264"/>
                      <a:gd name="T95" fmla="*/ 549240873 h 1302"/>
                      <a:gd name="T96" fmla="*/ 549371287 w 3264"/>
                      <a:gd name="T97" fmla="*/ 549240873 h 1302"/>
                      <a:gd name="T98" fmla="*/ 549371287 w 3264"/>
                      <a:gd name="T99" fmla="*/ 549240873 h 1302"/>
                      <a:gd name="T100" fmla="*/ 549371287 w 3264"/>
                      <a:gd name="T101" fmla="*/ 549240873 h 1302"/>
                      <a:gd name="T102" fmla="*/ 549371287 w 3264"/>
                      <a:gd name="T103" fmla="*/ 549240873 h 1302"/>
                      <a:gd name="T104" fmla="*/ 549371287 w 3264"/>
                      <a:gd name="T105" fmla="*/ 549240873 h 1302"/>
                      <a:gd name="T106" fmla="*/ 549371287 w 3264"/>
                      <a:gd name="T107" fmla="*/ 549240873 h 1302"/>
                      <a:gd name="T108" fmla="*/ 549371287 w 3264"/>
                      <a:gd name="T109" fmla="*/ 549240873 h 1302"/>
                      <a:gd name="T110" fmla="*/ 549371287 w 3264"/>
                      <a:gd name="T111" fmla="*/ 549240873 h 1302"/>
                      <a:gd name="T112" fmla="*/ 549371287 w 3264"/>
                      <a:gd name="T113" fmla="*/ 549240873 h 1302"/>
                      <a:gd name="T114" fmla="*/ 549371287 w 3264"/>
                      <a:gd name="T115" fmla="*/ 549240873 h 1302"/>
                      <a:gd name="T116" fmla="*/ 549371287 w 3264"/>
                      <a:gd name="T117" fmla="*/ 549240873 h 1302"/>
                      <a:gd name="T118" fmla="*/ 549371287 w 3264"/>
                      <a:gd name="T119" fmla="*/ 549240873 h 1302"/>
                      <a:gd name="T120" fmla="*/ 549371287 w 3264"/>
                      <a:gd name="T121" fmla="*/ 549240873 h 1302"/>
                      <a:gd name="T122" fmla="*/ 549371287 w 3264"/>
                      <a:gd name="T123" fmla="*/ 549240873 h 1302"/>
                      <a:gd name="T124" fmla="*/ 549371287 w 3264"/>
                      <a:gd name="T125" fmla="*/ 549240873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C0C0C0"/>
                  </a:solidFill>
                  <a:ln w="3175" algn="ctr">
                    <a:solidFill>
                      <a:schemeClr val="bg1"/>
                    </a:solidFill>
                    <a:round/>
                    <a:headEnd/>
                    <a:tailEnd/>
                  </a:ln>
                </p:spPr>
                <p:txBody>
                  <a:bodyPr/>
                  <a:lstStyle/>
                  <a:p>
                    <a:endParaRPr lang="es-ES"/>
                  </a:p>
                </p:txBody>
              </p:sp>
              <p:sp>
                <p:nvSpPr>
                  <p:cNvPr id="72985" name="East Timor"/>
                  <p:cNvSpPr>
                    <a:spLocks noEditPoints="1"/>
                  </p:cNvSpPr>
                  <p:nvPr/>
                </p:nvSpPr>
                <p:spPr bwMode="auto">
                  <a:xfrm>
                    <a:off x="4903" y="2480"/>
                    <a:ext cx="64" cy="30"/>
                  </a:xfrm>
                  <a:custGeom>
                    <a:avLst/>
                    <a:gdLst>
                      <a:gd name="T0" fmla="*/ 545392410 w 252"/>
                      <a:gd name="T1" fmla="*/ 0 h 120"/>
                      <a:gd name="T2" fmla="*/ 545392410 w 252"/>
                      <a:gd name="T3" fmla="*/ 536870647 h 120"/>
                      <a:gd name="T4" fmla="*/ 545392410 w 252"/>
                      <a:gd name="T5" fmla="*/ 536870647 h 120"/>
                      <a:gd name="T6" fmla="*/ 545392410 w 252"/>
                      <a:gd name="T7" fmla="*/ 536870647 h 120"/>
                      <a:gd name="T8" fmla="*/ 545392410 w 252"/>
                      <a:gd name="T9" fmla="*/ 536870647 h 120"/>
                      <a:gd name="T10" fmla="*/ 545392410 w 252"/>
                      <a:gd name="T11" fmla="*/ 536870647 h 120"/>
                      <a:gd name="T12" fmla="*/ 545392410 w 252"/>
                      <a:gd name="T13" fmla="*/ 536870647 h 120"/>
                      <a:gd name="T14" fmla="*/ 545392410 w 252"/>
                      <a:gd name="T15" fmla="*/ 536870647 h 120"/>
                      <a:gd name="T16" fmla="*/ 545392410 w 252"/>
                      <a:gd name="T17" fmla="*/ 536870647 h 120"/>
                      <a:gd name="T18" fmla="*/ 545392410 w 252"/>
                      <a:gd name="T19" fmla="*/ 536870647 h 120"/>
                      <a:gd name="T20" fmla="*/ 545392410 w 252"/>
                      <a:gd name="T21" fmla="*/ 536870647 h 120"/>
                      <a:gd name="T22" fmla="*/ 545392410 w 252"/>
                      <a:gd name="T23" fmla="*/ 536870647 h 120"/>
                      <a:gd name="T24" fmla="*/ 545392410 w 252"/>
                      <a:gd name="T25" fmla="*/ 536870647 h 120"/>
                      <a:gd name="T26" fmla="*/ 545392410 w 252"/>
                      <a:gd name="T27" fmla="*/ 536870647 h 120"/>
                      <a:gd name="T28" fmla="*/ 545392410 w 252"/>
                      <a:gd name="T29" fmla="*/ 536870647 h 120"/>
                      <a:gd name="T30" fmla="*/ 545392410 w 252"/>
                      <a:gd name="T31" fmla="*/ 536870647 h 120"/>
                      <a:gd name="T32" fmla="*/ 545392410 w 252"/>
                      <a:gd name="T33" fmla="*/ 536870647 h 120"/>
                      <a:gd name="T34" fmla="*/ 545392410 w 252"/>
                      <a:gd name="T35" fmla="*/ 536870647 h 120"/>
                      <a:gd name="T36" fmla="*/ 545392410 w 252"/>
                      <a:gd name="T37" fmla="*/ 536870647 h 120"/>
                      <a:gd name="T38" fmla="*/ 545392410 w 252"/>
                      <a:gd name="T39" fmla="*/ 536870647 h 120"/>
                      <a:gd name="T40" fmla="*/ 545392410 w 252"/>
                      <a:gd name="T41" fmla="*/ 536870647 h 120"/>
                      <a:gd name="T42" fmla="*/ 545392410 w 252"/>
                      <a:gd name="T43" fmla="*/ 536870647 h 120"/>
                      <a:gd name="T44" fmla="*/ 545392410 w 252"/>
                      <a:gd name="T45" fmla="*/ 536870647 h 120"/>
                      <a:gd name="T46" fmla="*/ 545392410 w 252"/>
                      <a:gd name="T47" fmla="*/ 0 h 120"/>
                      <a:gd name="T48" fmla="*/ 0 w 252"/>
                      <a:gd name="T49" fmla="*/ 536870647 h 120"/>
                      <a:gd name="T50" fmla="*/ 545392410 w 252"/>
                      <a:gd name="T51" fmla="*/ 536870647 h 120"/>
                      <a:gd name="T52" fmla="*/ 545392410 w 252"/>
                      <a:gd name="T53" fmla="*/ 536870647 h 120"/>
                      <a:gd name="T54" fmla="*/ 545392410 w 252"/>
                      <a:gd name="T55" fmla="*/ 536870647 h 120"/>
                      <a:gd name="T56" fmla="*/ 545392410 w 252"/>
                      <a:gd name="T57" fmla="*/ 536870647 h 120"/>
                      <a:gd name="T58" fmla="*/ 545392410 w 252"/>
                      <a:gd name="T59" fmla="*/ 536870647 h 120"/>
                      <a:gd name="T60" fmla="*/ 545392410 w 252"/>
                      <a:gd name="T61" fmla="*/ 536870647 h 120"/>
                      <a:gd name="T62" fmla="*/ 545392410 w 252"/>
                      <a:gd name="T63" fmla="*/ 536870647 h 120"/>
                      <a:gd name="T64" fmla="*/ 0 w 252"/>
                      <a:gd name="T65" fmla="*/ 536870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rgbClr val="C0C0C0"/>
                  </a:solidFill>
                  <a:ln w="3175" algn="ctr">
                    <a:solidFill>
                      <a:schemeClr val="bg1"/>
                    </a:solidFill>
                    <a:round/>
                    <a:headEnd/>
                    <a:tailEnd/>
                  </a:ln>
                </p:spPr>
                <p:txBody>
                  <a:bodyPr/>
                  <a:lstStyle/>
                  <a:p>
                    <a:endParaRPr lang="es-ES"/>
                  </a:p>
                </p:txBody>
              </p:sp>
              <p:sp>
                <p:nvSpPr>
                  <p:cNvPr id="396" name="Australia"/>
                  <p:cNvSpPr>
                    <a:spLocks noEditPoints="1"/>
                  </p:cNvSpPr>
                  <p:nvPr/>
                </p:nvSpPr>
                <p:spPr bwMode="auto">
                  <a:xfrm>
                    <a:off x="4633" y="2529"/>
                    <a:ext cx="726" cy="681"/>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bg1">
                      <a:lumMod val="75000"/>
                    </a:schemeClr>
                  </a:solidFill>
                  <a:ln w="3175" algn="ctr">
                    <a:solidFill>
                      <a:schemeClr val="bg1"/>
                    </a:solidFill>
                    <a:round/>
                    <a:headEnd/>
                    <a:tailEnd/>
                  </a:ln>
                  <a:effectLst/>
                  <a:extLst/>
                </p:spPr>
                <p:txBody>
                  <a:bodyPr/>
                  <a:lstStyle>
                    <a:lvl1pPr>
                      <a:spcBef>
                        <a:spcPct val="0"/>
                      </a:spcBef>
                      <a:defRPr>
                        <a:solidFill>
                          <a:schemeClr val="tx1"/>
                        </a:solidFill>
                        <a:latin typeface="Arial" panose="020B0604020202020204" pitchFamily="34" charset="0"/>
                        <a:cs typeface="Arial" panose="020B0604020202020204" pitchFamily="34" charset="0"/>
                      </a:defRPr>
                    </a:lvl1pPr>
                    <a:lvl2pPr marL="742950" indent="-285750">
                      <a:spcBef>
                        <a:spcPct val="0"/>
                      </a:spcBef>
                      <a:defRPr>
                        <a:solidFill>
                          <a:schemeClr val="tx1"/>
                        </a:solidFill>
                        <a:latin typeface="Arial" panose="020B0604020202020204" pitchFamily="34" charset="0"/>
                        <a:cs typeface="Arial" panose="020B0604020202020204" pitchFamily="34" charset="0"/>
                      </a:defRPr>
                    </a:lvl2pPr>
                    <a:lvl3pPr marL="1143000" indent="-228600">
                      <a:spcBef>
                        <a:spcPct val="0"/>
                      </a:spcBef>
                      <a:defRPr>
                        <a:solidFill>
                          <a:schemeClr val="tx1"/>
                        </a:solidFill>
                        <a:latin typeface="Arial" panose="020B0604020202020204" pitchFamily="34" charset="0"/>
                        <a:cs typeface="Arial" panose="020B0604020202020204" pitchFamily="34" charset="0"/>
                      </a:defRPr>
                    </a:lvl3pPr>
                    <a:lvl4pPr marL="1600200" indent="-228600">
                      <a:spcBef>
                        <a:spcPct val="0"/>
                      </a:spcBef>
                      <a:defRPr>
                        <a:solidFill>
                          <a:schemeClr val="tx1"/>
                        </a:solidFill>
                        <a:latin typeface="Arial" panose="020B0604020202020204" pitchFamily="34" charset="0"/>
                        <a:cs typeface="Arial" panose="020B0604020202020204" pitchFamily="34" charset="0"/>
                      </a:defRPr>
                    </a:lvl4pPr>
                    <a:lvl5pPr marL="2057400" indent="-228600">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noProof="1">
                      <a:latin typeface="Calibri" panose="020F0502020204030204" pitchFamily="34" charset="0"/>
                    </a:endParaRPr>
                  </a:p>
                </p:txBody>
              </p:sp>
            </p:grpSp>
            <p:grpSp>
              <p:nvGrpSpPr>
                <p:cNvPr id="72842" name="Group 1129"/>
                <p:cNvGrpSpPr>
                  <a:grpSpLocks/>
                </p:cNvGrpSpPr>
                <p:nvPr/>
              </p:nvGrpSpPr>
              <p:grpSpPr bwMode="auto">
                <a:xfrm>
                  <a:off x="3751263" y="1179513"/>
                  <a:ext cx="1511300" cy="1346200"/>
                  <a:chOff x="2363" y="743"/>
                  <a:chExt cx="952" cy="848"/>
                </a:xfrm>
              </p:grpSpPr>
              <p:sp>
                <p:nvSpPr>
                  <p:cNvPr id="72941" name="United Kingdom"/>
                  <p:cNvSpPr>
                    <a:spLocks noEditPoints="1"/>
                  </p:cNvSpPr>
                  <p:nvPr/>
                </p:nvSpPr>
                <p:spPr bwMode="auto">
                  <a:xfrm>
                    <a:off x="2558" y="1074"/>
                    <a:ext cx="148" cy="211"/>
                  </a:xfrm>
                  <a:custGeom>
                    <a:avLst/>
                    <a:gdLst>
                      <a:gd name="T0" fmla="*/ 551783627 w 576"/>
                      <a:gd name="T1" fmla="*/ 551239425 h 822"/>
                      <a:gd name="T2" fmla="*/ 551783627 w 576"/>
                      <a:gd name="T3" fmla="*/ 551239425 h 822"/>
                      <a:gd name="T4" fmla="*/ 551783627 w 576"/>
                      <a:gd name="T5" fmla="*/ 551239425 h 822"/>
                      <a:gd name="T6" fmla="*/ 551783627 w 576"/>
                      <a:gd name="T7" fmla="*/ 551239425 h 822"/>
                      <a:gd name="T8" fmla="*/ 551783627 w 576"/>
                      <a:gd name="T9" fmla="*/ 551239425 h 822"/>
                      <a:gd name="T10" fmla="*/ 551783627 w 576"/>
                      <a:gd name="T11" fmla="*/ 551239425 h 822"/>
                      <a:gd name="T12" fmla="*/ 551783627 w 576"/>
                      <a:gd name="T13" fmla="*/ 551239425 h 822"/>
                      <a:gd name="T14" fmla="*/ 551783627 w 576"/>
                      <a:gd name="T15" fmla="*/ 0 h 822"/>
                      <a:gd name="T16" fmla="*/ 551783627 w 576"/>
                      <a:gd name="T17" fmla="*/ 0 h 822"/>
                      <a:gd name="T18" fmla="*/ 551783627 w 576"/>
                      <a:gd name="T19" fmla="*/ 551239425 h 822"/>
                      <a:gd name="T20" fmla="*/ 551783627 w 576"/>
                      <a:gd name="T21" fmla="*/ 551239425 h 822"/>
                      <a:gd name="T22" fmla="*/ 551783627 w 576"/>
                      <a:gd name="T23" fmla="*/ 551239425 h 822"/>
                      <a:gd name="T24" fmla="*/ 551783627 w 576"/>
                      <a:gd name="T25" fmla="*/ 551239425 h 822"/>
                      <a:gd name="T26" fmla="*/ 551783627 w 576"/>
                      <a:gd name="T27" fmla="*/ 551239425 h 822"/>
                      <a:gd name="T28" fmla="*/ 551783627 w 576"/>
                      <a:gd name="T29" fmla="*/ 551239425 h 822"/>
                      <a:gd name="T30" fmla="*/ 551783627 w 576"/>
                      <a:gd name="T31" fmla="*/ 551239425 h 822"/>
                      <a:gd name="T32" fmla="*/ 551783627 w 576"/>
                      <a:gd name="T33" fmla="*/ 551239425 h 822"/>
                      <a:gd name="T34" fmla="*/ 551783627 w 576"/>
                      <a:gd name="T35" fmla="*/ 551239425 h 822"/>
                      <a:gd name="T36" fmla="*/ 551783627 w 576"/>
                      <a:gd name="T37" fmla="*/ 551239425 h 822"/>
                      <a:gd name="T38" fmla="*/ 551783627 w 576"/>
                      <a:gd name="T39" fmla="*/ 551239425 h 822"/>
                      <a:gd name="T40" fmla="*/ 551783627 w 576"/>
                      <a:gd name="T41" fmla="*/ 551239425 h 822"/>
                      <a:gd name="T42" fmla="*/ 551783627 w 576"/>
                      <a:gd name="T43" fmla="*/ 551239425 h 822"/>
                      <a:gd name="T44" fmla="*/ 551783627 w 576"/>
                      <a:gd name="T45" fmla="*/ 551239425 h 822"/>
                      <a:gd name="T46" fmla="*/ 551783627 w 576"/>
                      <a:gd name="T47" fmla="*/ 551239425 h 822"/>
                      <a:gd name="T48" fmla="*/ 551783627 w 576"/>
                      <a:gd name="T49" fmla="*/ 551239425 h 822"/>
                      <a:gd name="T50" fmla="*/ 551783627 w 576"/>
                      <a:gd name="T51" fmla="*/ 551239425 h 822"/>
                      <a:gd name="T52" fmla="*/ 551783627 w 576"/>
                      <a:gd name="T53" fmla="*/ 551239425 h 822"/>
                      <a:gd name="T54" fmla="*/ 551783627 w 576"/>
                      <a:gd name="T55" fmla="*/ 551239425 h 822"/>
                      <a:gd name="T56" fmla="*/ 551783627 w 576"/>
                      <a:gd name="T57" fmla="*/ 551239425 h 822"/>
                      <a:gd name="T58" fmla="*/ 551783627 w 576"/>
                      <a:gd name="T59" fmla="*/ 551239425 h 822"/>
                      <a:gd name="T60" fmla="*/ 551783627 w 576"/>
                      <a:gd name="T61" fmla="*/ 551239425 h 822"/>
                      <a:gd name="T62" fmla="*/ 551783627 w 576"/>
                      <a:gd name="T63" fmla="*/ 551239425 h 822"/>
                      <a:gd name="T64" fmla="*/ 551783627 w 576"/>
                      <a:gd name="T65" fmla="*/ 551239425 h 822"/>
                      <a:gd name="T66" fmla="*/ 551783627 w 576"/>
                      <a:gd name="T67" fmla="*/ 551239425 h 822"/>
                      <a:gd name="T68" fmla="*/ 551783627 w 576"/>
                      <a:gd name="T69" fmla="*/ 551239425 h 822"/>
                      <a:gd name="T70" fmla="*/ 551783627 w 576"/>
                      <a:gd name="T71" fmla="*/ 551239425 h 822"/>
                      <a:gd name="T72" fmla="*/ 551783627 w 576"/>
                      <a:gd name="T73" fmla="*/ 551239425 h 822"/>
                      <a:gd name="T74" fmla="*/ 551783627 w 576"/>
                      <a:gd name="T75" fmla="*/ 551239425 h 822"/>
                      <a:gd name="T76" fmla="*/ 551783627 w 576"/>
                      <a:gd name="T77" fmla="*/ 551239425 h 822"/>
                      <a:gd name="T78" fmla="*/ 551783627 w 576"/>
                      <a:gd name="T79" fmla="*/ 551239425 h 822"/>
                      <a:gd name="T80" fmla="*/ 551783627 w 576"/>
                      <a:gd name="T81" fmla="*/ 551239425 h 822"/>
                      <a:gd name="T82" fmla="*/ 551783627 w 576"/>
                      <a:gd name="T83" fmla="*/ 551239425 h 822"/>
                      <a:gd name="T84" fmla="*/ 551783627 w 576"/>
                      <a:gd name="T85" fmla="*/ 551239425 h 822"/>
                      <a:gd name="T86" fmla="*/ 551783627 w 576"/>
                      <a:gd name="T87" fmla="*/ 551239425 h 822"/>
                      <a:gd name="T88" fmla="*/ 551783627 w 576"/>
                      <a:gd name="T89" fmla="*/ 551239425 h 822"/>
                      <a:gd name="T90" fmla="*/ 551783627 w 576"/>
                      <a:gd name="T91" fmla="*/ 551239425 h 822"/>
                      <a:gd name="T92" fmla="*/ 551783627 w 576"/>
                      <a:gd name="T93" fmla="*/ 551239425 h 822"/>
                      <a:gd name="T94" fmla="*/ 551783627 w 576"/>
                      <a:gd name="T95" fmla="*/ 551239425 h 822"/>
                      <a:gd name="T96" fmla="*/ 551783627 w 576"/>
                      <a:gd name="T97" fmla="*/ 551239425 h 822"/>
                      <a:gd name="T98" fmla="*/ 551783627 w 576"/>
                      <a:gd name="T99" fmla="*/ 551239425 h 822"/>
                      <a:gd name="T100" fmla="*/ 551783627 w 576"/>
                      <a:gd name="T101" fmla="*/ 551239425 h 822"/>
                      <a:gd name="T102" fmla="*/ 551783627 w 576"/>
                      <a:gd name="T103" fmla="*/ 551239425 h 822"/>
                      <a:gd name="T104" fmla="*/ 551783627 w 576"/>
                      <a:gd name="T105" fmla="*/ 551239425 h 822"/>
                      <a:gd name="T106" fmla="*/ 551783627 w 576"/>
                      <a:gd name="T107" fmla="*/ 551239425 h 822"/>
                      <a:gd name="T108" fmla="*/ 551783627 w 576"/>
                      <a:gd name="T109" fmla="*/ 551239425 h 822"/>
                      <a:gd name="T110" fmla="*/ 551783627 w 576"/>
                      <a:gd name="T111" fmla="*/ 551239425 h 822"/>
                      <a:gd name="T112" fmla="*/ 551783627 w 576"/>
                      <a:gd name="T113" fmla="*/ 551239425 h 822"/>
                      <a:gd name="T114" fmla="*/ 551783627 w 576"/>
                      <a:gd name="T115" fmla="*/ 551239425 h 822"/>
                      <a:gd name="T116" fmla="*/ 551783627 w 576"/>
                      <a:gd name="T117" fmla="*/ 551239425 h 822"/>
                      <a:gd name="T118" fmla="*/ 551783627 w 576"/>
                      <a:gd name="T119" fmla="*/ 551239425 h 822"/>
                      <a:gd name="T120" fmla="*/ 551783627 w 576"/>
                      <a:gd name="T121" fmla="*/ 551239425 h 822"/>
                      <a:gd name="T122" fmla="*/ 551783627 w 576"/>
                      <a:gd name="T123" fmla="*/ 551239425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C0C0C0"/>
                  </a:solidFill>
                  <a:ln w="3175" algn="ctr">
                    <a:solidFill>
                      <a:schemeClr val="bg1"/>
                    </a:solidFill>
                    <a:round/>
                    <a:headEnd/>
                    <a:tailEnd/>
                  </a:ln>
                </p:spPr>
                <p:txBody>
                  <a:bodyPr/>
                  <a:lstStyle/>
                  <a:p>
                    <a:endParaRPr lang="es-ES"/>
                  </a:p>
                </p:txBody>
              </p:sp>
              <p:sp>
                <p:nvSpPr>
                  <p:cNvPr id="72942" name="Ukraine"/>
                  <p:cNvSpPr>
                    <a:spLocks/>
                  </p:cNvSpPr>
                  <p:nvPr/>
                </p:nvSpPr>
                <p:spPr bwMode="auto">
                  <a:xfrm>
                    <a:off x="3029" y="1237"/>
                    <a:ext cx="286" cy="160"/>
                  </a:xfrm>
                  <a:custGeom>
                    <a:avLst/>
                    <a:gdLst>
                      <a:gd name="T0" fmla="*/ 550340420 w 1116"/>
                      <a:gd name="T1" fmla="*/ 550636486 h 624"/>
                      <a:gd name="T2" fmla="*/ 550340420 w 1116"/>
                      <a:gd name="T3" fmla="*/ 550636486 h 624"/>
                      <a:gd name="T4" fmla="*/ 550340420 w 1116"/>
                      <a:gd name="T5" fmla="*/ 550636486 h 624"/>
                      <a:gd name="T6" fmla="*/ 550340420 w 1116"/>
                      <a:gd name="T7" fmla="*/ 550636486 h 624"/>
                      <a:gd name="T8" fmla="*/ 550340420 w 1116"/>
                      <a:gd name="T9" fmla="*/ 550636486 h 624"/>
                      <a:gd name="T10" fmla="*/ 550340420 w 1116"/>
                      <a:gd name="T11" fmla="*/ 550636486 h 624"/>
                      <a:gd name="T12" fmla="*/ 550340420 w 1116"/>
                      <a:gd name="T13" fmla="*/ 550636486 h 624"/>
                      <a:gd name="T14" fmla="*/ 550340420 w 1116"/>
                      <a:gd name="T15" fmla="*/ 550636486 h 624"/>
                      <a:gd name="T16" fmla="*/ 550340420 w 1116"/>
                      <a:gd name="T17" fmla="*/ 550636486 h 624"/>
                      <a:gd name="T18" fmla="*/ 550340420 w 1116"/>
                      <a:gd name="T19" fmla="*/ 550636486 h 624"/>
                      <a:gd name="T20" fmla="*/ 550340420 w 1116"/>
                      <a:gd name="T21" fmla="*/ 550636486 h 624"/>
                      <a:gd name="T22" fmla="*/ 550340420 w 1116"/>
                      <a:gd name="T23" fmla="*/ 550636486 h 624"/>
                      <a:gd name="T24" fmla="*/ 550340420 w 1116"/>
                      <a:gd name="T25" fmla="*/ 550636486 h 624"/>
                      <a:gd name="T26" fmla="*/ 550340420 w 1116"/>
                      <a:gd name="T27" fmla="*/ 550636486 h 624"/>
                      <a:gd name="T28" fmla="*/ 550340420 w 1116"/>
                      <a:gd name="T29" fmla="*/ 550636486 h 624"/>
                      <a:gd name="T30" fmla="*/ 550340420 w 1116"/>
                      <a:gd name="T31" fmla="*/ 550636486 h 624"/>
                      <a:gd name="T32" fmla="*/ 550340420 w 1116"/>
                      <a:gd name="T33" fmla="*/ 550636486 h 624"/>
                      <a:gd name="T34" fmla="*/ 550340420 w 1116"/>
                      <a:gd name="T35" fmla="*/ 550636486 h 624"/>
                      <a:gd name="T36" fmla="*/ 550340420 w 1116"/>
                      <a:gd name="T37" fmla="*/ 550636486 h 624"/>
                      <a:gd name="T38" fmla="*/ 550340420 w 1116"/>
                      <a:gd name="T39" fmla="*/ 550636486 h 624"/>
                      <a:gd name="T40" fmla="*/ 550340420 w 1116"/>
                      <a:gd name="T41" fmla="*/ 550636486 h 624"/>
                      <a:gd name="T42" fmla="*/ 550340420 w 1116"/>
                      <a:gd name="T43" fmla="*/ 550636486 h 624"/>
                      <a:gd name="T44" fmla="*/ 550340420 w 1116"/>
                      <a:gd name="T45" fmla="*/ 550636486 h 624"/>
                      <a:gd name="T46" fmla="*/ 550340420 w 1116"/>
                      <a:gd name="T47" fmla="*/ 550636486 h 624"/>
                      <a:gd name="T48" fmla="*/ 550340420 w 1116"/>
                      <a:gd name="T49" fmla="*/ 550636486 h 624"/>
                      <a:gd name="T50" fmla="*/ 550340420 w 1116"/>
                      <a:gd name="T51" fmla="*/ 550636486 h 624"/>
                      <a:gd name="T52" fmla="*/ 550340420 w 1116"/>
                      <a:gd name="T53" fmla="*/ 550636486 h 624"/>
                      <a:gd name="T54" fmla="*/ 550340420 w 1116"/>
                      <a:gd name="T55" fmla="*/ 550636486 h 624"/>
                      <a:gd name="T56" fmla="*/ 550340420 w 1116"/>
                      <a:gd name="T57" fmla="*/ 550636486 h 624"/>
                      <a:gd name="T58" fmla="*/ 550340420 w 1116"/>
                      <a:gd name="T59" fmla="*/ 550636486 h 624"/>
                      <a:gd name="T60" fmla="*/ 550340420 w 1116"/>
                      <a:gd name="T61" fmla="*/ 550636486 h 624"/>
                      <a:gd name="T62" fmla="*/ 550340420 w 1116"/>
                      <a:gd name="T63" fmla="*/ 550636486 h 624"/>
                      <a:gd name="T64" fmla="*/ 550340420 w 1116"/>
                      <a:gd name="T65" fmla="*/ 550636486 h 624"/>
                      <a:gd name="T66" fmla="*/ 550340420 w 1116"/>
                      <a:gd name="T67" fmla="*/ 550636486 h 624"/>
                      <a:gd name="T68" fmla="*/ 550340420 w 1116"/>
                      <a:gd name="T69" fmla="*/ 550636486 h 624"/>
                      <a:gd name="T70" fmla="*/ 550340420 w 1116"/>
                      <a:gd name="T71" fmla="*/ 550636486 h 624"/>
                      <a:gd name="T72" fmla="*/ 550340420 w 1116"/>
                      <a:gd name="T73" fmla="*/ 550636486 h 624"/>
                      <a:gd name="T74" fmla="*/ 550340420 w 1116"/>
                      <a:gd name="T75" fmla="*/ 550636486 h 624"/>
                      <a:gd name="T76" fmla="*/ 550340420 w 1116"/>
                      <a:gd name="T77" fmla="*/ 550636486 h 624"/>
                      <a:gd name="T78" fmla="*/ 550340420 w 1116"/>
                      <a:gd name="T79" fmla="*/ 550636486 h 624"/>
                      <a:gd name="T80" fmla="*/ 550340420 w 1116"/>
                      <a:gd name="T81" fmla="*/ 550636486 h 624"/>
                      <a:gd name="T82" fmla="*/ 550340420 w 1116"/>
                      <a:gd name="T83" fmla="*/ 550636486 h 624"/>
                      <a:gd name="T84" fmla="*/ 550340420 w 1116"/>
                      <a:gd name="T85" fmla="*/ 550636486 h 624"/>
                      <a:gd name="T86" fmla="*/ 550340420 w 1116"/>
                      <a:gd name="T87" fmla="*/ 550636486 h 624"/>
                      <a:gd name="T88" fmla="*/ 550340420 w 1116"/>
                      <a:gd name="T89" fmla="*/ 0 h 624"/>
                      <a:gd name="T90" fmla="*/ 550340420 w 1116"/>
                      <a:gd name="T91" fmla="*/ 550636486 h 624"/>
                      <a:gd name="T92" fmla="*/ 550340420 w 1116"/>
                      <a:gd name="T93" fmla="*/ 550636486 h 624"/>
                      <a:gd name="T94" fmla="*/ 550340420 w 1116"/>
                      <a:gd name="T95" fmla="*/ 550636486 h 624"/>
                      <a:gd name="T96" fmla="*/ 550340420 w 1116"/>
                      <a:gd name="T97" fmla="*/ 550636486 h 624"/>
                      <a:gd name="T98" fmla="*/ 550340420 w 1116"/>
                      <a:gd name="T99" fmla="*/ 550636486 h 624"/>
                      <a:gd name="T100" fmla="*/ 550340420 w 1116"/>
                      <a:gd name="T101" fmla="*/ 550636486 h 624"/>
                      <a:gd name="T102" fmla="*/ 550340420 w 1116"/>
                      <a:gd name="T103" fmla="*/ 550636486 h 624"/>
                      <a:gd name="T104" fmla="*/ 550340420 w 1116"/>
                      <a:gd name="T105" fmla="*/ 550636486 h 624"/>
                      <a:gd name="T106" fmla="*/ 550340420 w 1116"/>
                      <a:gd name="T107" fmla="*/ 550636486 h 624"/>
                      <a:gd name="T108" fmla="*/ 550340420 w 1116"/>
                      <a:gd name="T109" fmla="*/ 550636486 h 624"/>
                      <a:gd name="T110" fmla="*/ 550340420 w 1116"/>
                      <a:gd name="T111" fmla="*/ 550636486 h 624"/>
                      <a:gd name="T112" fmla="*/ 550340420 w 1116"/>
                      <a:gd name="T113" fmla="*/ 550636486 h 624"/>
                      <a:gd name="T114" fmla="*/ 550340420 w 1116"/>
                      <a:gd name="T115" fmla="*/ 550636486 h 624"/>
                      <a:gd name="T116" fmla="*/ 550340420 w 1116"/>
                      <a:gd name="T117" fmla="*/ 550636486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C0C0C0"/>
                  </a:solidFill>
                  <a:ln w="3175" algn="ctr">
                    <a:solidFill>
                      <a:schemeClr val="bg1"/>
                    </a:solidFill>
                    <a:round/>
                    <a:headEnd/>
                    <a:tailEnd/>
                  </a:ln>
                </p:spPr>
                <p:txBody>
                  <a:bodyPr/>
                  <a:lstStyle/>
                  <a:p>
                    <a:endParaRPr lang="es-ES"/>
                  </a:p>
                </p:txBody>
              </p:sp>
              <p:sp>
                <p:nvSpPr>
                  <p:cNvPr id="72943" name="Switzerland"/>
                  <p:cNvSpPr>
                    <a:spLocks/>
                  </p:cNvSpPr>
                  <p:nvPr/>
                </p:nvSpPr>
                <p:spPr bwMode="auto">
                  <a:xfrm>
                    <a:off x="2770" y="1326"/>
                    <a:ext cx="74" cy="41"/>
                  </a:xfrm>
                  <a:custGeom>
                    <a:avLst/>
                    <a:gdLst>
                      <a:gd name="T0" fmla="*/ 551783627 w 288"/>
                      <a:gd name="T1" fmla="*/ 543498614 h 162"/>
                      <a:gd name="T2" fmla="*/ 551783627 w 288"/>
                      <a:gd name="T3" fmla="*/ 543498614 h 162"/>
                      <a:gd name="T4" fmla="*/ 551783627 w 288"/>
                      <a:gd name="T5" fmla="*/ 543498614 h 162"/>
                      <a:gd name="T6" fmla="*/ 551783627 w 288"/>
                      <a:gd name="T7" fmla="*/ 543498614 h 162"/>
                      <a:gd name="T8" fmla="*/ 551783627 w 288"/>
                      <a:gd name="T9" fmla="*/ 543498614 h 162"/>
                      <a:gd name="T10" fmla="*/ 551783627 w 288"/>
                      <a:gd name="T11" fmla="*/ 543498614 h 162"/>
                      <a:gd name="T12" fmla="*/ 551783627 w 288"/>
                      <a:gd name="T13" fmla="*/ 543498614 h 162"/>
                      <a:gd name="T14" fmla="*/ 0 w 288"/>
                      <a:gd name="T15" fmla="*/ 543498614 h 162"/>
                      <a:gd name="T16" fmla="*/ 551783627 w 288"/>
                      <a:gd name="T17" fmla="*/ 543498614 h 162"/>
                      <a:gd name="T18" fmla="*/ 551783627 w 288"/>
                      <a:gd name="T19" fmla="*/ 543498614 h 162"/>
                      <a:gd name="T20" fmla="*/ 551783627 w 288"/>
                      <a:gd name="T21" fmla="*/ 543498614 h 162"/>
                      <a:gd name="T22" fmla="*/ 551783627 w 288"/>
                      <a:gd name="T23" fmla="*/ 543498614 h 162"/>
                      <a:gd name="T24" fmla="*/ 551783627 w 288"/>
                      <a:gd name="T25" fmla="*/ 543498614 h 162"/>
                      <a:gd name="T26" fmla="*/ 551783627 w 288"/>
                      <a:gd name="T27" fmla="*/ 543498614 h 162"/>
                      <a:gd name="T28" fmla="*/ 551783627 w 288"/>
                      <a:gd name="T29" fmla="*/ 543498614 h 162"/>
                      <a:gd name="T30" fmla="*/ 551783627 w 288"/>
                      <a:gd name="T31" fmla="*/ 543498614 h 162"/>
                      <a:gd name="T32" fmla="*/ 551783627 w 288"/>
                      <a:gd name="T33" fmla="*/ 543498614 h 162"/>
                      <a:gd name="T34" fmla="*/ 551783627 w 288"/>
                      <a:gd name="T35" fmla="*/ 543498614 h 162"/>
                      <a:gd name="T36" fmla="*/ 551783627 w 288"/>
                      <a:gd name="T37" fmla="*/ 543498614 h 162"/>
                      <a:gd name="T38" fmla="*/ 551783627 w 288"/>
                      <a:gd name="T39" fmla="*/ 543498614 h 162"/>
                      <a:gd name="T40" fmla="*/ 551783627 w 288"/>
                      <a:gd name="T41" fmla="*/ 543498614 h 162"/>
                      <a:gd name="T42" fmla="*/ 551783627 w 288"/>
                      <a:gd name="T43" fmla="*/ 543498614 h 162"/>
                      <a:gd name="T44" fmla="*/ 551783627 w 288"/>
                      <a:gd name="T45" fmla="*/ 543498614 h 162"/>
                      <a:gd name="T46" fmla="*/ 551783627 w 288"/>
                      <a:gd name="T47" fmla="*/ 543498614 h 162"/>
                      <a:gd name="T48" fmla="*/ 551783627 w 288"/>
                      <a:gd name="T49" fmla="*/ 543498614 h 162"/>
                      <a:gd name="T50" fmla="*/ 551783627 w 288"/>
                      <a:gd name="T51" fmla="*/ 543498614 h 162"/>
                      <a:gd name="T52" fmla="*/ 551783627 w 288"/>
                      <a:gd name="T53" fmla="*/ 543498614 h 162"/>
                      <a:gd name="T54" fmla="*/ 551783627 w 288"/>
                      <a:gd name="T55" fmla="*/ 543498614 h 162"/>
                      <a:gd name="T56" fmla="*/ 551783627 w 288"/>
                      <a:gd name="T57" fmla="*/ 543498614 h 162"/>
                      <a:gd name="T58" fmla="*/ 551783627 w 288"/>
                      <a:gd name="T59" fmla="*/ 543498614 h 162"/>
                      <a:gd name="T60" fmla="*/ 551783627 w 288"/>
                      <a:gd name="T61" fmla="*/ 543498614 h 162"/>
                      <a:gd name="T62" fmla="*/ 551783627 w 288"/>
                      <a:gd name="T63" fmla="*/ 543498614 h 162"/>
                      <a:gd name="T64" fmla="*/ 551783627 w 288"/>
                      <a:gd name="T65" fmla="*/ 543498614 h 162"/>
                      <a:gd name="T66" fmla="*/ 551783627 w 288"/>
                      <a:gd name="T67" fmla="*/ 0 h 162"/>
                      <a:gd name="T68" fmla="*/ 551783627 w 288"/>
                      <a:gd name="T69" fmla="*/ 543498614 h 162"/>
                      <a:gd name="T70" fmla="*/ 551783627 w 288"/>
                      <a:gd name="T71" fmla="*/ 543498614 h 162"/>
                      <a:gd name="T72" fmla="*/ 551783627 w 288"/>
                      <a:gd name="T73" fmla="*/ 543498614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C0C0C0"/>
                  </a:solidFill>
                  <a:ln w="3175" algn="ctr">
                    <a:solidFill>
                      <a:schemeClr val="bg1"/>
                    </a:solidFill>
                    <a:round/>
                    <a:headEnd/>
                    <a:tailEnd/>
                  </a:ln>
                </p:spPr>
                <p:txBody>
                  <a:bodyPr/>
                  <a:lstStyle/>
                  <a:p>
                    <a:endParaRPr lang="es-ES"/>
                  </a:p>
                </p:txBody>
              </p:sp>
              <p:sp>
                <p:nvSpPr>
                  <p:cNvPr id="72944" name="Sweden"/>
                  <p:cNvSpPr>
                    <a:spLocks noEditPoints="1"/>
                  </p:cNvSpPr>
                  <p:nvPr/>
                </p:nvSpPr>
                <p:spPr bwMode="auto">
                  <a:xfrm>
                    <a:off x="2854" y="924"/>
                    <a:ext cx="177" cy="253"/>
                  </a:xfrm>
                  <a:custGeom>
                    <a:avLst/>
                    <a:gdLst>
                      <a:gd name="T0" fmla="*/ 550875914 w 690"/>
                      <a:gd name="T1" fmla="*/ 548801111 h 990"/>
                      <a:gd name="T2" fmla="*/ 550875914 w 690"/>
                      <a:gd name="T3" fmla="*/ 548801111 h 990"/>
                      <a:gd name="T4" fmla="*/ 550875914 w 690"/>
                      <a:gd name="T5" fmla="*/ 548801111 h 990"/>
                      <a:gd name="T6" fmla="*/ 550875914 w 690"/>
                      <a:gd name="T7" fmla="*/ 548801111 h 990"/>
                      <a:gd name="T8" fmla="*/ 550875914 w 690"/>
                      <a:gd name="T9" fmla="*/ 548801111 h 990"/>
                      <a:gd name="T10" fmla="*/ 550875914 w 690"/>
                      <a:gd name="T11" fmla="*/ 548801111 h 990"/>
                      <a:gd name="T12" fmla="*/ 550875914 w 690"/>
                      <a:gd name="T13" fmla="*/ 548801111 h 990"/>
                      <a:gd name="T14" fmla="*/ 550875914 w 690"/>
                      <a:gd name="T15" fmla="*/ 548801111 h 990"/>
                      <a:gd name="T16" fmla="*/ 550875914 w 690"/>
                      <a:gd name="T17" fmla="*/ 548801111 h 990"/>
                      <a:gd name="T18" fmla="*/ 550875914 w 690"/>
                      <a:gd name="T19" fmla="*/ 548801111 h 990"/>
                      <a:gd name="T20" fmla="*/ 550875914 w 690"/>
                      <a:gd name="T21" fmla="*/ 548801111 h 990"/>
                      <a:gd name="T22" fmla="*/ 550875914 w 690"/>
                      <a:gd name="T23" fmla="*/ 548801111 h 990"/>
                      <a:gd name="T24" fmla="*/ 550875914 w 690"/>
                      <a:gd name="T25" fmla="*/ 548801111 h 990"/>
                      <a:gd name="T26" fmla="*/ 550875914 w 690"/>
                      <a:gd name="T27" fmla="*/ 548801111 h 990"/>
                      <a:gd name="T28" fmla="*/ 550875914 w 690"/>
                      <a:gd name="T29" fmla="*/ 548801111 h 990"/>
                      <a:gd name="T30" fmla="*/ 550875914 w 690"/>
                      <a:gd name="T31" fmla="*/ 548801111 h 990"/>
                      <a:gd name="T32" fmla="*/ 550875914 w 690"/>
                      <a:gd name="T33" fmla="*/ 548801111 h 990"/>
                      <a:gd name="T34" fmla="*/ 550875914 w 690"/>
                      <a:gd name="T35" fmla="*/ 548801111 h 990"/>
                      <a:gd name="T36" fmla="*/ 550875914 w 690"/>
                      <a:gd name="T37" fmla="*/ 548801111 h 990"/>
                      <a:gd name="T38" fmla="*/ 550875914 w 690"/>
                      <a:gd name="T39" fmla="*/ 548801111 h 990"/>
                      <a:gd name="T40" fmla="*/ 550875914 w 690"/>
                      <a:gd name="T41" fmla="*/ 548801111 h 990"/>
                      <a:gd name="T42" fmla="*/ 550875914 w 690"/>
                      <a:gd name="T43" fmla="*/ 548801111 h 990"/>
                      <a:gd name="T44" fmla="*/ 550875914 w 690"/>
                      <a:gd name="T45" fmla="*/ 548801111 h 990"/>
                      <a:gd name="T46" fmla="*/ 0 w 690"/>
                      <a:gd name="T47" fmla="*/ 548801111 h 990"/>
                      <a:gd name="T48" fmla="*/ 550875914 w 690"/>
                      <a:gd name="T49" fmla="*/ 548801111 h 990"/>
                      <a:gd name="T50" fmla="*/ 550875914 w 690"/>
                      <a:gd name="T51" fmla="*/ 548801111 h 990"/>
                      <a:gd name="T52" fmla="*/ 550875914 w 690"/>
                      <a:gd name="T53" fmla="*/ 548801111 h 990"/>
                      <a:gd name="T54" fmla="*/ 550875914 w 690"/>
                      <a:gd name="T55" fmla="*/ 548801111 h 990"/>
                      <a:gd name="T56" fmla="*/ 550875914 w 690"/>
                      <a:gd name="T57" fmla="*/ 548801111 h 990"/>
                      <a:gd name="T58" fmla="*/ 550875914 w 690"/>
                      <a:gd name="T59" fmla="*/ 548801111 h 990"/>
                      <a:gd name="T60" fmla="*/ 550875914 w 690"/>
                      <a:gd name="T61" fmla="*/ 548801111 h 990"/>
                      <a:gd name="T62" fmla="*/ 550875914 w 690"/>
                      <a:gd name="T63" fmla="*/ 548801111 h 990"/>
                      <a:gd name="T64" fmla="*/ 550875914 w 690"/>
                      <a:gd name="T65" fmla="*/ 548801111 h 990"/>
                      <a:gd name="T66" fmla="*/ 550875914 w 690"/>
                      <a:gd name="T67" fmla="*/ 548801111 h 990"/>
                      <a:gd name="T68" fmla="*/ 550875914 w 690"/>
                      <a:gd name="T69" fmla="*/ 548801111 h 990"/>
                      <a:gd name="T70" fmla="*/ 550875914 w 690"/>
                      <a:gd name="T71" fmla="*/ 548801111 h 990"/>
                      <a:gd name="T72" fmla="*/ 550875914 w 690"/>
                      <a:gd name="T73" fmla="*/ 548801111 h 990"/>
                      <a:gd name="T74" fmla="*/ 550875914 w 690"/>
                      <a:gd name="T75" fmla="*/ 548801111 h 990"/>
                      <a:gd name="T76" fmla="*/ 550875914 w 690"/>
                      <a:gd name="T77" fmla="*/ 548801111 h 990"/>
                      <a:gd name="T78" fmla="*/ 550875914 w 690"/>
                      <a:gd name="T79" fmla="*/ 548801111 h 990"/>
                      <a:gd name="T80" fmla="*/ 550875914 w 690"/>
                      <a:gd name="T81" fmla="*/ 548801111 h 990"/>
                      <a:gd name="T82" fmla="*/ 550875914 w 690"/>
                      <a:gd name="T83" fmla="*/ 548801111 h 990"/>
                      <a:gd name="T84" fmla="*/ 550875914 w 690"/>
                      <a:gd name="T85" fmla="*/ 548801111 h 990"/>
                      <a:gd name="T86" fmla="*/ 550875914 w 690"/>
                      <a:gd name="T87" fmla="*/ 548801111 h 990"/>
                      <a:gd name="T88" fmla="*/ 550875914 w 690"/>
                      <a:gd name="T89" fmla="*/ 548801111 h 990"/>
                      <a:gd name="T90" fmla="*/ 550875914 w 690"/>
                      <a:gd name="T91" fmla="*/ 548801111 h 990"/>
                      <a:gd name="T92" fmla="*/ 550875914 w 690"/>
                      <a:gd name="T93" fmla="*/ 548801111 h 990"/>
                      <a:gd name="T94" fmla="*/ 550875914 w 690"/>
                      <a:gd name="T95" fmla="*/ 548801111 h 990"/>
                      <a:gd name="T96" fmla="*/ 550875914 w 690"/>
                      <a:gd name="T97" fmla="*/ 548801111 h 990"/>
                      <a:gd name="T98" fmla="*/ 550875914 w 690"/>
                      <a:gd name="T99" fmla="*/ 548801111 h 990"/>
                      <a:gd name="T100" fmla="*/ 550875914 w 690"/>
                      <a:gd name="T101" fmla="*/ 548801111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rgbClr val="C0C0C0"/>
                  </a:solidFill>
                  <a:ln w="3175" algn="ctr">
                    <a:solidFill>
                      <a:schemeClr val="bg1"/>
                    </a:solidFill>
                    <a:round/>
                    <a:headEnd/>
                    <a:tailEnd/>
                  </a:ln>
                </p:spPr>
                <p:txBody>
                  <a:bodyPr/>
                  <a:lstStyle/>
                  <a:p>
                    <a:endParaRPr lang="es-ES"/>
                  </a:p>
                </p:txBody>
              </p:sp>
              <p:sp>
                <p:nvSpPr>
                  <p:cNvPr id="72945" name="Spain"/>
                  <p:cNvSpPr>
                    <a:spLocks noEditPoints="1"/>
                  </p:cNvSpPr>
                  <p:nvPr/>
                </p:nvSpPr>
                <p:spPr bwMode="auto">
                  <a:xfrm>
                    <a:off x="2515" y="1409"/>
                    <a:ext cx="224" cy="158"/>
                  </a:xfrm>
                  <a:custGeom>
                    <a:avLst/>
                    <a:gdLst>
                      <a:gd name="T0" fmla="*/ 549127955 w 876"/>
                      <a:gd name="T1" fmla="*/ 549032688 h 618"/>
                      <a:gd name="T2" fmla="*/ 549127955 w 876"/>
                      <a:gd name="T3" fmla="*/ 549032688 h 618"/>
                      <a:gd name="T4" fmla="*/ 549127955 w 876"/>
                      <a:gd name="T5" fmla="*/ 549032688 h 618"/>
                      <a:gd name="T6" fmla="*/ 549127955 w 876"/>
                      <a:gd name="T7" fmla="*/ 549032688 h 618"/>
                      <a:gd name="T8" fmla="*/ 549127955 w 876"/>
                      <a:gd name="T9" fmla="*/ 549032688 h 618"/>
                      <a:gd name="T10" fmla="*/ 549127955 w 876"/>
                      <a:gd name="T11" fmla="*/ 549032688 h 618"/>
                      <a:gd name="T12" fmla="*/ 549127955 w 876"/>
                      <a:gd name="T13" fmla="*/ 549032688 h 618"/>
                      <a:gd name="T14" fmla="*/ 549127955 w 876"/>
                      <a:gd name="T15" fmla="*/ 549032688 h 618"/>
                      <a:gd name="T16" fmla="*/ 549127955 w 876"/>
                      <a:gd name="T17" fmla="*/ 549032688 h 618"/>
                      <a:gd name="T18" fmla="*/ 549127955 w 876"/>
                      <a:gd name="T19" fmla="*/ 549032688 h 618"/>
                      <a:gd name="T20" fmla="*/ 549127955 w 876"/>
                      <a:gd name="T21" fmla="*/ 549032688 h 618"/>
                      <a:gd name="T22" fmla="*/ 549127955 w 876"/>
                      <a:gd name="T23" fmla="*/ 549032688 h 618"/>
                      <a:gd name="T24" fmla="*/ 549127955 w 876"/>
                      <a:gd name="T25" fmla="*/ 549032688 h 618"/>
                      <a:gd name="T26" fmla="*/ 549127955 w 876"/>
                      <a:gd name="T27" fmla="*/ 549032688 h 618"/>
                      <a:gd name="T28" fmla="*/ 549127955 w 876"/>
                      <a:gd name="T29" fmla="*/ 549032688 h 618"/>
                      <a:gd name="T30" fmla="*/ 549127955 w 876"/>
                      <a:gd name="T31" fmla="*/ 549032688 h 618"/>
                      <a:gd name="T32" fmla="*/ 549127955 w 876"/>
                      <a:gd name="T33" fmla="*/ 549032688 h 618"/>
                      <a:gd name="T34" fmla="*/ 549127955 w 876"/>
                      <a:gd name="T35" fmla="*/ 549032688 h 618"/>
                      <a:gd name="T36" fmla="*/ 549127955 w 876"/>
                      <a:gd name="T37" fmla="*/ 549032688 h 618"/>
                      <a:gd name="T38" fmla="*/ 549127955 w 876"/>
                      <a:gd name="T39" fmla="*/ 549032688 h 618"/>
                      <a:gd name="T40" fmla="*/ 549127955 w 876"/>
                      <a:gd name="T41" fmla="*/ 0 h 618"/>
                      <a:gd name="T42" fmla="*/ 549127955 w 876"/>
                      <a:gd name="T43" fmla="*/ 549032688 h 618"/>
                      <a:gd name="T44" fmla="*/ 0 w 876"/>
                      <a:gd name="T45" fmla="*/ 549032688 h 618"/>
                      <a:gd name="T46" fmla="*/ 549127955 w 876"/>
                      <a:gd name="T47" fmla="*/ 549032688 h 618"/>
                      <a:gd name="T48" fmla="*/ 549127955 w 876"/>
                      <a:gd name="T49" fmla="*/ 549032688 h 618"/>
                      <a:gd name="T50" fmla="*/ 549127955 w 876"/>
                      <a:gd name="T51" fmla="*/ 549032688 h 618"/>
                      <a:gd name="T52" fmla="*/ 549127955 w 876"/>
                      <a:gd name="T53" fmla="*/ 549032688 h 618"/>
                      <a:gd name="T54" fmla="*/ 549127955 w 876"/>
                      <a:gd name="T55" fmla="*/ 549032688 h 618"/>
                      <a:gd name="T56" fmla="*/ 549127955 w 876"/>
                      <a:gd name="T57" fmla="*/ 549032688 h 618"/>
                      <a:gd name="T58" fmla="*/ 549127955 w 876"/>
                      <a:gd name="T59" fmla="*/ 549032688 h 618"/>
                      <a:gd name="T60" fmla="*/ 549127955 w 876"/>
                      <a:gd name="T61" fmla="*/ 549032688 h 618"/>
                      <a:gd name="T62" fmla="*/ 549127955 w 876"/>
                      <a:gd name="T63" fmla="*/ 549032688 h 618"/>
                      <a:gd name="T64" fmla="*/ 549127955 w 876"/>
                      <a:gd name="T65" fmla="*/ 549032688 h 618"/>
                      <a:gd name="T66" fmla="*/ 549127955 w 876"/>
                      <a:gd name="T67" fmla="*/ 549032688 h 618"/>
                      <a:gd name="T68" fmla="*/ 549127955 w 876"/>
                      <a:gd name="T69" fmla="*/ 549032688 h 618"/>
                      <a:gd name="T70" fmla="*/ 549127955 w 876"/>
                      <a:gd name="T71" fmla="*/ 549032688 h 618"/>
                      <a:gd name="T72" fmla="*/ 549127955 w 876"/>
                      <a:gd name="T73" fmla="*/ 549032688 h 618"/>
                      <a:gd name="T74" fmla="*/ 549127955 w 876"/>
                      <a:gd name="T75" fmla="*/ 549032688 h 618"/>
                      <a:gd name="T76" fmla="*/ 549127955 w 876"/>
                      <a:gd name="T77" fmla="*/ 549032688 h 618"/>
                      <a:gd name="T78" fmla="*/ 549127955 w 876"/>
                      <a:gd name="T79" fmla="*/ 549032688 h 618"/>
                      <a:gd name="T80" fmla="*/ 549127955 w 876"/>
                      <a:gd name="T81" fmla="*/ 549032688 h 618"/>
                      <a:gd name="T82" fmla="*/ 549127955 w 876"/>
                      <a:gd name="T83" fmla="*/ 549032688 h 618"/>
                      <a:gd name="T84" fmla="*/ 549127955 w 876"/>
                      <a:gd name="T85" fmla="*/ 549032688 h 618"/>
                      <a:gd name="T86" fmla="*/ 549127955 w 876"/>
                      <a:gd name="T87" fmla="*/ 549032688 h 618"/>
                      <a:gd name="T88" fmla="*/ 549127955 w 876"/>
                      <a:gd name="T89" fmla="*/ 549032688 h 618"/>
                      <a:gd name="T90" fmla="*/ 549127955 w 876"/>
                      <a:gd name="T91" fmla="*/ 549032688 h 618"/>
                      <a:gd name="T92" fmla="*/ 549127955 w 876"/>
                      <a:gd name="T93" fmla="*/ 549032688 h 618"/>
                      <a:gd name="T94" fmla="*/ 549127955 w 876"/>
                      <a:gd name="T95" fmla="*/ 549032688 h 618"/>
                      <a:gd name="T96" fmla="*/ 549127955 w 876"/>
                      <a:gd name="T97" fmla="*/ 549032688 h 618"/>
                      <a:gd name="T98" fmla="*/ 549127955 w 876"/>
                      <a:gd name="T99" fmla="*/ 549032688 h 618"/>
                      <a:gd name="T100" fmla="*/ 549127955 w 876"/>
                      <a:gd name="T101" fmla="*/ 549032688 h 618"/>
                      <a:gd name="T102" fmla="*/ 549127955 w 876"/>
                      <a:gd name="T103" fmla="*/ 549032688 h 618"/>
                      <a:gd name="T104" fmla="*/ 549127955 w 876"/>
                      <a:gd name="T105" fmla="*/ 549032688 h 618"/>
                      <a:gd name="T106" fmla="*/ 549127955 w 876"/>
                      <a:gd name="T107" fmla="*/ 549032688 h 618"/>
                      <a:gd name="T108" fmla="*/ 549127955 w 876"/>
                      <a:gd name="T109" fmla="*/ 549032688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rgbClr val="C0C0C0"/>
                  </a:solidFill>
                  <a:ln w="3175" algn="ctr">
                    <a:solidFill>
                      <a:schemeClr val="bg1"/>
                    </a:solidFill>
                    <a:round/>
                    <a:headEnd/>
                    <a:tailEnd/>
                  </a:ln>
                </p:spPr>
                <p:txBody>
                  <a:bodyPr/>
                  <a:lstStyle/>
                  <a:p>
                    <a:endParaRPr lang="es-ES"/>
                  </a:p>
                </p:txBody>
              </p:sp>
              <p:sp>
                <p:nvSpPr>
                  <p:cNvPr id="72946" name="Slovenia"/>
                  <p:cNvSpPr>
                    <a:spLocks/>
                  </p:cNvSpPr>
                  <p:nvPr/>
                </p:nvSpPr>
                <p:spPr bwMode="auto">
                  <a:xfrm>
                    <a:off x="2888" y="1344"/>
                    <a:ext cx="54" cy="31"/>
                  </a:xfrm>
                  <a:custGeom>
                    <a:avLst/>
                    <a:gdLst>
                      <a:gd name="T0" fmla="*/ 552209789 w 210"/>
                      <a:gd name="T1" fmla="*/ 554766336 h 120"/>
                      <a:gd name="T2" fmla="*/ 552209789 w 210"/>
                      <a:gd name="T3" fmla="*/ 554766336 h 120"/>
                      <a:gd name="T4" fmla="*/ 552209789 w 210"/>
                      <a:gd name="T5" fmla="*/ 554766336 h 120"/>
                      <a:gd name="T6" fmla="*/ 552209789 w 210"/>
                      <a:gd name="T7" fmla="*/ 554766336 h 120"/>
                      <a:gd name="T8" fmla="*/ 552209789 w 210"/>
                      <a:gd name="T9" fmla="*/ 554766336 h 120"/>
                      <a:gd name="T10" fmla="*/ 552209789 w 210"/>
                      <a:gd name="T11" fmla="*/ 554766336 h 120"/>
                      <a:gd name="T12" fmla="*/ 552209789 w 210"/>
                      <a:gd name="T13" fmla="*/ 554766336 h 120"/>
                      <a:gd name="T14" fmla="*/ 552209789 w 210"/>
                      <a:gd name="T15" fmla="*/ 554766336 h 120"/>
                      <a:gd name="T16" fmla="*/ 552209789 w 210"/>
                      <a:gd name="T17" fmla="*/ 554766336 h 120"/>
                      <a:gd name="T18" fmla="*/ 552209789 w 210"/>
                      <a:gd name="T19" fmla="*/ 554766336 h 120"/>
                      <a:gd name="T20" fmla="*/ 552209789 w 210"/>
                      <a:gd name="T21" fmla="*/ 554766336 h 120"/>
                      <a:gd name="T22" fmla="*/ 552209789 w 210"/>
                      <a:gd name="T23" fmla="*/ 554766336 h 120"/>
                      <a:gd name="T24" fmla="*/ 552209789 w 210"/>
                      <a:gd name="T25" fmla="*/ 554766336 h 120"/>
                      <a:gd name="T26" fmla="*/ 552209789 w 210"/>
                      <a:gd name="T27" fmla="*/ 554766336 h 120"/>
                      <a:gd name="T28" fmla="*/ 552209789 w 210"/>
                      <a:gd name="T29" fmla="*/ 554766336 h 120"/>
                      <a:gd name="T30" fmla="*/ 552209789 w 210"/>
                      <a:gd name="T31" fmla="*/ 554766336 h 120"/>
                      <a:gd name="T32" fmla="*/ 552209789 w 210"/>
                      <a:gd name="T33" fmla="*/ 554766336 h 120"/>
                      <a:gd name="T34" fmla="*/ 552209789 w 210"/>
                      <a:gd name="T35" fmla="*/ 554766336 h 120"/>
                      <a:gd name="T36" fmla="*/ 552209789 w 210"/>
                      <a:gd name="T37" fmla="*/ 554766336 h 120"/>
                      <a:gd name="T38" fmla="*/ 552209789 w 210"/>
                      <a:gd name="T39" fmla="*/ 554766336 h 120"/>
                      <a:gd name="T40" fmla="*/ 552209789 w 210"/>
                      <a:gd name="T41" fmla="*/ 554766336 h 120"/>
                      <a:gd name="T42" fmla="*/ 552209789 w 210"/>
                      <a:gd name="T43" fmla="*/ 0 h 120"/>
                      <a:gd name="T44" fmla="*/ 552209789 w 210"/>
                      <a:gd name="T45" fmla="*/ 554766336 h 120"/>
                      <a:gd name="T46" fmla="*/ 552209789 w 210"/>
                      <a:gd name="T47" fmla="*/ 554766336 h 120"/>
                      <a:gd name="T48" fmla="*/ 552209789 w 210"/>
                      <a:gd name="T49" fmla="*/ 554766336 h 120"/>
                      <a:gd name="T50" fmla="*/ 552209789 w 210"/>
                      <a:gd name="T51" fmla="*/ 554766336 h 120"/>
                      <a:gd name="T52" fmla="*/ 552209789 w 210"/>
                      <a:gd name="T53" fmla="*/ 554766336 h 120"/>
                      <a:gd name="T54" fmla="*/ 552209789 w 210"/>
                      <a:gd name="T55" fmla="*/ 554766336 h 120"/>
                      <a:gd name="T56" fmla="*/ 552209789 w 210"/>
                      <a:gd name="T57" fmla="*/ 554766336 h 120"/>
                      <a:gd name="T58" fmla="*/ 552209789 w 210"/>
                      <a:gd name="T59" fmla="*/ 554766336 h 120"/>
                      <a:gd name="T60" fmla="*/ 552209789 w 210"/>
                      <a:gd name="T61" fmla="*/ 554766336 h 120"/>
                      <a:gd name="T62" fmla="*/ 552209789 w 210"/>
                      <a:gd name="T63" fmla="*/ 554766336 h 120"/>
                      <a:gd name="T64" fmla="*/ 552209789 w 210"/>
                      <a:gd name="T65" fmla="*/ 554766336 h 120"/>
                      <a:gd name="T66" fmla="*/ 552209789 w 210"/>
                      <a:gd name="T67" fmla="*/ 554766336 h 120"/>
                      <a:gd name="T68" fmla="*/ 0 w 210"/>
                      <a:gd name="T69" fmla="*/ 554766336 h 120"/>
                      <a:gd name="T70" fmla="*/ 552209789 w 210"/>
                      <a:gd name="T71" fmla="*/ 554766336 h 120"/>
                      <a:gd name="T72" fmla="*/ 552209789 w 210"/>
                      <a:gd name="T73" fmla="*/ 554766336 h 120"/>
                      <a:gd name="T74" fmla="*/ 552209789 w 210"/>
                      <a:gd name="T75" fmla="*/ 554766336 h 120"/>
                      <a:gd name="T76" fmla="*/ 552209789 w 210"/>
                      <a:gd name="T77" fmla="*/ 554766336 h 120"/>
                      <a:gd name="T78" fmla="*/ 552209789 w 210"/>
                      <a:gd name="T79" fmla="*/ 554766336 h 120"/>
                      <a:gd name="T80" fmla="*/ 552209789 w 210"/>
                      <a:gd name="T81" fmla="*/ 554766336 h 120"/>
                      <a:gd name="T82" fmla="*/ 552209789 w 210"/>
                      <a:gd name="T83" fmla="*/ 554766336 h 120"/>
                      <a:gd name="T84" fmla="*/ 552209789 w 210"/>
                      <a:gd name="T85" fmla="*/ 554766336 h 120"/>
                      <a:gd name="T86" fmla="*/ 552209789 w 210"/>
                      <a:gd name="T87" fmla="*/ 554766336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rgbClr val="C0C0C0"/>
                  </a:solidFill>
                  <a:ln w="3175" algn="ctr">
                    <a:solidFill>
                      <a:schemeClr val="bg1"/>
                    </a:solidFill>
                    <a:round/>
                    <a:headEnd/>
                    <a:tailEnd/>
                  </a:ln>
                </p:spPr>
                <p:txBody>
                  <a:bodyPr/>
                  <a:lstStyle/>
                  <a:p>
                    <a:endParaRPr lang="es-ES"/>
                  </a:p>
                </p:txBody>
              </p:sp>
              <p:sp>
                <p:nvSpPr>
                  <p:cNvPr id="72947" name="Slovakia"/>
                  <p:cNvSpPr>
                    <a:spLocks/>
                  </p:cNvSpPr>
                  <p:nvPr/>
                </p:nvSpPr>
                <p:spPr bwMode="auto">
                  <a:xfrm>
                    <a:off x="2943" y="1292"/>
                    <a:ext cx="91" cy="37"/>
                  </a:xfrm>
                  <a:custGeom>
                    <a:avLst/>
                    <a:gdLst>
                      <a:gd name="T0" fmla="*/ 552036435 w 354"/>
                      <a:gd name="T1" fmla="*/ 551783627 h 144"/>
                      <a:gd name="T2" fmla="*/ 552036435 w 354"/>
                      <a:gd name="T3" fmla="*/ 551783627 h 144"/>
                      <a:gd name="T4" fmla="*/ 552036435 w 354"/>
                      <a:gd name="T5" fmla="*/ 551783627 h 144"/>
                      <a:gd name="T6" fmla="*/ 552036435 w 354"/>
                      <a:gd name="T7" fmla="*/ 551783627 h 144"/>
                      <a:gd name="T8" fmla="*/ 552036435 w 354"/>
                      <a:gd name="T9" fmla="*/ 551783627 h 144"/>
                      <a:gd name="T10" fmla="*/ 552036435 w 354"/>
                      <a:gd name="T11" fmla="*/ 551783627 h 144"/>
                      <a:gd name="T12" fmla="*/ 552036435 w 354"/>
                      <a:gd name="T13" fmla="*/ 551783627 h 144"/>
                      <a:gd name="T14" fmla="*/ 552036435 w 354"/>
                      <a:gd name="T15" fmla="*/ 0 h 144"/>
                      <a:gd name="T16" fmla="*/ 552036435 w 354"/>
                      <a:gd name="T17" fmla="*/ 551783627 h 144"/>
                      <a:gd name="T18" fmla="*/ 552036435 w 354"/>
                      <a:gd name="T19" fmla="*/ 0 h 144"/>
                      <a:gd name="T20" fmla="*/ 552036435 w 354"/>
                      <a:gd name="T21" fmla="*/ 551783627 h 144"/>
                      <a:gd name="T22" fmla="*/ 552036435 w 354"/>
                      <a:gd name="T23" fmla="*/ 551783627 h 144"/>
                      <a:gd name="T24" fmla="*/ 552036435 w 354"/>
                      <a:gd name="T25" fmla="*/ 551783627 h 144"/>
                      <a:gd name="T26" fmla="*/ 552036435 w 354"/>
                      <a:gd name="T27" fmla="*/ 551783627 h 144"/>
                      <a:gd name="T28" fmla="*/ 552036435 w 354"/>
                      <a:gd name="T29" fmla="*/ 551783627 h 144"/>
                      <a:gd name="T30" fmla="*/ 0 w 354"/>
                      <a:gd name="T31" fmla="*/ 551783627 h 144"/>
                      <a:gd name="T32" fmla="*/ 552036435 w 354"/>
                      <a:gd name="T33" fmla="*/ 551783627 h 144"/>
                      <a:gd name="T34" fmla="*/ 552036435 w 354"/>
                      <a:gd name="T35" fmla="*/ 551783627 h 144"/>
                      <a:gd name="T36" fmla="*/ 552036435 w 354"/>
                      <a:gd name="T37" fmla="*/ 551783627 h 144"/>
                      <a:gd name="T38" fmla="*/ 552036435 w 354"/>
                      <a:gd name="T39" fmla="*/ 551783627 h 144"/>
                      <a:gd name="T40" fmla="*/ 552036435 w 354"/>
                      <a:gd name="T41" fmla="*/ 551783627 h 144"/>
                      <a:gd name="T42" fmla="*/ 552036435 w 354"/>
                      <a:gd name="T43" fmla="*/ 551783627 h 144"/>
                      <a:gd name="T44" fmla="*/ 552036435 w 354"/>
                      <a:gd name="T45" fmla="*/ 551783627 h 144"/>
                      <a:gd name="T46" fmla="*/ 552036435 w 354"/>
                      <a:gd name="T47" fmla="*/ 551783627 h 144"/>
                      <a:gd name="T48" fmla="*/ 552036435 w 354"/>
                      <a:gd name="T49" fmla="*/ 551783627 h 144"/>
                      <a:gd name="T50" fmla="*/ 552036435 w 354"/>
                      <a:gd name="T51" fmla="*/ 551783627 h 144"/>
                      <a:gd name="T52" fmla="*/ 552036435 w 354"/>
                      <a:gd name="T53" fmla="*/ 551783627 h 144"/>
                      <a:gd name="T54" fmla="*/ 552036435 w 354"/>
                      <a:gd name="T55" fmla="*/ 551783627 h 144"/>
                      <a:gd name="T56" fmla="*/ 552036435 w 354"/>
                      <a:gd name="T57" fmla="*/ 551783627 h 144"/>
                      <a:gd name="T58" fmla="*/ 552036435 w 354"/>
                      <a:gd name="T59" fmla="*/ 551783627 h 144"/>
                      <a:gd name="T60" fmla="*/ 552036435 w 354"/>
                      <a:gd name="T61" fmla="*/ 551783627 h 144"/>
                      <a:gd name="T62" fmla="*/ 552036435 w 354"/>
                      <a:gd name="T63" fmla="*/ 551783627 h 144"/>
                      <a:gd name="T64" fmla="*/ 552036435 w 354"/>
                      <a:gd name="T65" fmla="*/ 551783627 h 144"/>
                      <a:gd name="T66" fmla="*/ 552036435 w 354"/>
                      <a:gd name="T67" fmla="*/ 551783627 h 144"/>
                      <a:gd name="T68" fmla="*/ 552036435 w 354"/>
                      <a:gd name="T69" fmla="*/ 55178362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rgbClr val="C0C0C0"/>
                  </a:solidFill>
                  <a:ln w="3175" algn="ctr">
                    <a:solidFill>
                      <a:schemeClr val="bg1"/>
                    </a:solidFill>
                    <a:round/>
                    <a:headEnd/>
                    <a:tailEnd/>
                  </a:ln>
                </p:spPr>
                <p:txBody>
                  <a:bodyPr/>
                  <a:lstStyle/>
                  <a:p>
                    <a:endParaRPr lang="es-ES"/>
                  </a:p>
                </p:txBody>
              </p:sp>
              <p:sp>
                <p:nvSpPr>
                  <p:cNvPr id="72948" name="Serbia"/>
                  <p:cNvSpPr>
                    <a:spLocks noEditPoints="1"/>
                  </p:cNvSpPr>
                  <p:nvPr/>
                </p:nvSpPr>
                <p:spPr bwMode="auto">
                  <a:xfrm>
                    <a:off x="2977" y="1360"/>
                    <a:ext cx="71" cy="87"/>
                  </a:xfrm>
                  <a:custGeom>
                    <a:avLst/>
                    <a:gdLst>
                      <a:gd name="T0" fmla="*/ 552432012 w 276"/>
                      <a:gd name="T1" fmla="*/ 546289375 h 342"/>
                      <a:gd name="T2" fmla="*/ 552432012 w 276"/>
                      <a:gd name="T3" fmla="*/ 546289375 h 342"/>
                      <a:gd name="T4" fmla="*/ 552432012 w 276"/>
                      <a:gd name="T5" fmla="*/ 546289375 h 342"/>
                      <a:gd name="T6" fmla="*/ 552432012 w 276"/>
                      <a:gd name="T7" fmla="*/ 546289375 h 342"/>
                      <a:gd name="T8" fmla="*/ 552432012 w 276"/>
                      <a:gd name="T9" fmla="*/ 546289375 h 342"/>
                      <a:gd name="T10" fmla="*/ 552432012 w 276"/>
                      <a:gd name="T11" fmla="*/ 546289375 h 342"/>
                      <a:gd name="T12" fmla="*/ 552432012 w 276"/>
                      <a:gd name="T13" fmla="*/ 546289375 h 342"/>
                      <a:gd name="T14" fmla="*/ 552432012 w 276"/>
                      <a:gd name="T15" fmla="*/ 546289375 h 342"/>
                      <a:gd name="T16" fmla="*/ 552432012 w 276"/>
                      <a:gd name="T17" fmla="*/ 546289375 h 342"/>
                      <a:gd name="T18" fmla="*/ 552432012 w 276"/>
                      <a:gd name="T19" fmla="*/ 546289375 h 342"/>
                      <a:gd name="T20" fmla="*/ 552432012 w 276"/>
                      <a:gd name="T21" fmla="*/ 546289375 h 342"/>
                      <a:gd name="T22" fmla="*/ 552432012 w 276"/>
                      <a:gd name="T23" fmla="*/ 546289375 h 342"/>
                      <a:gd name="T24" fmla="*/ 552432012 w 276"/>
                      <a:gd name="T25" fmla="*/ 0 h 342"/>
                      <a:gd name="T26" fmla="*/ 552432012 w 276"/>
                      <a:gd name="T27" fmla="*/ 546289375 h 342"/>
                      <a:gd name="T28" fmla="*/ 0 w 276"/>
                      <a:gd name="T29" fmla="*/ 546289375 h 342"/>
                      <a:gd name="T30" fmla="*/ 552432012 w 276"/>
                      <a:gd name="T31" fmla="*/ 546289375 h 342"/>
                      <a:gd name="T32" fmla="*/ 552432012 w 276"/>
                      <a:gd name="T33" fmla="*/ 546289375 h 342"/>
                      <a:gd name="T34" fmla="*/ 552432012 w 276"/>
                      <a:gd name="T35" fmla="*/ 546289375 h 342"/>
                      <a:gd name="T36" fmla="*/ 552432012 w 276"/>
                      <a:gd name="T37" fmla="*/ 546289375 h 342"/>
                      <a:gd name="T38" fmla="*/ 552432012 w 276"/>
                      <a:gd name="T39" fmla="*/ 546289375 h 342"/>
                      <a:gd name="T40" fmla="*/ 552432012 w 276"/>
                      <a:gd name="T41" fmla="*/ 546289375 h 342"/>
                      <a:gd name="T42" fmla="*/ 552432012 w 276"/>
                      <a:gd name="T43" fmla="*/ 546289375 h 342"/>
                      <a:gd name="T44" fmla="*/ 552432012 w 276"/>
                      <a:gd name="T45" fmla="*/ 546289375 h 342"/>
                      <a:gd name="T46" fmla="*/ 552432012 w 276"/>
                      <a:gd name="T47" fmla="*/ 546289375 h 342"/>
                      <a:gd name="T48" fmla="*/ 552432012 w 276"/>
                      <a:gd name="T49" fmla="*/ 546289375 h 342"/>
                      <a:gd name="T50" fmla="*/ 552432012 w 276"/>
                      <a:gd name="T51" fmla="*/ 546289375 h 342"/>
                      <a:gd name="T52" fmla="*/ 552432012 w 276"/>
                      <a:gd name="T53" fmla="*/ 546289375 h 342"/>
                      <a:gd name="T54" fmla="*/ 552432012 w 276"/>
                      <a:gd name="T55" fmla="*/ 546289375 h 342"/>
                      <a:gd name="T56" fmla="*/ 552432012 w 276"/>
                      <a:gd name="T57" fmla="*/ 546289375 h 342"/>
                      <a:gd name="T58" fmla="*/ 552432012 w 276"/>
                      <a:gd name="T59" fmla="*/ 546289375 h 342"/>
                      <a:gd name="T60" fmla="*/ 552432012 w 276"/>
                      <a:gd name="T61" fmla="*/ 546289375 h 342"/>
                      <a:gd name="T62" fmla="*/ 552432012 w 276"/>
                      <a:gd name="T63" fmla="*/ 546289375 h 342"/>
                      <a:gd name="T64" fmla="*/ 552432012 w 276"/>
                      <a:gd name="T65" fmla="*/ 546289375 h 342"/>
                      <a:gd name="T66" fmla="*/ 552432012 w 276"/>
                      <a:gd name="T67" fmla="*/ 546289375 h 342"/>
                      <a:gd name="T68" fmla="*/ 552432012 w 276"/>
                      <a:gd name="T69" fmla="*/ 546289375 h 342"/>
                      <a:gd name="T70" fmla="*/ 552432012 w 276"/>
                      <a:gd name="T71" fmla="*/ 546289375 h 342"/>
                      <a:gd name="T72" fmla="*/ 552432012 w 276"/>
                      <a:gd name="T73" fmla="*/ 546289375 h 342"/>
                      <a:gd name="T74" fmla="*/ 552432012 w 276"/>
                      <a:gd name="T75" fmla="*/ 546289375 h 342"/>
                      <a:gd name="T76" fmla="*/ 552432012 w 276"/>
                      <a:gd name="T77" fmla="*/ 546289375 h 342"/>
                      <a:gd name="T78" fmla="*/ 552432012 w 276"/>
                      <a:gd name="T79" fmla="*/ 546289375 h 342"/>
                      <a:gd name="T80" fmla="*/ 552432012 w 276"/>
                      <a:gd name="T81" fmla="*/ 546289375 h 342"/>
                      <a:gd name="T82" fmla="*/ 552432012 w 276"/>
                      <a:gd name="T83" fmla="*/ 546289375 h 342"/>
                      <a:gd name="T84" fmla="*/ 552432012 w 276"/>
                      <a:gd name="T85" fmla="*/ 546289375 h 342"/>
                      <a:gd name="T86" fmla="*/ 552432012 w 276"/>
                      <a:gd name="T87" fmla="*/ 546289375 h 3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6"/>
                      <a:gd name="T133" fmla="*/ 0 h 342"/>
                      <a:gd name="T134" fmla="*/ 276 w 276"/>
                      <a:gd name="T135" fmla="*/ 342 h 3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6" h="342">
                        <a:moveTo>
                          <a:pt x="270" y="228"/>
                        </a:moveTo>
                        <a:lnTo>
                          <a:pt x="252" y="222"/>
                        </a:lnTo>
                        <a:lnTo>
                          <a:pt x="258" y="210"/>
                        </a:lnTo>
                        <a:lnTo>
                          <a:pt x="240" y="204"/>
                        </a:lnTo>
                        <a:lnTo>
                          <a:pt x="240" y="186"/>
                        </a:lnTo>
                        <a:lnTo>
                          <a:pt x="252" y="174"/>
                        </a:lnTo>
                        <a:lnTo>
                          <a:pt x="252" y="150"/>
                        </a:lnTo>
                        <a:lnTo>
                          <a:pt x="246" y="144"/>
                        </a:lnTo>
                        <a:lnTo>
                          <a:pt x="252" y="132"/>
                        </a:lnTo>
                        <a:lnTo>
                          <a:pt x="258" y="126"/>
                        </a:lnTo>
                        <a:lnTo>
                          <a:pt x="234" y="120"/>
                        </a:lnTo>
                        <a:lnTo>
                          <a:pt x="210" y="126"/>
                        </a:lnTo>
                        <a:lnTo>
                          <a:pt x="204" y="120"/>
                        </a:lnTo>
                        <a:lnTo>
                          <a:pt x="180" y="114"/>
                        </a:lnTo>
                        <a:lnTo>
                          <a:pt x="168" y="96"/>
                        </a:lnTo>
                        <a:lnTo>
                          <a:pt x="174" y="90"/>
                        </a:lnTo>
                        <a:lnTo>
                          <a:pt x="174" y="72"/>
                        </a:lnTo>
                        <a:lnTo>
                          <a:pt x="162" y="66"/>
                        </a:lnTo>
                        <a:lnTo>
                          <a:pt x="156" y="66"/>
                        </a:lnTo>
                        <a:lnTo>
                          <a:pt x="150" y="72"/>
                        </a:lnTo>
                        <a:lnTo>
                          <a:pt x="144" y="72"/>
                        </a:lnTo>
                        <a:lnTo>
                          <a:pt x="138" y="66"/>
                        </a:lnTo>
                        <a:lnTo>
                          <a:pt x="126" y="30"/>
                        </a:lnTo>
                        <a:lnTo>
                          <a:pt x="120" y="30"/>
                        </a:lnTo>
                        <a:lnTo>
                          <a:pt x="96" y="12"/>
                        </a:lnTo>
                        <a:lnTo>
                          <a:pt x="72" y="0"/>
                        </a:lnTo>
                        <a:lnTo>
                          <a:pt x="48" y="0"/>
                        </a:lnTo>
                        <a:lnTo>
                          <a:pt x="30" y="18"/>
                        </a:lnTo>
                        <a:lnTo>
                          <a:pt x="6" y="18"/>
                        </a:lnTo>
                        <a:lnTo>
                          <a:pt x="0" y="24"/>
                        </a:lnTo>
                        <a:lnTo>
                          <a:pt x="6" y="24"/>
                        </a:lnTo>
                        <a:lnTo>
                          <a:pt x="12" y="54"/>
                        </a:lnTo>
                        <a:lnTo>
                          <a:pt x="18" y="54"/>
                        </a:lnTo>
                        <a:lnTo>
                          <a:pt x="12" y="72"/>
                        </a:lnTo>
                        <a:lnTo>
                          <a:pt x="24" y="72"/>
                        </a:lnTo>
                        <a:lnTo>
                          <a:pt x="36" y="78"/>
                        </a:lnTo>
                        <a:lnTo>
                          <a:pt x="42" y="78"/>
                        </a:lnTo>
                        <a:lnTo>
                          <a:pt x="36" y="84"/>
                        </a:lnTo>
                        <a:lnTo>
                          <a:pt x="30" y="84"/>
                        </a:lnTo>
                        <a:lnTo>
                          <a:pt x="24" y="90"/>
                        </a:lnTo>
                        <a:lnTo>
                          <a:pt x="18" y="90"/>
                        </a:lnTo>
                        <a:lnTo>
                          <a:pt x="18" y="102"/>
                        </a:lnTo>
                        <a:lnTo>
                          <a:pt x="12" y="102"/>
                        </a:lnTo>
                        <a:lnTo>
                          <a:pt x="12" y="108"/>
                        </a:lnTo>
                        <a:lnTo>
                          <a:pt x="18" y="108"/>
                        </a:lnTo>
                        <a:lnTo>
                          <a:pt x="30" y="102"/>
                        </a:lnTo>
                        <a:lnTo>
                          <a:pt x="42" y="102"/>
                        </a:lnTo>
                        <a:lnTo>
                          <a:pt x="42" y="114"/>
                        </a:lnTo>
                        <a:lnTo>
                          <a:pt x="24" y="132"/>
                        </a:lnTo>
                        <a:lnTo>
                          <a:pt x="24" y="150"/>
                        </a:lnTo>
                        <a:lnTo>
                          <a:pt x="48" y="150"/>
                        </a:lnTo>
                        <a:lnTo>
                          <a:pt x="54" y="156"/>
                        </a:lnTo>
                        <a:lnTo>
                          <a:pt x="60" y="168"/>
                        </a:lnTo>
                        <a:lnTo>
                          <a:pt x="36" y="174"/>
                        </a:lnTo>
                        <a:lnTo>
                          <a:pt x="48" y="186"/>
                        </a:lnTo>
                        <a:lnTo>
                          <a:pt x="54" y="198"/>
                        </a:lnTo>
                        <a:lnTo>
                          <a:pt x="54" y="204"/>
                        </a:lnTo>
                        <a:lnTo>
                          <a:pt x="48" y="204"/>
                        </a:lnTo>
                        <a:lnTo>
                          <a:pt x="48" y="210"/>
                        </a:lnTo>
                        <a:lnTo>
                          <a:pt x="66" y="222"/>
                        </a:lnTo>
                        <a:lnTo>
                          <a:pt x="78" y="234"/>
                        </a:lnTo>
                        <a:lnTo>
                          <a:pt x="90" y="252"/>
                        </a:lnTo>
                        <a:lnTo>
                          <a:pt x="96" y="246"/>
                        </a:lnTo>
                        <a:lnTo>
                          <a:pt x="96" y="294"/>
                        </a:lnTo>
                        <a:lnTo>
                          <a:pt x="96" y="288"/>
                        </a:lnTo>
                        <a:lnTo>
                          <a:pt x="108" y="306"/>
                        </a:lnTo>
                        <a:lnTo>
                          <a:pt x="120" y="306"/>
                        </a:lnTo>
                        <a:lnTo>
                          <a:pt x="126" y="324"/>
                        </a:lnTo>
                        <a:lnTo>
                          <a:pt x="126" y="342"/>
                        </a:lnTo>
                        <a:lnTo>
                          <a:pt x="144" y="336"/>
                        </a:lnTo>
                        <a:lnTo>
                          <a:pt x="150" y="324"/>
                        </a:lnTo>
                        <a:lnTo>
                          <a:pt x="174" y="324"/>
                        </a:lnTo>
                        <a:lnTo>
                          <a:pt x="174" y="312"/>
                        </a:lnTo>
                        <a:lnTo>
                          <a:pt x="192" y="312"/>
                        </a:lnTo>
                        <a:lnTo>
                          <a:pt x="198" y="306"/>
                        </a:lnTo>
                        <a:lnTo>
                          <a:pt x="240" y="300"/>
                        </a:lnTo>
                        <a:lnTo>
                          <a:pt x="252" y="300"/>
                        </a:lnTo>
                        <a:lnTo>
                          <a:pt x="252" y="276"/>
                        </a:lnTo>
                        <a:lnTo>
                          <a:pt x="246" y="270"/>
                        </a:lnTo>
                        <a:lnTo>
                          <a:pt x="246" y="264"/>
                        </a:lnTo>
                        <a:lnTo>
                          <a:pt x="270" y="264"/>
                        </a:lnTo>
                        <a:lnTo>
                          <a:pt x="276" y="258"/>
                        </a:lnTo>
                        <a:lnTo>
                          <a:pt x="276" y="234"/>
                        </a:lnTo>
                        <a:lnTo>
                          <a:pt x="270" y="228"/>
                        </a:lnTo>
                        <a:close/>
                        <a:moveTo>
                          <a:pt x="36" y="210"/>
                        </a:moveTo>
                        <a:lnTo>
                          <a:pt x="42" y="210"/>
                        </a:lnTo>
                        <a:lnTo>
                          <a:pt x="30" y="210"/>
                        </a:lnTo>
                        <a:lnTo>
                          <a:pt x="36" y="210"/>
                        </a:lnTo>
                        <a:close/>
                      </a:path>
                    </a:pathLst>
                  </a:custGeom>
                  <a:solidFill>
                    <a:srgbClr val="C0C0C0"/>
                  </a:solidFill>
                  <a:ln w="3175" algn="ctr">
                    <a:solidFill>
                      <a:schemeClr val="bg1"/>
                    </a:solidFill>
                    <a:round/>
                    <a:headEnd/>
                    <a:tailEnd/>
                  </a:ln>
                </p:spPr>
                <p:txBody>
                  <a:bodyPr/>
                  <a:lstStyle/>
                  <a:p>
                    <a:endParaRPr lang="es-ES"/>
                  </a:p>
                </p:txBody>
              </p:sp>
              <p:sp>
                <p:nvSpPr>
                  <p:cNvPr id="72949" name="Romania"/>
                  <p:cNvSpPr>
                    <a:spLocks/>
                  </p:cNvSpPr>
                  <p:nvPr/>
                </p:nvSpPr>
                <p:spPr bwMode="auto">
                  <a:xfrm>
                    <a:off x="3000" y="1318"/>
                    <a:ext cx="157" cy="94"/>
                  </a:xfrm>
                  <a:custGeom>
                    <a:avLst/>
                    <a:gdLst>
                      <a:gd name="T0" fmla="*/ 550906402 w 612"/>
                      <a:gd name="T1" fmla="*/ 551539201 h 366"/>
                      <a:gd name="T2" fmla="*/ 550906402 w 612"/>
                      <a:gd name="T3" fmla="*/ 551539201 h 366"/>
                      <a:gd name="T4" fmla="*/ 550906402 w 612"/>
                      <a:gd name="T5" fmla="*/ 551539201 h 366"/>
                      <a:gd name="T6" fmla="*/ 550906402 w 612"/>
                      <a:gd name="T7" fmla="*/ 551539201 h 366"/>
                      <a:gd name="T8" fmla="*/ 550906402 w 612"/>
                      <a:gd name="T9" fmla="*/ 551539201 h 366"/>
                      <a:gd name="T10" fmla="*/ 550906402 w 612"/>
                      <a:gd name="T11" fmla="*/ 551539201 h 366"/>
                      <a:gd name="T12" fmla="*/ 550906402 w 612"/>
                      <a:gd name="T13" fmla="*/ 551539201 h 366"/>
                      <a:gd name="T14" fmla="*/ 550906402 w 612"/>
                      <a:gd name="T15" fmla="*/ 551539201 h 366"/>
                      <a:gd name="T16" fmla="*/ 550906402 w 612"/>
                      <a:gd name="T17" fmla="*/ 551539201 h 366"/>
                      <a:gd name="T18" fmla="*/ 550906402 w 612"/>
                      <a:gd name="T19" fmla="*/ 551539201 h 366"/>
                      <a:gd name="T20" fmla="*/ 550906402 w 612"/>
                      <a:gd name="T21" fmla="*/ 551539201 h 366"/>
                      <a:gd name="T22" fmla="*/ 550906402 w 612"/>
                      <a:gd name="T23" fmla="*/ 551539201 h 366"/>
                      <a:gd name="T24" fmla="*/ 550906402 w 612"/>
                      <a:gd name="T25" fmla="*/ 551539201 h 366"/>
                      <a:gd name="T26" fmla="*/ 550906402 w 612"/>
                      <a:gd name="T27" fmla="*/ 0 h 366"/>
                      <a:gd name="T28" fmla="*/ 550906402 w 612"/>
                      <a:gd name="T29" fmla="*/ 551539201 h 366"/>
                      <a:gd name="T30" fmla="*/ 550906402 w 612"/>
                      <a:gd name="T31" fmla="*/ 551539201 h 366"/>
                      <a:gd name="T32" fmla="*/ 550906402 w 612"/>
                      <a:gd name="T33" fmla="*/ 551539201 h 366"/>
                      <a:gd name="T34" fmla="*/ 550906402 w 612"/>
                      <a:gd name="T35" fmla="*/ 551539201 h 366"/>
                      <a:gd name="T36" fmla="*/ 550906402 w 612"/>
                      <a:gd name="T37" fmla="*/ 551539201 h 366"/>
                      <a:gd name="T38" fmla="*/ 550906402 w 612"/>
                      <a:gd name="T39" fmla="*/ 551539201 h 366"/>
                      <a:gd name="T40" fmla="*/ 550906402 w 612"/>
                      <a:gd name="T41" fmla="*/ 551539201 h 366"/>
                      <a:gd name="T42" fmla="*/ 550906402 w 612"/>
                      <a:gd name="T43" fmla="*/ 551539201 h 366"/>
                      <a:gd name="T44" fmla="*/ 550906402 w 612"/>
                      <a:gd name="T45" fmla="*/ 551539201 h 366"/>
                      <a:gd name="T46" fmla="*/ 550906402 w 612"/>
                      <a:gd name="T47" fmla="*/ 551539201 h 366"/>
                      <a:gd name="T48" fmla="*/ 0 w 612"/>
                      <a:gd name="T49" fmla="*/ 551539201 h 366"/>
                      <a:gd name="T50" fmla="*/ 550906402 w 612"/>
                      <a:gd name="T51" fmla="*/ 551539201 h 366"/>
                      <a:gd name="T52" fmla="*/ 550906402 w 612"/>
                      <a:gd name="T53" fmla="*/ 551539201 h 366"/>
                      <a:gd name="T54" fmla="*/ 550906402 w 612"/>
                      <a:gd name="T55" fmla="*/ 551539201 h 366"/>
                      <a:gd name="T56" fmla="*/ 550906402 w 612"/>
                      <a:gd name="T57" fmla="*/ 551539201 h 366"/>
                      <a:gd name="T58" fmla="*/ 550906402 w 612"/>
                      <a:gd name="T59" fmla="*/ 551539201 h 366"/>
                      <a:gd name="T60" fmla="*/ 550906402 w 612"/>
                      <a:gd name="T61" fmla="*/ 551539201 h 366"/>
                      <a:gd name="T62" fmla="*/ 550906402 w 612"/>
                      <a:gd name="T63" fmla="*/ 551539201 h 366"/>
                      <a:gd name="T64" fmla="*/ 550906402 w 612"/>
                      <a:gd name="T65" fmla="*/ 551539201 h 366"/>
                      <a:gd name="T66" fmla="*/ 550906402 w 612"/>
                      <a:gd name="T67" fmla="*/ 551539201 h 366"/>
                      <a:gd name="T68" fmla="*/ 550906402 w 612"/>
                      <a:gd name="T69" fmla="*/ 551539201 h 366"/>
                      <a:gd name="T70" fmla="*/ 550906402 w 612"/>
                      <a:gd name="T71" fmla="*/ 551539201 h 366"/>
                      <a:gd name="T72" fmla="*/ 550906402 w 612"/>
                      <a:gd name="T73" fmla="*/ 551539201 h 366"/>
                      <a:gd name="T74" fmla="*/ 550906402 w 612"/>
                      <a:gd name="T75" fmla="*/ 551539201 h 366"/>
                      <a:gd name="T76" fmla="*/ 550906402 w 612"/>
                      <a:gd name="T77" fmla="*/ 551539201 h 366"/>
                      <a:gd name="T78" fmla="*/ 550906402 w 612"/>
                      <a:gd name="T79" fmla="*/ 551539201 h 366"/>
                      <a:gd name="T80" fmla="*/ 550906402 w 612"/>
                      <a:gd name="T81" fmla="*/ 551539201 h 366"/>
                      <a:gd name="T82" fmla="*/ 550906402 w 612"/>
                      <a:gd name="T83" fmla="*/ 551539201 h 366"/>
                      <a:gd name="T84" fmla="*/ 550906402 w 612"/>
                      <a:gd name="T85" fmla="*/ 551539201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C0C0C0"/>
                  </a:solidFill>
                  <a:ln w="3175" algn="ctr">
                    <a:solidFill>
                      <a:schemeClr val="bg1"/>
                    </a:solidFill>
                    <a:round/>
                    <a:headEnd/>
                    <a:tailEnd/>
                  </a:ln>
                </p:spPr>
                <p:txBody>
                  <a:bodyPr/>
                  <a:lstStyle/>
                  <a:p>
                    <a:endParaRPr lang="es-ES"/>
                  </a:p>
                </p:txBody>
              </p:sp>
              <p:sp>
                <p:nvSpPr>
                  <p:cNvPr id="72950" name="Portugal"/>
                  <p:cNvSpPr>
                    <a:spLocks/>
                  </p:cNvSpPr>
                  <p:nvPr/>
                </p:nvSpPr>
                <p:spPr bwMode="auto">
                  <a:xfrm>
                    <a:off x="2506" y="1443"/>
                    <a:ext cx="58" cy="105"/>
                  </a:xfrm>
                  <a:custGeom>
                    <a:avLst/>
                    <a:gdLst>
                      <a:gd name="T0" fmla="*/ 546289423 w 228"/>
                      <a:gd name="T1" fmla="*/ 544651359 h 414"/>
                      <a:gd name="T2" fmla="*/ 546289423 w 228"/>
                      <a:gd name="T3" fmla="*/ 544651359 h 414"/>
                      <a:gd name="T4" fmla="*/ 546289423 w 228"/>
                      <a:gd name="T5" fmla="*/ 544651359 h 414"/>
                      <a:gd name="T6" fmla="*/ 546289423 w 228"/>
                      <a:gd name="T7" fmla="*/ 544651359 h 414"/>
                      <a:gd name="T8" fmla="*/ 546289423 w 228"/>
                      <a:gd name="T9" fmla="*/ 544651359 h 414"/>
                      <a:gd name="T10" fmla="*/ 546289423 w 228"/>
                      <a:gd name="T11" fmla="*/ 544651359 h 414"/>
                      <a:gd name="T12" fmla="*/ 546289423 w 228"/>
                      <a:gd name="T13" fmla="*/ 0 h 414"/>
                      <a:gd name="T14" fmla="*/ 546289423 w 228"/>
                      <a:gd name="T15" fmla="*/ 544651359 h 414"/>
                      <a:gd name="T16" fmla="*/ 546289423 w 228"/>
                      <a:gd name="T17" fmla="*/ 544651359 h 414"/>
                      <a:gd name="T18" fmla="*/ 546289423 w 228"/>
                      <a:gd name="T19" fmla="*/ 544651359 h 414"/>
                      <a:gd name="T20" fmla="*/ 546289423 w 228"/>
                      <a:gd name="T21" fmla="*/ 544651359 h 414"/>
                      <a:gd name="T22" fmla="*/ 546289423 w 228"/>
                      <a:gd name="T23" fmla="*/ 544651359 h 414"/>
                      <a:gd name="T24" fmla="*/ 546289423 w 228"/>
                      <a:gd name="T25" fmla="*/ 544651359 h 414"/>
                      <a:gd name="T26" fmla="*/ 0 w 228"/>
                      <a:gd name="T27" fmla="*/ 544651359 h 414"/>
                      <a:gd name="T28" fmla="*/ 546289423 w 228"/>
                      <a:gd name="T29" fmla="*/ 544651359 h 414"/>
                      <a:gd name="T30" fmla="*/ 546289423 w 228"/>
                      <a:gd name="T31" fmla="*/ 544651359 h 414"/>
                      <a:gd name="T32" fmla="*/ 546289423 w 228"/>
                      <a:gd name="T33" fmla="*/ 544651359 h 414"/>
                      <a:gd name="T34" fmla="*/ 546289423 w 228"/>
                      <a:gd name="T35" fmla="*/ 544651359 h 414"/>
                      <a:gd name="T36" fmla="*/ 546289423 w 228"/>
                      <a:gd name="T37" fmla="*/ 544651359 h 414"/>
                      <a:gd name="T38" fmla="*/ 546289423 w 228"/>
                      <a:gd name="T39" fmla="*/ 544651359 h 414"/>
                      <a:gd name="T40" fmla="*/ 546289423 w 228"/>
                      <a:gd name="T41" fmla="*/ 544651359 h 414"/>
                      <a:gd name="T42" fmla="*/ 546289423 w 228"/>
                      <a:gd name="T43" fmla="*/ 544651359 h 414"/>
                      <a:gd name="T44" fmla="*/ 546289423 w 228"/>
                      <a:gd name="T45" fmla="*/ 544651359 h 414"/>
                      <a:gd name="T46" fmla="*/ 546289423 w 228"/>
                      <a:gd name="T47" fmla="*/ 544651359 h 414"/>
                      <a:gd name="T48" fmla="*/ 546289423 w 228"/>
                      <a:gd name="T49" fmla="*/ 544651359 h 414"/>
                      <a:gd name="T50" fmla="*/ 546289423 w 228"/>
                      <a:gd name="T51" fmla="*/ 544651359 h 414"/>
                      <a:gd name="T52" fmla="*/ 546289423 w 228"/>
                      <a:gd name="T53" fmla="*/ 544651359 h 414"/>
                      <a:gd name="T54" fmla="*/ 546289423 w 228"/>
                      <a:gd name="T55" fmla="*/ 544651359 h 414"/>
                      <a:gd name="T56" fmla="*/ 546289423 w 228"/>
                      <a:gd name="T57" fmla="*/ 544651359 h 414"/>
                      <a:gd name="T58" fmla="*/ 546289423 w 228"/>
                      <a:gd name="T59" fmla="*/ 544651359 h 414"/>
                      <a:gd name="T60" fmla="*/ 546289423 w 228"/>
                      <a:gd name="T61" fmla="*/ 544651359 h 414"/>
                      <a:gd name="T62" fmla="*/ 546289423 w 228"/>
                      <a:gd name="T63" fmla="*/ 544651359 h 414"/>
                      <a:gd name="T64" fmla="*/ 546289423 w 228"/>
                      <a:gd name="T65" fmla="*/ 544651359 h 414"/>
                      <a:gd name="T66" fmla="*/ 546289423 w 228"/>
                      <a:gd name="T67" fmla="*/ 544651359 h 414"/>
                      <a:gd name="T68" fmla="*/ 546289423 w 228"/>
                      <a:gd name="T69" fmla="*/ 544651359 h 414"/>
                      <a:gd name="T70" fmla="*/ 546289423 w 228"/>
                      <a:gd name="T71" fmla="*/ 544651359 h 414"/>
                      <a:gd name="T72" fmla="*/ 546289423 w 228"/>
                      <a:gd name="T73" fmla="*/ 544651359 h 414"/>
                      <a:gd name="T74" fmla="*/ 546289423 w 228"/>
                      <a:gd name="T75" fmla="*/ 544651359 h 414"/>
                      <a:gd name="T76" fmla="*/ 546289423 w 228"/>
                      <a:gd name="T77" fmla="*/ 544651359 h 414"/>
                      <a:gd name="T78" fmla="*/ 546289423 w 228"/>
                      <a:gd name="T79" fmla="*/ 544651359 h 414"/>
                      <a:gd name="T80" fmla="*/ 546289423 w 228"/>
                      <a:gd name="T81" fmla="*/ 544651359 h 414"/>
                      <a:gd name="T82" fmla="*/ 546289423 w 228"/>
                      <a:gd name="T83" fmla="*/ 544651359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C0C0C0"/>
                  </a:solidFill>
                  <a:ln w="3175" algn="ctr">
                    <a:solidFill>
                      <a:schemeClr val="bg1"/>
                    </a:solidFill>
                    <a:round/>
                    <a:headEnd/>
                    <a:tailEnd/>
                  </a:ln>
                </p:spPr>
                <p:txBody>
                  <a:bodyPr/>
                  <a:lstStyle/>
                  <a:p>
                    <a:endParaRPr lang="es-ES"/>
                  </a:p>
                </p:txBody>
              </p:sp>
              <p:sp>
                <p:nvSpPr>
                  <p:cNvPr id="72951" name="Poland"/>
                  <p:cNvSpPr>
                    <a:spLocks/>
                  </p:cNvSpPr>
                  <p:nvPr/>
                </p:nvSpPr>
                <p:spPr bwMode="auto">
                  <a:xfrm>
                    <a:off x="2899" y="1188"/>
                    <a:ext cx="160" cy="115"/>
                  </a:xfrm>
                  <a:custGeom>
                    <a:avLst/>
                    <a:gdLst>
                      <a:gd name="T0" fmla="*/ 550636486 w 624"/>
                      <a:gd name="T1" fmla="*/ 548801097 h 450"/>
                      <a:gd name="T2" fmla="*/ 550636486 w 624"/>
                      <a:gd name="T3" fmla="*/ 548801097 h 450"/>
                      <a:gd name="T4" fmla="*/ 550636486 w 624"/>
                      <a:gd name="T5" fmla="*/ 548801097 h 450"/>
                      <a:gd name="T6" fmla="*/ 550636486 w 624"/>
                      <a:gd name="T7" fmla="*/ 548801097 h 450"/>
                      <a:gd name="T8" fmla="*/ 550636486 w 624"/>
                      <a:gd name="T9" fmla="*/ 548801097 h 450"/>
                      <a:gd name="T10" fmla="*/ 550636486 w 624"/>
                      <a:gd name="T11" fmla="*/ 548801097 h 450"/>
                      <a:gd name="T12" fmla="*/ 550636486 w 624"/>
                      <a:gd name="T13" fmla="*/ 548801097 h 450"/>
                      <a:gd name="T14" fmla="*/ 550636486 w 624"/>
                      <a:gd name="T15" fmla="*/ 548801097 h 450"/>
                      <a:gd name="T16" fmla="*/ 550636486 w 624"/>
                      <a:gd name="T17" fmla="*/ 548801097 h 450"/>
                      <a:gd name="T18" fmla="*/ 550636486 w 624"/>
                      <a:gd name="T19" fmla="*/ 548801097 h 450"/>
                      <a:gd name="T20" fmla="*/ 550636486 w 624"/>
                      <a:gd name="T21" fmla="*/ 548801097 h 450"/>
                      <a:gd name="T22" fmla="*/ 550636486 w 624"/>
                      <a:gd name="T23" fmla="*/ 548801097 h 450"/>
                      <a:gd name="T24" fmla="*/ 550636486 w 624"/>
                      <a:gd name="T25" fmla="*/ 548801097 h 450"/>
                      <a:gd name="T26" fmla="*/ 550636486 w 624"/>
                      <a:gd name="T27" fmla="*/ 548801097 h 450"/>
                      <a:gd name="T28" fmla="*/ 550636486 w 624"/>
                      <a:gd name="T29" fmla="*/ 548801097 h 450"/>
                      <a:gd name="T30" fmla="*/ 550636486 w 624"/>
                      <a:gd name="T31" fmla="*/ 548801097 h 450"/>
                      <a:gd name="T32" fmla="*/ 550636486 w 624"/>
                      <a:gd name="T33" fmla="*/ 548801097 h 450"/>
                      <a:gd name="T34" fmla="*/ 550636486 w 624"/>
                      <a:gd name="T35" fmla="*/ 548801097 h 450"/>
                      <a:gd name="T36" fmla="*/ 550636486 w 624"/>
                      <a:gd name="T37" fmla="*/ 548801097 h 450"/>
                      <a:gd name="T38" fmla="*/ 550636486 w 624"/>
                      <a:gd name="T39" fmla="*/ 548801097 h 450"/>
                      <a:gd name="T40" fmla="*/ 550636486 w 624"/>
                      <a:gd name="T41" fmla="*/ 548801097 h 450"/>
                      <a:gd name="T42" fmla="*/ 550636486 w 624"/>
                      <a:gd name="T43" fmla="*/ 548801097 h 450"/>
                      <a:gd name="T44" fmla="*/ 550636486 w 624"/>
                      <a:gd name="T45" fmla="*/ 548801097 h 450"/>
                      <a:gd name="T46" fmla="*/ 550636486 w 624"/>
                      <a:gd name="T47" fmla="*/ 548801097 h 450"/>
                      <a:gd name="T48" fmla="*/ 550636486 w 624"/>
                      <a:gd name="T49" fmla="*/ 548801097 h 450"/>
                      <a:gd name="T50" fmla="*/ 550636486 w 624"/>
                      <a:gd name="T51" fmla="*/ 548801097 h 450"/>
                      <a:gd name="T52" fmla="*/ 550636486 w 624"/>
                      <a:gd name="T53" fmla="*/ 548801097 h 450"/>
                      <a:gd name="T54" fmla="*/ 550636486 w 624"/>
                      <a:gd name="T55" fmla="*/ 548801097 h 450"/>
                      <a:gd name="T56" fmla="*/ 550636486 w 624"/>
                      <a:gd name="T57" fmla="*/ 548801097 h 450"/>
                      <a:gd name="T58" fmla="*/ 0 w 624"/>
                      <a:gd name="T59" fmla="*/ 548801097 h 450"/>
                      <a:gd name="T60" fmla="*/ 550636486 w 624"/>
                      <a:gd name="T61" fmla="*/ 548801097 h 450"/>
                      <a:gd name="T62" fmla="*/ 550636486 w 624"/>
                      <a:gd name="T63" fmla="*/ 548801097 h 450"/>
                      <a:gd name="T64" fmla="*/ 550636486 w 624"/>
                      <a:gd name="T65" fmla="*/ 548801097 h 450"/>
                      <a:gd name="T66" fmla="*/ 550636486 w 624"/>
                      <a:gd name="T67" fmla="*/ 548801097 h 450"/>
                      <a:gd name="T68" fmla="*/ 550636486 w 624"/>
                      <a:gd name="T69" fmla="*/ 548801097 h 450"/>
                      <a:gd name="T70" fmla="*/ 550636486 w 624"/>
                      <a:gd name="T71" fmla="*/ 548801097 h 450"/>
                      <a:gd name="T72" fmla="*/ 550636486 w 624"/>
                      <a:gd name="T73" fmla="*/ 548801097 h 450"/>
                      <a:gd name="T74" fmla="*/ 550636486 w 624"/>
                      <a:gd name="T75" fmla="*/ 548801097 h 450"/>
                      <a:gd name="T76" fmla="*/ 550636486 w 624"/>
                      <a:gd name="T77" fmla="*/ 548801097 h 450"/>
                      <a:gd name="T78" fmla="*/ 550636486 w 624"/>
                      <a:gd name="T79" fmla="*/ 548801097 h 450"/>
                      <a:gd name="T80" fmla="*/ 550636486 w 624"/>
                      <a:gd name="T81" fmla="*/ 548801097 h 450"/>
                      <a:gd name="T82" fmla="*/ 550636486 w 624"/>
                      <a:gd name="T83" fmla="*/ 548801097 h 450"/>
                      <a:gd name="T84" fmla="*/ 550636486 w 624"/>
                      <a:gd name="T85" fmla="*/ 548801097 h 450"/>
                      <a:gd name="T86" fmla="*/ 550636486 w 624"/>
                      <a:gd name="T87" fmla="*/ 548801097 h 450"/>
                      <a:gd name="T88" fmla="*/ 550636486 w 624"/>
                      <a:gd name="T89" fmla="*/ 548801097 h 450"/>
                      <a:gd name="T90" fmla="*/ 550636486 w 624"/>
                      <a:gd name="T91" fmla="*/ 548801097 h 450"/>
                      <a:gd name="T92" fmla="*/ 550636486 w 624"/>
                      <a:gd name="T93" fmla="*/ 548801097 h 450"/>
                      <a:gd name="T94" fmla="*/ 550636486 w 624"/>
                      <a:gd name="T95" fmla="*/ 548801097 h 450"/>
                      <a:gd name="T96" fmla="*/ 550636486 w 624"/>
                      <a:gd name="T97" fmla="*/ 548801097 h 450"/>
                      <a:gd name="T98" fmla="*/ 550636486 w 624"/>
                      <a:gd name="T99" fmla="*/ 548801097 h 450"/>
                      <a:gd name="T100" fmla="*/ 550636486 w 624"/>
                      <a:gd name="T101" fmla="*/ 548801097 h 450"/>
                      <a:gd name="T102" fmla="*/ 550636486 w 624"/>
                      <a:gd name="T103" fmla="*/ 548801097 h 450"/>
                      <a:gd name="T104" fmla="*/ 550636486 w 624"/>
                      <a:gd name="T105" fmla="*/ 548801097 h 450"/>
                      <a:gd name="T106" fmla="*/ 550636486 w 624"/>
                      <a:gd name="T107" fmla="*/ 54880109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rgbClr val="C0C0C0"/>
                  </a:solidFill>
                  <a:ln w="3175" algn="ctr">
                    <a:solidFill>
                      <a:schemeClr val="bg1"/>
                    </a:solidFill>
                    <a:round/>
                    <a:headEnd/>
                    <a:tailEnd/>
                  </a:ln>
                </p:spPr>
                <p:txBody>
                  <a:bodyPr/>
                  <a:lstStyle/>
                  <a:p>
                    <a:endParaRPr lang="es-ES"/>
                  </a:p>
                </p:txBody>
              </p:sp>
              <p:sp>
                <p:nvSpPr>
                  <p:cNvPr id="72952" name="Norway"/>
                  <p:cNvSpPr>
                    <a:spLocks noEditPoints="1"/>
                  </p:cNvSpPr>
                  <p:nvPr/>
                </p:nvSpPr>
                <p:spPr bwMode="auto">
                  <a:xfrm>
                    <a:off x="2764" y="743"/>
                    <a:ext cx="348" cy="383"/>
                  </a:xfrm>
                  <a:custGeom>
                    <a:avLst/>
                    <a:gdLst>
                      <a:gd name="T0" fmla="*/ 548695935 w 1362"/>
                      <a:gd name="T1" fmla="*/ 548323849 h 1500"/>
                      <a:gd name="T2" fmla="*/ 548695935 w 1362"/>
                      <a:gd name="T3" fmla="*/ 548323849 h 1500"/>
                      <a:gd name="T4" fmla="*/ 548695935 w 1362"/>
                      <a:gd name="T5" fmla="*/ 548323849 h 1500"/>
                      <a:gd name="T6" fmla="*/ 548695935 w 1362"/>
                      <a:gd name="T7" fmla="*/ 548323849 h 1500"/>
                      <a:gd name="T8" fmla="*/ 548695935 w 1362"/>
                      <a:gd name="T9" fmla="*/ 0 h 1500"/>
                      <a:gd name="T10" fmla="*/ 548695935 w 1362"/>
                      <a:gd name="T11" fmla="*/ 548323849 h 1500"/>
                      <a:gd name="T12" fmla="*/ 548695935 w 1362"/>
                      <a:gd name="T13" fmla="*/ 548323849 h 1500"/>
                      <a:gd name="T14" fmla="*/ 548695935 w 1362"/>
                      <a:gd name="T15" fmla="*/ 548323849 h 1500"/>
                      <a:gd name="T16" fmla="*/ 548695935 w 1362"/>
                      <a:gd name="T17" fmla="*/ 548323849 h 1500"/>
                      <a:gd name="T18" fmla="*/ 548695935 w 1362"/>
                      <a:gd name="T19" fmla="*/ 548323849 h 1500"/>
                      <a:gd name="T20" fmla="*/ 548695935 w 1362"/>
                      <a:gd name="T21" fmla="*/ 548323849 h 1500"/>
                      <a:gd name="T22" fmla="*/ 548695935 w 1362"/>
                      <a:gd name="T23" fmla="*/ 548323849 h 1500"/>
                      <a:gd name="T24" fmla="*/ 548695935 w 1362"/>
                      <a:gd name="T25" fmla="*/ 548323849 h 1500"/>
                      <a:gd name="T26" fmla="*/ 548695935 w 1362"/>
                      <a:gd name="T27" fmla="*/ 548323849 h 1500"/>
                      <a:gd name="T28" fmla="*/ 548695935 w 1362"/>
                      <a:gd name="T29" fmla="*/ 548323849 h 1500"/>
                      <a:gd name="T30" fmla="*/ 548695935 w 1362"/>
                      <a:gd name="T31" fmla="*/ 548323849 h 1500"/>
                      <a:gd name="T32" fmla="*/ 548695935 w 1362"/>
                      <a:gd name="T33" fmla="*/ 548323849 h 1500"/>
                      <a:gd name="T34" fmla="*/ 548695935 w 1362"/>
                      <a:gd name="T35" fmla="*/ 548323849 h 1500"/>
                      <a:gd name="T36" fmla="*/ 548695935 w 1362"/>
                      <a:gd name="T37" fmla="*/ 548323849 h 1500"/>
                      <a:gd name="T38" fmla="*/ 548695935 w 1362"/>
                      <a:gd name="T39" fmla="*/ 548323849 h 1500"/>
                      <a:gd name="T40" fmla="*/ 548695935 w 1362"/>
                      <a:gd name="T41" fmla="*/ 548323849 h 1500"/>
                      <a:gd name="T42" fmla="*/ 548695935 w 1362"/>
                      <a:gd name="T43" fmla="*/ 548323849 h 1500"/>
                      <a:gd name="T44" fmla="*/ 548695935 w 1362"/>
                      <a:gd name="T45" fmla="*/ 548323849 h 1500"/>
                      <a:gd name="T46" fmla="*/ 548695935 w 1362"/>
                      <a:gd name="T47" fmla="*/ 548323849 h 1500"/>
                      <a:gd name="T48" fmla="*/ 548695935 w 1362"/>
                      <a:gd name="T49" fmla="*/ 548323849 h 1500"/>
                      <a:gd name="T50" fmla="*/ 548695935 w 1362"/>
                      <a:gd name="T51" fmla="*/ 548323849 h 1500"/>
                      <a:gd name="T52" fmla="*/ 548695935 w 1362"/>
                      <a:gd name="T53" fmla="*/ 548323849 h 1500"/>
                      <a:gd name="T54" fmla="*/ 548695935 w 1362"/>
                      <a:gd name="T55" fmla="*/ 548323849 h 1500"/>
                      <a:gd name="T56" fmla="*/ 548695935 w 1362"/>
                      <a:gd name="T57" fmla="*/ 548323849 h 1500"/>
                      <a:gd name="T58" fmla="*/ 548695935 w 1362"/>
                      <a:gd name="T59" fmla="*/ 548323849 h 1500"/>
                      <a:gd name="T60" fmla="*/ 548695935 w 1362"/>
                      <a:gd name="T61" fmla="*/ 548323849 h 1500"/>
                      <a:gd name="T62" fmla="*/ 548695935 w 1362"/>
                      <a:gd name="T63" fmla="*/ 548323849 h 1500"/>
                      <a:gd name="T64" fmla="*/ 548695935 w 1362"/>
                      <a:gd name="T65" fmla="*/ 548323849 h 1500"/>
                      <a:gd name="T66" fmla="*/ 548695935 w 1362"/>
                      <a:gd name="T67" fmla="*/ 548323849 h 1500"/>
                      <a:gd name="T68" fmla="*/ 548695935 w 1362"/>
                      <a:gd name="T69" fmla="*/ 548323849 h 1500"/>
                      <a:gd name="T70" fmla="*/ 548695935 w 1362"/>
                      <a:gd name="T71" fmla="*/ 548323849 h 1500"/>
                      <a:gd name="T72" fmla="*/ 548695935 w 1362"/>
                      <a:gd name="T73" fmla="*/ 548323849 h 1500"/>
                      <a:gd name="T74" fmla="*/ 548695935 w 1362"/>
                      <a:gd name="T75" fmla="*/ 548323849 h 1500"/>
                      <a:gd name="T76" fmla="*/ 548695935 w 1362"/>
                      <a:gd name="T77" fmla="*/ 548323849 h 1500"/>
                      <a:gd name="T78" fmla="*/ 548695935 w 1362"/>
                      <a:gd name="T79" fmla="*/ 548323849 h 1500"/>
                      <a:gd name="T80" fmla="*/ 548695935 w 1362"/>
                      <a:gd name="T81" fmla="*/ 548323849 h 1500"/>
                      <a:gd name="T82" fmla="*/ 548695935 w 1362"/>
                      <a:gd name="T83" fmla="*/ 548323849 h 1500"/>
                      <a:gd name="T84" fmla="*/ 548695935 w 1362"/>
                      <a:gd name="T85" fmla="*/ 548323849 h 1500"/>
                      <a:gd name="T86" fmla="*/ 548695935 w 1362"/>
                      <a:gd name="T87" fmla="*/ 548323849 h 1500"/>
                      <a:gd name="T88" fmla="*/ 548695935 w 1362"/>
                      <a:gd name="T89" fmla="*/ 548323849 h 1500"/>
                      <a:gd name="T90" fmla="*/ 548695935 w 1362"/>
                      <a:gd name="T91" fmla="*/ 548323849 h 1500"/>
                      <a:gd name="T92" fmla="*/ 548695935 w 1362"/>
                      <a:gd name="T93" fmla="*/ 548323849 h 1500"/>
                      <a:gd name="T94" fmla="*/ 548695935 w 1362"/>
                      <a:gd name="T95" fmla="*/ 548323849 h 1500"/>
                      <a:gd name="T96" fmla="*/ 548695935 w 1362"/>
                      <a:gd name="T97" fmla="*/ 548323849 h 1500"/>
                      <a:gd name="T98" fmla="*/ 548695935 w 1362"/>
                      <a:gd name="T99" fmla="*/ 548323849 h 1500"/>
                      <a:gd name="T100" fmla="*/ 548695935 w 1362"/>
                      <a:gd name="T101" fmla="*/ 548323849 h 1500"/>
                      <a:gd name="T102" fmla="*/ 548695935 w 1362"/>
                      <a:gd name="T103" fmla="*/ 548323849 h 1500"/>
                      <a:gd name="T104" fmla="*/ 548695935 w 1362"/>
                      <a:gd name="T105" fmla="*/ 548323849 h 1500"/>
                      <a:gd name="T106" fmla="*/ 548695935 w 1362"/>
                      <a:gd name="T107" fmla="*/ 548323849 h 1500"/>
                      <a:gd name="T108" fmla="*/ 548695935 w 1362"/>
                      <a:gd name="T109" fmla="*/ 548323849 h 1500"/>
                      <a:gd name="T110" fmla="*/ 548695935 w 1362"/>
                      <a:gd name="T111" fmla="*/ 548323849 h 1500"/>
                      <a:gd name="T112" fmla="*/ 548695935 w 1362"/>
                      <a:gd name="T113" fmla="*/ 548323849 h 1500"/>
                      <a:gd name="T114" fmla="*/ 548695935 w 1362"/>
                      <a:gd name="T115" fmla="*/ 548323849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rgbClr val="C0C0C0"/>
                  </a:solidFill>
                  <a:ln w="3175" algn="ctr">
                    <a:solidFill>
                      <a:schemeClr val="bg1"/>
                    </a:solidFill>
                    <a:round/>
                    <a:headEnd/>
                    <a:tailEnd/>
                  </a:ln>
                </p:spPr>
                <p:txBody>
                  <a:bodyPr/>
                  <a:lstStyle/>
                  <a:p>
                    <a:endParaRPr lang="es-ES"/>
                  </a:p>
                </p:txBody>
              </p:sp>
              <p:sp>
                <p:nvSpPr>
                  <p:cNvPr id="72953" name="Netherlands"/>
                  <p:cNvSpPr>
                    <a:spLocks/>
                  </p:cNvSpPr>
                  <p:nvPr/>
                </p:nvSpPr>
                <p:spPr bwMode="auto">
                  <a:xfrm>
                    <a:off x="2724" y="1215"/>
                    <a:ext cx="69" cy="54"/>
                  </a:xfrm>
                  <a:custGeom>
                    <a:avLst/>
                    <a:gdLst>
                      <a:gd name="T0" fmla="*/ 0 w 270"/>
                      <a:gd name="T1" fmla="*/ 552209789 h 210"/>
                      <a:gd name="T2" fmla="*/ 548800998 w 270"/>
                      <a:gd name="T3" fmla="*/ 552209789 h 210"/>
                      <a:gd name="T4" fmla="*/ 548800998 w 270"/>
                      <a:gd name="T5" fmla="*/ 552209789 h 210"/>
                      <a:gd name="T6" fmla="*/ 548800998 w 270"/>
                      <a:gd name="T7" fmla="*/ 552209789 h 210"/>
                      <a:gd name="T8" fmla="*/ 548800998 w 270"/>
                      <a:gd name="T9" fmla="*/ 552209789 h 210"/>
                      <a:gd name="T10" fmla="*/ 548800998 w 270"/>
                      <a:gd name="T11" fmla="*/ 552209789 h 210"/>
                      <a:gd name="T12" fmla="*/ 548800998 w 270"/>
                      <a:gd name="T13" fmla="*/ 552209789 h 210"/>
                      <a:gd name="T14" fmla="*/ 548800998 w 270"/>
                      <a:gd name="T15" fmla="*/ 552209789 h 210"/>
                      <a:gd name="T16" fmla="*/ 548800998 w 270"/>
                      <a:gd name="T17" fmla="*/ 552209789 h 210"/>
                      <a:gd name="T18" fmla="*/ 548800998 w 270"/>
                      <a:gd name="T19" fmla="*/ 552209789 h 210"/>
                      <a:gd name="T20" fmla="*/ 548800998 w 270"/>
                      <a:gd name="T21" fmla="*/ 552209789 h 210"/>
                      <a:gd name="T22" fmla="*/ 548800998 w 270"/>
                      <a:gd name="T23" fmla="*/ 552209789 h 210"/>
                      <a:gd name="T24" fmla="*/ 548800998 w 270"/>
                      <a:gd name="T25" fmla="*/ 552209789 h 210"/>
                      <a:gd name="T26" fmla="*/ 548800998 w 270"/>
                      <a:gd name="T27" fmla="*/ 552209789 h 210"/>
                      <a:gd name="T28" fmla="*/ 548800998 w 270"/>
                      <a:gd name="T29" fmla="*/ 552209789 h 210"/>
                      <a:gd name="T30" fmla="*/ 548800998 w 270"/>
                      <a:gd name="T31" fmla="*/ 552209789 h 210"/>
                      <a:gd name="T32" fmla="*/ 548800998 w 270"/>
                      <a:gd name="T33" fmla="*/ 552209789 h 210"/>
                      <a:gd name="T34" fmla="*/ 548800998 w 270"/>
                      <a:gd name="T35" fmla="*/ 552209789 h 210"/>
                      <a:gd name="T36" fmla="*/ 548800998 w 270"/>
                      <a:gd name="T37" fmla="*/ 552209789 h 210"/>
                      <a:gd name="T38" fmla="*/ 548800998 w 270"/>
                      <a:gd name="T39" fmla="*/ 552209789 h 210"/>
                      <a:gd name="T40" fmla="*/ 548800998 w 270"/>
                      <a:gd name="T41" fmla="*/ 552209789 h 210"/>
                      <a:gd name="T42" fmla="*/ 548800998 w 270"/>
                      <a:gd name="T43" fmla="*/ 552209789 h 210"/>
                      <a:gd name="T44" fmla="*/ 548800998 w 270"/>
                      <a:gd name="T45" fmla="*/ 552209789 h 210"/>
                      <a:gd name="T46" fmla="*/ 548800998 w 270"/>
                      <a:gd name="T47" fmla="*/ 552209789 h 210"/>
                      <a:gd name="T48" fmla="*/ 548800998 w 270"/>
                      <a:gd name="T49" fmla="*/ 552209789 h 210"/>
                      <a:gd name="T50" fmla="*/ 548800998 w 270"/>
                      <a:gd name="T51" fmla="*/ 552209789 h 210"/>
                      <a:gd name="T52" fmla="*/ 548800998 w 270"/>
                      <a:gd name="T53" fmla="*/ 552209789 h 210"/>
                      <a:gd name="T54" fmla="*/ 548800998 w 270"/>
                      <a:gd name="T55" fmla="*/ 552209789 h 210"/>
                      <a:gd name="T56" fmla="*/ 548800998 w 270"/>
                      <a:gd name="T57" fmla="*/ 552209789 h 210"/>
                      <a:gd name="T58" fmla="*/ 548800998 w 270"/>
                      <a:gd name="T59" fmla="*/ 0 h 210"/>
                      <a:gd name="T60" fmla="*/ 548800998 w 270"/>
                      <a:gd name="T61" fmla="*/ 552209789 h 210"/>
                      <a:gd name="T62" fmla="*/ 548800998 w 270"/>
                      <a:gd name="T63" fmla="*/ 552209789 h 210"/>
                      <a:gd name="T64" fmla="*/ 548800998 w 270"/>
                      <a:gd name="T65" fmla="*/ 552209789 h 210"/>
                      <a:gd name="T66" fmla="*/ 548800998 w 270"/>
                      <a:gd name="T67" fmla="*/ 552209789 h 210"/>
                      <a:gd name="T68" fmla="*/ 548800998 w 270"/>
                      <a:gd name="T69" fmla="*/ 552209789 h 210"/>
                      <a:gd name="T70" fmla="*/ 548800998 w 270"/>
                      <a:gd name="T71" fmla="*/ 552209789 h 210"/>
                      <a:gd name="T72" fmla="*/ 548800998 w 270"/>
                      <a:gd name="T73" fmla="*/ 552209789 h 210"/>
                      <a:gd name="T74" fmla="*/ 548800998 w 270"/>
                      <a:gd name="T75" fmla="*/ 552209789 h 210"/>
                      <a:gd name="T76" fmla="*/ 548800998 w 270"/>
                      <a:gd name="T77" fmla="*/ 552209789 h 210"/>
                      <a:gd name="T78" fmla="*/ 548800998 w 270"/>
                      <a:gd name="T79" fmla="*/ 552209789 h 210"/>
                      <a:gd name="T80" fmla="*/ 548800998 w 270"/>
                      <a:gd name="T81" fmla="*/ 552209789 h 210"/>
                      <a:gd name="T82" fmla="*/ 548800998 w 270"/>
                      <a:gd name="T83" fmla="*/ 552209789 h 210"/>
                      <a:gd name="T84" fmla="*/ 548800998 w 270"/>
                      <a:gd name="T85" fmla="*/ 552209789 h 210"/>
                      <a:gd name="T86" fmla="*/ 548800998 w 270"/>
                      <a:gd name="T87" fmla="*/ 552209789 h 210"/>
                      <a:gd name="T88" fmla="*/ 548800998 w 270"/>
                      <a:gd name="T89" fmla="*/ 552209789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C0C0C0"/>
                  </a:solidFill>
                  <a:ln w="3175" algn="ctr">
                    <a:solidFill>
                      <a:schemeClr val="bg1"/>
                    </a:solidFill>
                    <a:round/>
                    <a:headEnd/>
                    <a:tailEnd/>
                  </a:ln>
                </p:spPr>
                <p:txBody>
                  <a:bodyPr/>
                  <a:lstStyle/>
                  <a:p>
                    <a:endParaRPr lang="es-ES"/>
                  </a:p>
                </p:txBody>
              </p:sp>
              <p:sp>
                <p:nvSpPr>
                  <p:cNvPr id="72954" name="Montenegro"/>
                  <p:cNvSpPr>
                    <a:spLocks/>
                  </p:cNvSpPr>
                  <p:nvPr/>
                </p:nvSpPr>
                <p:spPr bwMode="auto">
                  <a:xfrm>
                    <a:off x="2973" y="1412"/>
                    <a:ext cx="29" cy="35"/>
                  </a:xfrm>
                  <a:custGeom>
                    <a:avLst/>
                    <a:gdLst>
                      <a:gd name="T0" fmla="*/ 546289423 w 114"/>
                      <a:gd name="T1" fmla="*/ 544651279 h 138"/>
                      <a:gd name="T2" fmla="*/ 546289423 w 114"/>
                      <a:gd name="T3" fmla="*/ 544651279 h 138"/>
                      <a:gd name="T4" fmla="*/ 546289423 w 114"/>
                      <a:gd name="T5" fmla="*/ 544651279 h 138"/>
                      <a:gd name="T6" fmla="*/ 546289423 w 114"/>
                      <a:gd name="T7" fmla="*/ 544651279 h 138"/>
                      <a:gd name="T8" fmla="*/ 546289423 w 114"/>
                      <a:gd name="T9" fmla="*/ 544651279 h 138"/>
                      <a:gd name="T10" fmla="*/ 546289423 w 114"/>
                      <a:gd name="T11" fmla="*/ 544651279 h 138"/>
                      <a:gd name="T12" fmla="*/ 546289423 w 114"/>
                      <a:gd name="T13" fmla="*/ 0 h 138"/>
                      <a:gd name="T14" fmla="*/ 546289423 w 114"/>
                      <a:gd name="T15" fmla="*/ 0 h 138"/>
                      <a:gd name="T16" fmla="*/ 546289423 w 114"/>
                      <a:gd name="T17" fmla="*/ 544651279 h 138"/>
                      <a:gd name="T18" fmla="*/ 546289423 w 114"/>
                      <a:gd name="T19" fmla="*/ 544651279 h 138"/>
                      <a:gd name="T20" fmla="*/ 546289423 w 114"/>
                      <a:gd name="T21" fmla="*/ 544651279 h 138"/>
                      <a:gd name="T22" fmla="*/ 546289423 w 114"/>
                      <a:gd name="T23" fmla="*/ 544651279 h 138"/>
                      <a:gd name="T24" fmla="*/ 546289423 w 114"/>
                      <a:gd name="T25" fmla="*/ 544651279 h 138"/>
                      <a:gd name="T26" fmla="*/ 546289423 w 114"/>
                      <a:gd name="T27" fmla="*/ 544651279 h 138"/>
                      <a:gd name="T28" fmla="*/ 0 w 114"/>
                      <a:gd name="T29" fmla="*/ 544651279 h 138"/>
                      <a:gd name="T30" fmla="*/ 0 w 114"/>
                      <a:gd name="T31" fmla="*/ 544651279 h 138"/>
                      <a:gd name="T32" fmla="*/ 546289423 w 114"/>
                      <a:gd name="T33" fmla="*/ 544651279 h 138"/>
                      <a:gd name="T34" fmla="*/ 546289423 w 114"/>
                      <a:gd name="T35" fmla="*/ 544651279 h 138"/>
                      <a:gd name="T36" fmla="*/ 546289423 w 114"/>
                      <a:gd name="T37" fmla="*/ 544651279 h 138"/>
                      <a:gd name="T38" fmla="*/ 546289423 w 114"/>
                      <a:gd name="T39" fmla="*/ 544651279 h 138"/>
                      <a:gd name="T40" fmla="*/ 546289423 w 114"/>
                      <a:gd name="T41" fmla="*/ 544651279 h 138"/>
                      <a:gd name="T42" fmla="*/ 546289423 w 114"/>
                      <a:gd name="T43" fmla="*/ 544651279 h 138"/>
                      <a:gd name="T44" fmla="*/ 546289423 w 114"/>
                      <a:gd name="T45" fmla="*/ 544651279 h 138"/>
                      <a:gd name="T46" fmla="*/ 546289423 w 114"/>
                      <a:gd name="T47" fmla="*/ 544651279 h 138"/>
                      <a:gd name="T48" fmla="*/ 546289423 w 114"/>
                      <a:gd name="T49" fmla="*/ 544651279 h 138"/>
                      <a:gd name="T50" fmla="*/ 546289423 w 114"/>
                      <a:gd name="T51" fmla="*/ 544651279 h 138"/>
                      <a:gd name="T52" fmla="*/ 546289423 w 114"/>
                      <a:gd name="T53" fmla="*/ 544651279 h 138"/>
                      <a:gd name="T54" fmla="*/ 546289423 w 114"/>
                      <a:gd name="T55" fmla="*/ 544651279 h 138"/>
                      <a:gd name="T56" fmla="*/ 546289423 w 114"/>
                      <a:gd name="T57" fmla="*/ 544651279 h 138"/>
                      <a:gd name="T58" fmla="*/ 546289423 w 114"/>
                      <a:gd name="T59" fmla="*/ 544651279 h 138"/>
                      <a:gd name="T60" fmla="*/ 546289423 w 114"/>
                      <a:gd name="T61" fmla="*/ 544651279 h 138"/>
                      <a:gd name="T62" fmla="*/ 546289423 w 114"/>
                      <a:gd name="T63" fmla="*/ 544651279 h 138"/>
                      <a:gd name="T64" fmla="*/ 546289423 w 114"/>
                      <a:gd name="T65" fmla="*/ 544651279 h 138"/>
                      <a:gd name="T66" fmla="*/ 546289423 w 114"/>
                      <a:gd name="T67" fmla="*/ 544651279 h 138"/>
                      <a:gd name="T68" fmla="*/ 546289423 w 114"/>
                      <a:gd name="T69" fmla="*/ 544651279 h 138"/>
                      <a:gd name="T70" fmla="*/ 546289423 w 114"/>
                      <a:gd name="T71" fmla="*/ 544651279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rgbClr val="C0C0C0"/>
                  </a:solidFill>
                  <a:ln w="3175" algn="ctr">
                    <a:solidFill>
                      <a:schemeClr val="bg1"/>
                    </a:solidFill>
                    <a:round/>
                    <a:headEnd/>
                    <a:tailEnd/>
                  </a:ln>
                </p:spPr>
                <p:txBody>
                  <a:bodyPr/>
                  <a:lstStyle/>
                  <a:p>
                    <a:endParaRPr lang="es-ES"/>
                  </a:p>
                </p:txBody>
              </p:sp>
              <p:sp>
                <p:nvSpPr>
                  <p:cNvPr id="72955" name="Moldova"/>
                  <p:cNvSpPr>
                    <a:spLocks/>
                  </p:cNvSpPr>
                  <p:nvPr/>
                </p:nvSpPr>
                <p:spPr bwMode="auto">
                  <a:xfrm>
                    <a:off x="3102" y="1314"/>
                    <a:ext cx="55" cy="61"/>
                  </a:xfrm>
                  <a:custGeom>
                    <a:avLst/>
                    <a:gdLst>
                      <a:gd name="T0" fmla="*/ 546812681 w 216"/>
                      <a:gd name="T1" fmla="*/ 545818492 h 240"/>
                      <a:gd name="T2" fmla="*/ 546812681 w 216"/>
                      <a:gd name="T3" fmla="*/ 545818492 h 240"/>
                      <a:gd name="T4" fmla="*/ 546812681 w 216"/>
                      <a:gd name="T5" fmla="*/ 545818492 h 240"/>
                      <a:gd name="T6" fmla="*/ 546812681 w 216"/>
                      <a:gd name="T7" fmla="*/ 545818492 h 240"/>
                      <a:gd name="T8" fmla="*/ 546812681 w 216"/>
                      <a:gd name="T9" fmla="*/ 545818492 h 240"/>
                      <a:gd name="T10" fmla="*/ 546812681 w 216"/>
                      <a:gd name="T11" fmla="*/ 545818492 h 240"/>
                      <a:gd name="T12" fmla="*/ 546812681 w 216"/>
                      <a:gd name="T13" fmla="*/ 545818492 h 240"/>
                      <a:gd name="T14" fmla="*/ 546812681 w 216"/>
                      <a:gd name="T15" fmla="*/ 545818492 h 240"/>
                      <a:gd name="T16" fmla="*/ 546812681 w 216"/>
                      <a:gd name="T17" fmla="*/ 545818492 h 240"/>
                      <a:gd name="T18" fmla="*/ 546812681 w 216"/>
                      <a:gd name="T19" fmla="*/ 545818492 h 240"/>
                      <a:gd name="T20" fmla="*/ 546812681 w 216"/>
                      <a:gd name="T21" fmla="*/ 545818492 h 240"/>
                      <a:gd name="T22" fmla="*/ 546812681 w 216"/>
                      <a:gd name="T23" fmla="*/ 545818492 h 240"/>
                      <a:gd name="T24" fmla="*/ 546812681 w 216"/>
                      <a:gd name="T25" fmla="*/ 545818492 h 240"/>
                      <a:gd name="T26" fmla="*/ 546812681 w 216"/>
                      <a:gd name="T27" fmla="*/ 545818492 h 240"/>
                      <a:gd name="T28" fmla="*/ 546812681 w 216"/>
                      <a:gd name="T29" fmla="*/ 545818492 h 240"/>
                      <a:gd name="T30" fmla="*/ 546812681 w 216"/>
                      <a:gd name="T31" fmla="*/ 545818492 h 240"/>
                      <a:gd name="T32" fmla="*/ 546812681 w 216"/>
                      <a:gd name="T33" fmla="*/ 545818492 h 240"/>
                      <a:gd name="T34" fmla="*/ 546812681 w 216"/>
                      <a:gd name="T35" fmla="*/ 545818492 h 240"/>
                      <a:gd name="T36" fmla="*/ 546812681 w 216"/>
                      <a:gd name="T37" fmla="*/ 545818492 h 240"/>
                      <a:gd name="T38" fmla="*/ 546812681 w 216"/>
                      <a:gd name="T39" fmla="*/ 545818492 h 240"/>
                      <a:gd name="T40" fmla="*/ 546812681 w 216"/>
                      <a:gd name="T41" fmla="*/ 545818492 h 240"/>
                      <a:gd name="T42" fmla="*/ 546812681 w 216"/>
                      <a:gd name="T43" fmla="*/ 545818492 h 240"/>
                      <a:gd name="T44" fmla="*/ 546812681 w 216"/>
                      <a:gd name="T45" fmla="*/ 545818492 h 240"/>
                      <a:gd name="T46" fmla="*/ 546812681 w 216"/>
                      <a:gd name="T47" fmla="*/ 545818492 h 240"/>
                      <a:gd name="T48" fmla="*/ 546812681 w 216"/>
                      <a:gd name="T49" fmla="*/ 545818492 h 240"/>
                      <a:gd name="T50" fmla="*/ 546812681 w 216"/>
                      <a:gd name="T51" fmla="*/ 545818492 h 240"/>
                      <a:gd name="T52" fmla="*/ 546812681 w 216"/>
                      <a:gd name="T53" fmla="*/ 545818492 h 240"/>
                      <a:gd name="T54" fmla="*/ 546812681 w 216"/>
                      <a:gd name="T55" fmla="*/ 545818492 h 240"/>
                      <a:gd name="T56" fmla="*/ 546812681 w 216"/>
                      <a:gd name="T57" fmla="*/ 545818492 h 240"/>
                      <a:gd name="T58" fmla="*/ 546812681 w 216"/>
                      <a:gd name="T59" fmla="*/ 545818492 h 240"/>
                      <a:gd name="T60" fmla="*/ 546812681 w 216"/>
                      <a:gd name="T61" fmla="*/ 0 h 240"/>
                      <a:gd name="T62" fmla="*/ 546812681 w 216"/>
                      <a:gd name="T63" fmla="*/ 545818492 h 240"/>
                      <a:gd name="T64" fmla="*/ 546812681 w 216"/>
                      <a:gd name="T65" fmla="*/ 545818492 h 240"/>
                      <a:gd name="T66" fmla="*/ 546812681 w 216"/>
                      <a:gd name="T67" fmla="*/ 545818492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rgbClr val="C0C0C0"/>
                  </a:solidFill>
                  <a:ln w="3175" algn="ctr">
                    <a:solidFill>
                      <a:schemeClr val="bg1"/>
                    </a:solidFill>
                    <a:round/>
                    <a:headEnd/>
                    <a:tailEnd/>
                  </a:ln>
                </p:spPr>
                <p:txBody>
                  <a:bodyPr/>
                  <a:lstStyle/>
                  <a:p>
                    <a:endParaRPr lang="es-ES"/>
                  </a:p>
                </p:txBody>
              </p:sp>
              <p:sp>
                <p:nvSpPr>
                  <p:cNvPr id="72956" name="Malta"/>
                  <p:cNvSpPr>
                    <a:spLocks/>
                  </p:cNvSpPr>
                  <p:nvPr/>
                </p:nvSpPr>
                <p:spPr bwMode="auto">
                  <a:xfrm>
                    <a:off x="2905" y="1564"/>
                    <a:ext cx="8" cy="7"/>
                  </a:xfrm>
                  <a:custGeom>
                    <a:avLst/>
                    <a:gdLst>
                      <a:gd name="T0" fmla="*/ 572662024 w 30"/>
                      <a:gd name="T1" fmla="*/ 501079271 h 30"/>
                      <a:gd name="T2" fmla="*/ 572662024 w 30"/>
                      <a:gd name="T3" fmla="*/ 501079271 h 30"/>
                      <a:gd name="T4" fmla="*/ 572662024 w 30"/>
                      <a:gd name="T5" fmla="*/ 501079271 h 30"/>
                      <a:gd name="T6" fmla="*/ 572662024 w 30"/>
                      <a:gd name="T7" fmla="*/ 0 h 30"/>
                      <a:gd name="T8" fmla="*/ 572662024 w 30"/>
                      <a:gd name="T9" fmla="*/ 0 h 30"/>
                      <a:gd name="T10" fmla="*/ 0 w 30"/>
                      <a:gd name="T11" fmla="*/ 501079271 h 30"/>
                      <a:gd name="T12" fmla="*/ 0 w 30"/>
                      <a:gd name="T13" fmla="*/ 501079271 h 30"/>
                      <a:gd name="T14" fmla="*/ 572662024 w 30"/>
                      <a:gd name="T15" fmla="*/ 501079271 h 30"/>
                      <a:gd name="T16" fmla="*/ 572662024 w 30"/>
                      <a:gd name="T17" fmla="*/ 501079271 h 30"/>
                      <a:gd name="T18" fmla="*/ 572662024 w 30"/>
                      <a:gd name="T19" fmla="*/ 501079271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rgbClr val="C0C0C0"/>
                  </a:solidFill>
                  <a:ln w="3175" algn="ctr">
                    <a:solidFill>
                      <a:schemeClr val="bg1"/>
                    </a:solidFill>
                    <a:round/>
                    <a:headEnd/>
                    <a:tailEnd/>
                  </a:ln>
                </p:spPr>
                <p:txBody>
                  <a:bodyPr/>
                  <a:lstStyle/>
                  <a:p>
                    <a:endParaRPr lang="es-ES"/>
                  </a:p>
                </p:txBody>
              </p:sp>
              <p:sp>
                <p:nvSpPr>
                  <p:cNvPr id="72957" name="Macedonia"/>
                  <p:cNvSpPr>
                    <a:spLocks/>
                  </p:cNvSpPr>
                  <p:nvPr/>
                </p:nvSpPr>
                <p:spPr bwMode="auto">
                  <a:xfrm>
                    <a:off x="3009" y="1436"/>
                    <a:ext cx="42" cy="33"/>
                  </a:xfrm>
                  <a:custGeom>
                    <a:avLst/>
                    <a:gdLst>
                      <a:gd name="T0" fmla="*/ 556754677 w 162"/>
                      <a:gd name="T1" fmla="*/ 562435923 h 126"/>
                      <a:gd name="T2" fmla="*/ 556754677 w 162"/>
                      <a:gd name="T3" fmla="*/ 562435923 h 126"/>
                      <a:gd name="T4" fmla="*/ 556754677 w 162"/>
                      <a:gd name="T5" fmla="*/ 562435923 h 126"/>
                      <a:gd name="T6" fmla="*/ 556754677 w 162"/>
                      <a:gd name="T7" fmla="*/ 562435923 h 126"/>
                      <a:gd name="T8" fmla="*/ 556754677 w 162"/>
                      <a:gd name="T9" fmla="*/ 0 h 126"/>
                      <a:gd name="T10" fmla="*/ 556754677 w 162"/>
                      <a:gd name="T11" fmla="*/ 562435923 h 126"/>
                      <a:gd name="T12" fmla="*/ 556754677 w 162"/>
                      <a:gd name="T13" fmla="*/ 562435923 h 126"/>
                      <a:gd name="T14" fmla="*/ 556754677 w 162"/>
                      <a:gd name="T15" fmla="*/ 562435923 h 126"/>
                      <a:gd name="T16" fmla="*/ 556754677 w 162"/>
                      <a:gd name="T17" fmla="*/ 562435923 h 126"/>
                      <a:gd name="T18" fmla="*/ 556754677 w 162"/>
                      <a:gd name="T19" fmla="*/ 562435923 h 126"/>
                      <a:gd name="T20" fmla="*/ 556754677 w 162"/>
                      <a:gd name="T21" fmla="*/ 562435923 h 126"/>
                      <a:gd name="T22" fmla="*/ 0 w 162"/>
                      <a:gd name="T23" fmla="*/ 562435923 h 126"/>
                      <a:gd name="T24" fmla="*/ 0 w 162"/>
                      <a:gd name="T25" fmla="*/ 562435923 h 126"/>
                      <a:gd name="T26" fmla="*/ 556754677 w 162"/>
                      <a:gd name="T27" fmla="*/ 562435923 h 126"/>
                      <a:gd name="T28" fmla="*/ 556754677 w 162"/>
                      <a:gd name="T29" fmla="*/ 562435923 h 126"/>
                      <a:gd name="T30" fmla="*/ 556754677 w 162"/>
                      <a:gd name="T31" fmla="*/ 562435923 h 126"/>
                      <a:gd name="T32" fmla="*/ 556754677 w 162"/>
                      <a:gd name="T33" fmla="*/ 562435923 h 126"/>
                      <a:gd name="T34" fmla="*/ 556754677 w 162"/>
                      <a:gd name="T35" fmla="*/ 562435923 h 126"/>
                      <a:gd name="T36" fmla="*/ 556754677 w 162"/>
                      <a:gd name="T37" fmla="*/ 562435923 h 126"/>
                      <a:gd name="T38" fmla="*/ 556754677 w 162"/>
                      <a:gd name="T39" fmla="*/ 562435923 h 126"/>
                      <a:gd name="T40" fmla="*/ 556754677 w 162"/>
                      <a:gd name="T41" fmla="*/ 562435923 h 126"/>
                      <a:gd name="T42" fmla="*/ 556754677 w 162"/>
                      <a:gd name="T43" fmla="*/ 562435923 h 126"/>
                      <a:gd name="T44" fmla="*/ 556754677 w 162"/>
                      <a:gd name="T45" fmla="*/ 562435923 h 126"/>
                      <a:gd name="T46" fmla="*/ 556754677 w 162"/>
                      <a:gd name="T47" fmla="*/ 562435923 h 126"/>
                      <a:gd name="T48" fmla="*/ 556754677 w 162"/>
                      <a:gd name="T49" fmla="*/ 562435923 h 126"/>
                      <a:gd name="T50" fmla="*/ 556754677 w 162"/>
                      <a:gd name="T51" fmla="*/ 562435923 h 126"/>
                      <a:gd name="T52" fmla="*/ 556754677 w 162"/>
                      <a:gd name="T53" fmla="*/ 562435923 h 126"/>
                      <a:gd name="T54" fmla="*/ 556754677 w 162"/>
                      <a:gd name="T55" fmla="*/ 562435923 h 126"/>
                      <a:gd name="T56" fmla="*/ 556754677 w 162"/>
                      <a:gd name="T57" fmla="*/ 562435923 h 126"/>
                      <a:gd name="T58" fmla="*/ 556754677 w 162"/>
                      <a:gd name="T59" fmla="*/ 562435923 h 126"/>
                      <a:gd name="T60" fmla="*/ 556754677 w 162"/>
                      <a:gd name="T61" fmla="*/ 562435923 h 126"/>
                      <a:gd name="T62" fmla="*/ 556754677 w 162"/>
                      <a:gd name="T63" fmla="*/ 562435923 h 126"/>
                      <a:gd name="T64" fmla="*/ 556754677 w 162"/>
                      <a:gd name="T65" fmla="*/ 562435923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rgbClr val="C0C0C0"/>
                  </a:solidFill>
                  <a:ln w="3175" algn="ctr">
                    <a:solidFill>
                      <a:schemeClr val="bg1"/>
                    </a:solidFill>
                    <a:round/>
                    <a:headEnd/>
                    <a:tailEnd/>
                  </a:ln>
                </p:spPr>
                <p:txBody>
                  <a:bodyPr/>
                  <a:lstStyle/>
                  <a:p>
                    <a:endParaRPr lang="es-ES"/>
                  </a:p>
                </p:txBody>
              </p:sp>
              <p:sp>
                <p:nvSpPr>
                  <p:cNvPr id="72958" name="Luxembourg"/>
                  <p:cNvSpPr>
                    <a:spLocks/>
                  </p:cNvSpPr>
                  <p:nvPr/>
                </p:nvSpPr>
                <p:spPr bwMode="auto">
                  <a:xfrm>
                    <a:off x="2766" y="1281"/>
                    <a:ext cx="13" cy="11"/>
                  </a:xfrm>
                  <a:custGeom>
                    <a:avLst/>
                    <a:gdLst>
                      <a:gd name="T0" fmla="*/ 516986535 w 54"/>
                      <a:gd name="T1" fmla="*/ 562435855 h 42"/>
                      <a:gd name="T2" fmla="*/ 516986535 w 54"/>
                      <a:gd name="T3" fmla="*/ 562435855 h 42"/>
                      <a:gd name="T4" fmla="*/ 516986535 w 54"/>
                      <a:gd name="T5" fmla="*/ 562435855 h 42"/>
                      <a:gd name="T6" fmla="*/ 516986535 w 54"/>
                      <a:gd name="T7" fmla="*/ 562435855 h 42"/>
                      <a:gd name="T8" fmla="*/ 516986535 w 54"/>
                      <a:gd name="T9" fmla="*/ 562435855 h 42"/>
                      <a:gd name="T10" fmla="*/ 516986535 w 54"/>
                      <a:gd name="T11" fmla="*/ 562435855 h 42"/>
                      <a:gd name="T12" fmla="*/ 516986535 w 54"/>
                      <a:gd name="T13" fmla="*/ 562435855 h 42"/>
                      <a:gd name="T14" fmla="*/ 516986535 w 54"/>
                      <a:gd name="T15" fmla="*/ 562435855 h 42"/>
                      <a:gd name="T16" fmla="*/ 516986535 w 54"/>
                      <a:gd name="T17" fmla="*/ 0 h 42"/>
                      <a:gd name="T18" fmla="*/ 516986535 w 54"/>
                      <a:gd name="T19" fmla="*/ 0 h 42"/>
                      <a:gd name="T20" fmla="*/ 516986535 w 54"/>
                      <a:gd name="T21" fmla="*/ 562435855 h 42"/>
                      <a:gd name="T22" fmla="*/ 516986535 w 54"/>
                      <a:gd name="T23" fmla="*/ 562435855 h 42"/>
                      <a:gd name="T24" fmla="*/ 0 w 54"/>
                      <a:gd name="T25" fmla="*/ 562435855 h 42"/>
                      <a:gd name="T26" fmla="*/ 0 w 54"/>
                      <a:gd name="T27" fmla="*/ 562435855 h 42"/>
                      <a:gd name="T28" fmla="*/ 516986535 w 54"/>
                      <a:gd name="T29" fmla="*/ 562435855 h 42"/>
                      <a:gd name="T30" fmla="*/ 516986535 w 54"/>
                      <a:gd name="T31" fmla="*/ 562435855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rgbClr val="C0C0C0"/>
                  </a:solidFill>
                  <a:ln w="3175" algn="ctr">
                    <a:solidFill>
                      <a:schemeClr val="bg1"/>
                    </a:solidFill>
                    <a:round/>
                    <a:headEnd/>
                    <a:tailEnd/>
                  </a:ln>
                </p:spPr>
                <p:txBody>
                  <a:bodyPr/>
                  <a:lstStyle/>
                  <a:p>
                    <a:endParaRPr lang="es-ES"/>
                  </a:p>
                </p:txBody>
              </p:sp>
              <p:sp>
                <p:nvSpPr>
                  <p:cNvPr id="72959" name="Lithuania"/>
                  <p:cNvSpPr>
                    <a:spLocks/>
                  </p:cNvSpPr>
                  <p:nvPr/>
                </p:nvSpPr>
                <p:spPr bwMode="auto">
                  <a:xfrm>
                    <a:off x="3002" y="1156"/>
                    <a:ext cx="87" cy="50"/>
                  </a:xfrm>
                  <a:custGeom>
                    <a:avLst/>
                    <a:gdLst>
                      <a:gd name="T0" fmla="*/ 546289375 w 342"/>
                      <a:gd name="T1" fmla="*/ 542293554 h 198"/>
                      <a:gd name="T2" fmla="*/ 546289375 w 342"/>
                      <a:gd name="T3" fmla="*/ 542293554 h 198"/>
                      <a:gd name="T4" fmla="*/ 546289375 w 342"/>
                      <a:gd name="T5" fmla="*/ 542293554 h 198"/>
                      <a:gd name="T6" fmla="*/ 546289375 w 342"/>
                      <a:gd name="T7" fmla="*/ 542293554 h 198"/>
                      <a:gd name="T8" fmla="*/ 546289375 w 342"/>
                      <a:gd name="T9" fmla="*/ 542293554 h 198"/>
                      <a:gd name="T10" fmla="*/ 546289375 w 342"/>
                      <a:gd name="T11" fmla="*/ 542293554 h 198"/>
                      <a:gd name="T12" fmla="*/ 546289375 w 342"/>
                      <a:gd name="T13" fmla="*/ 542293554 h 198"/>
                      <a:gd name="T14" fmla="*/ 546289375 w 342"/>
                      <a:gd name="T15" fmla="*/ 542293554 h 198"/>
                      <a:gd name="T16" fmla="*/ 546289375 w 342"/>
                      <a:gd name="T17" fmla="*/ 542293554 h 198"/>
                      <a:gd name="T18" fmla="*/ 546289375 w 342"/>
                      <a:gd name="T19" fmla="*/ 542293554 h 198"/>
                      <a:gd name="T20" fmla="*/ 546289375 w 342"/>
                      <a:gd name="T21" fmla="*/ 542293554 h 198"/>
                      <a:gd name="T22" fmla="*/ 546289375 w 342"/>
                      <a:gd name="T23" fmla="*/ 542293554 h 198"/>
                      <a:gd name="T24" fmla="*/ 546289375 w 342"/>
                      <a:gd name="T25" fmla="*/ 0 h 198"/>
                      <a:gd name="T26" fmla="*/ 546289375 w 342"/>
                      <a:gd name="T27" fmla="*/ 542293554 h 198"/>
                      <a:gd name="T28" fmla="*/ 0 w 342"/>
                      <a:gd name="T29" fmla="*/ 542293554 h 198"/>
                      <a:gd name="T30" fmla="*/ 546289375 w 342"/>
                      <a:gd name="T31" fmla="*/ 542293554 h 198"/>
                      <a:gd name="T32" fmla="*/ 546289375 w 342"/>
                      <a:gd name="T33" fmla="*/ 542293554 h 198"/>
                      <a:gd name="T34" fmla="*/ 546289375 w 342"/>
                      <a:gd name="T35" fmla="*/ 542293554 h 198"/>
                      <a:gd name="T36" fmla="*/ 546289375 w 342"/>
                      <a:gd name="T37" fmla="*/ 542293554 h 198"/>
                      <a:gd name="T38" fmla="*/ 546289375 w 342"/>
                      <a:gd name="T39" fmla="*/ 542293554 h 198"/>
                      <a:gd name="T40" fmla="*/ 546289375 w 342"/>
                      <a:gd name="T41" fmla="*/ 542293554 h 198"/>
                      <a:gd name="T42" fmla="*/ 546289375 w 342"/>
                      <a:gd name="T43" fmla="*/ 542293554 h 198"/>
                      <a:gd name="T44" fmla="*/ 546289375 w 342"/>
                      <a:gd name="T45" fmla="*/ 542293554 h 198"/>
                      <a:gd name="T46" fmla="*/ 546289375 w 342"/>
                      <a:gd name="T47" fmla="*/ 542293554 h 198"/>
                      <a:gd name="T48" fmla="*/ 546289375 w 342"/>
                      <a:gd name="T49" fmla="*/ 542293554 h 198"/>
                      <a:gd name="T50" fmla="*/ 546289375 w 342"/>
                      <a:gd name="T51" fmla="*/ 542293554 h 198"/>
                      <a:gd name="T52" fmla="*/ 546289375 w 342"/>
                      <a:gd name="T53" fmla="*/ 542293554 h 198"/>
                      <a:gd name="T54" fmla="*/ 546289375 w 342"/>
                      <a:gd name="T55" fmla="*/ 542293554 h 198"/>
                      <a:gd name="T56" fmla="*/ 546289375 w 342"/>
                      <a:gd name="T57" fmla="*/ 542293554 h 198"/>
                      <a:gd name="T58" fmla="*/ 546289375 w 342"/>
                      <a:gd name="T59" fmla="*/ 542293554 h 198"/>
                      <a:gd name="T60" fmla="*/ 546289375 w 342"/>
                      <a:gd name="T61" fmla="*/ 542293554 h 198"/>
                      <a:gd name="T62" fmla="*/ 546289375 w 342"/>
                      <a:gd name="T63" fmla="*/ 542293554 h 198"/>
                      <a:gd name="T64" fmla="*/ 546289375 w 342"/>
                      <a:gd name="T65" fmla="*/ 542293554 h 198"/>
                      <a:gd name="T66" fmla="*/ 546289375 w 342"/>
                      <a:gd name="T67" fmla="*/ 542293554 h 198"/>
                      <a:gd name="T68" fmla="*/ 546289375 w 342"/>
                      <a:gd name="T69" fmla="*/ 542293554 h 198"/>
                      <a:gd name="T70" fmla="*/ 546289375 w 342"/>
                      <a:gd name="T71" fmla="*/ 542293554 h 198"/>
                      <a:gd name="T72" fmla="*/ 546289375 w 342"/>
                      <a:gd name="T73" fmla="*/ 542293554 h 198"/>
                      <a:gd name="T74" fmla="*/ 546289375 w 342"/>
                      <a:gd name="T75" fmla="*/ 542293554 h 198"/>
                      <a:gd name="T76" fmla="*/ 546289375 w 342"/>
                      <a:gd name="T77" fmla="*/ 542293554 h 198"/>
                      <a:gd name="T78" fmla="*/ 546289375 w 342"/>
                      <a:gd name="T79" fmla="*/ 542293554 h 198"/>
                      <a:gd name="T80" fmla="*/ 546289375 w 342"/>
                      <a:gd name="T81" fmla="*/ 542293554 h 198"/>
                      <a:gd name="T82" fmla="*/ 546289375 w 342"/>
                      <a:gd name="T83" fmla="*/ 542293554 h 198"/>
                      <a:gd name="T84" fmla="*/ 546289375 w 342"/>
                      <a:gd name="T85" fmla="*/ 542293554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rgbClr val="C0C0C0"/>
                  </a:solidFill>
                  <a:ln w="3175" algn="ctr">
                    <a:solidFill>
                      <a:schemeClr val="bg1"/>
                    </a:solidFill>
                    <a:round/>
                    <a:headEnd/>
                    <a:tailEnd/>
                  </a:ln>
                </p:spPr>
                <p:txBody>
                  <a:bodyPr/>
                  <a:lstStyle/>
                  <a:p>
                    <a:endParaRPr lang="es-ES"/>
                  </a:p>
                </p:txBody>
              </p:sp>
              <p:sp>
                <p:nvSpPr>
                  <p:cNvPr id="72960" name="Liechtenstein"/>
                  <p:cNvSpPr>
                    <a:spLocks/>
                  </p:cNvSpPr>
                  <p:nvPr/>
                </p:nvSpPr>
                <p:spPr bwMode="auto">
                  <a:xfrm>
                    <a:off x="2824" y="1337"/>
                    <a:ext cx="4" cy="6"/>
                  </a:xfrm>
                  <a:custGeom>
                    <a:avLst/>
                    <a:gdLst>
                      <a:gd name="T0" fmla="*/ 477218272 w 18"/>
                      <a:gd name="T1" fmla="*/ 0 h 24"/>
                      <a:gd name="T2" fmla="*/ 477218272 w 18"/>
                      <a:gd name="T3" fmla="*/ 536870613 h 24"/>
                      <a:gd name="T4" fmla="*/ 0 w 18"/>
                      <a:gd name="T5" fmla="*/ 536870613 h 24"/>
                      <a:gd name="T6" fmla="*/ 0 w 18"/>
                      <a:gd name="T7" fmla="*/ 536870613 h 24"/>
                      <a:gd name="T8" fmla="*/ 477218272 w 18"/>
                      <a:gd name="T9" fmla="*/ 536870613 h 24"/>
                      <a:gd name="T10" fmla="*/ 477218272 w 18"/>
                      <a:gd name="T11" fmla="*/ 0 h 24"/>
                      <a:gd name="T12" fmla="*/ 477218272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rgbClr val="C0C0C0"/>
                  </a:solidFill>
                  <a:ln w="3175" algn="ctr">
                    <a:solidFill>
                      <a:schemeClr val="bg1"/>
                    </a:solidFill>
                    <a:round/>
                    <a:headEnd/>
                    <a:tailEnd/>
                  </a:ln>
                </p:spPr>
                <p:txBody>
                  <a:bodyPr/>
                  <a:lstStyle/>
                  <a:p>
                    <a:endParaRPr lang="es-ES"/>
                  </a:p>
                </p:txBody>
              </p:sp>
              <p:sp>
                <p:nvSpPr>
                  <p:cNvPr id="72961" name="Latvia"/>
                  <p:cNvSpPr>
                    <a:spLocks/>
                  </p:cNvSpPr>
                  <p:nvPr/>
                </p:nvSpPr>
                <p:spPr bwMode="auto">
                  <a:xfrm>
                    <a:off x="3000" y="1125"/>
                    <a:ext cx="109" cy="46"/>
                  </a:xfrm>
                  <a:custGeom>
                    <a:avLst/>
                    <a:gdLst>
                      <a:gd name="T0" fmla="*/ 549473227 w 426"/>
                      <a:gd name="T1" fmla="*/ 548801060 h 180"/>
                      <a:gd name="T2" fmla="*/ 549473227 w 426"/>
                      <a:gd name="T3" fmla="*/ 548801060 h 180"/>
                      <a:gd name="T4" fmla="*/ 549473227 w 426"/>
                      <a:gd name="T5" fmla="*/ 548801060 h 180"/>
                      <a:gd name="T6" fmla="*/ 549473227 w 426"/>
                      <a:gd name="T7" fmla="*/ 548801060 h 180"/>
                      <a:gd name="T8" fmla="*/ 549473227 w 426"/>
                      <a:gd name="T9" fmla="*/ 548801060 h 180"/>
                      <a:gd name="T10" fmla="*/ 549473227 w 426"/>
                      <a:gd name="T11" fmla="*/ 548801060 h 180"/>
                      <a:gd name="T12" fmla="*/ 549473227 w 426"/>
                      <a:gd name="T13" fmla="*/ 548801060 h 180"/>
                      <a:gd name="T14" fmla="*/ 549473227 w 426"/>
                      <a:gd name="T15" fmla="*/ 548801060 h 180"/>
                      <a:gd name="T16" fmla="*/ 549473227 w 426"/>
                      <a:gd name="T17" fmla="*/ 548801060 h 180"/>
                      <a:gd name="T18" fmla="*/ 549473227 w 426"/>
                      <a:gd name="T19" fmla="*/ 548801060 h 180"/>
                      <a:gd name="T20" fmla="*/ 549473227 w 426"/>
                      <a:gd name="T21" fmla="*/ 548801060 h 180"/>
                      <a:gd name="T22" fmla="*/ 549473227 w 426"/>
                      <a:gd name="T23" fmla="*/ 548801060 h 180"/>
                      <a:gd name="T24" fmla="*/ 549473227 w 426"/>
                      <a:gd name="T25" fmla="*/ 548801060 h 180"/>
                      <a:gd name="T26" fmla="*/ 549473227 w 426"/>
                      <a:gd name="T27" fmla="*/ 548801060 h 180"/>
                      <a:gd name="T28" fmla="*/ 549473227 w 426"/>
                      <a:gd name="T29" fmla="*/ 548801060 h 180"/>
                      <a:gd name="T30" fmla="*/ 549473227 w 426"/>
                      <a:gd name="T31" fmla="*/ 548801060 h 180"/>
                      <a:gd name="T32" fmla="*/ 549473227 w 426"/>
                      <a:gd name="T33" fmla="*/ 548801060 h 180"/>
                      <a:gd name="T34" fmla="*/ 549473227 w 426"/>
                      <a:gd name="T35" fmla="*/ 548801060 h 180"/>
                      <a:gd name="T36" fmla="*/ 549473227 w 426"/>
                      <a:gd name="T37" fmla="*/ 548801060 h 180"/>
                      <a:gd name="T38" fmla="*/ 549473227 w 426"/>
                      <a:gd name="T39" fmla="*/ 548801060 h 180"/>
                      <a:gd name="T40" fmla="*/ 549473227 w 426"/>
                      <a:gd name="T41" fmla="*/ 548801060 h 180"/>
                      <a:gd name="T42" fmla="*/ 549473227 w 426"/>
                      <a:gd name="T43" fmla="*/ 548801060 h 180"/>
                      <a:gd name="T44" fmla="*/ 549473227 w 426"/>
                      <a:gd name="T45" fmla="*/ 548801060 h 180"/>
                      <a:gd name="T46" fmla="*/ 549473227 w 426"/>
                      <a:gd name="T47" fmla="*/ 548801060 h 180"/>
                      <a:gd name="T48" fmla="*/ 549473227 w 426"/>
                      <a:gd name="T49" fmla="*/ 548801060 h 180"/>
                      <a:gd name="T50" fmla="*/ 549473227 w 426"/>
                      <a:gd name="T51" fmla="*/ 548801060 h 180"/>
                      <a:gd name="T52" fmla="*/ 549473227 w 426"/>
                      <a:gd name="T53" fmla="*/ 548801060 h 180"/>
                      <a:gd name="T54" fmla="*/ 549473227 w 426"/>
                      <a:gd name="T55" fmla="*/ 548801060 h 180"/>
                      <a:gd name="T56" fmla="*/ 549473227 w 426"/>
                      <a:gd name="T57" fmla="*/ 548801060 h 180"/>
                      <a:gd name="T58" fmla="*/ 549473227 w 426"/>
                      <a:gd name="T59" fmla="*/ 548801060 h 180"/>
                      <a:gd name="T60" fmla="*/ 549473227 w 426"/>
                      <a:gd name="T61" fmla="*/ 0 h 180"/>
                      <a:gd name="T62" fmla="*/ 549473227 w 426"/>
                      <a:gd name="T63" fmla="*/ 548801060 h 180"/>
                      <a:gd name="T64" fmla="*/ 549473227 w 426"/>
                      <a:gd name="T65" fmla="*/ 548801060 h 180"/>
                      <a:gd name="T66" fmla="*/ 549473227 w 426"/>
                      <a:gd name="T67" fmla="*/ 548801060 h 180"/>
                      <a:gd name="T68" fmla="*/ 549473227 w 426"/>
                      <a:gd name="T69" fmla="*/ 548801060 h 180"/>
                      <a:gd name="T70" fmla="*/ 549473227 w 426"/>
                      <a:gd name="T71" fmla="*/ 548801060 h 180"/>
                      <a:gd name="T72" fmla="*/ 549473227 w 426"/>
                      <a:gd name="T73" fmla="*/ 548801060 h 180"/>
                      <a:gd name="T74" fmla="*/ 549473227 w 426"/>
                      <a:gd name="T75" fmla="*/ 548801060 h 180"/>
                      <a:gd name="T76" fmla="*/ 549473227 w 426"/>
                      <a:gd name="T77" fmla="*/ 548801060 h 180"/>
                      <a:gd name="T78" fmla="*/ 549473227 w 426"/>
                      <a:gd name="T79" fmla="*/ 548801060 h 180"/>
                      <a:gd name="T80" fmla="*/ 549473227 w 426"/>
                      <a:gd name="T81" fmla="*/ 548801060 h 180"/>
                      <a:gd name="T82" fmla="*/ 549473227 w 426"/>
                      <a:gd name="T83" fmla="*/ 548801060 h 180"/>
                      <a:gd name="T84" fmla="*/ 0 w 426"/>
                      <a:gd name="T85" fmla="*/ 548801060 h 180"/>
                      <a:gd name="T86" fmla="*/ 549473227 w 426"/>
                      <a:gd name="T87" fmla="*/ 548801060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rgbClr val="C0C0C0"/>
                  </a:solidFill>
                  <a:ln w="3175" algn="ctr">
                    <a:solidFill>
                      <a:schemeClr val="bg1"/>
                    </a:solidFill>
                    <a:round/>
                    <a:headEnd/>
                    <a:tailEnd/>
                  </a:ln>
                </p:spPr>
                <p:txBody>
                  <a:bodyPr/>
                  <a:lstStyle/>
                  <a:p>
                    <a:endParaRPr lang="es-ES"/>
                  </a:p>
                </p:txBody>
              </p:sp>
              <p:sp>
                <p:nvSpPr>
                  <p:cNvPr id="72962" name="Italy"/>
                  <p:cNvSpPr>
                    <a:spLocks noEditPoints="1"/>
                  </p:cNvSpPr>
                  <p:nvPr/>
                </p:nvSpPr>
                <p:spPr bwMode="auto">
                  <a:xfrm>
                    <a:off x="2778" y="1341"/>
                    <a:ext cx="199" cy="212"/>
                  </a:xfrm>
                  <a:custGeom>
                    <a:avLst/>
                    <a:gdLst>
                      <a:gd name="T0" fmla="*/ 547883347 w 780"/>
                      <a:gd name="T1" fmla="*/ 549838515 h 828"/>
                      <a:gd name="T2" fmla="*/ 547883347 w 780"/>
                      <a:gd name="T3" fmla="*/ 549838515 h 828"/>
                      <a:gd name="T4" fmla="*/ 547883347 w 780"/>
                      <a:gd name="T5" fmla="*/ 549838515 h 828"/>
                      <a:gd name="T6" fmla="*/ 547883347 w 780"/>
                      <a:gd name="T7" fmla="*/ 549838515 h 828"/>
                      <a:gd name="T8" fmla="*/ 547883347 w 780"/>
                      <a:gd name="T9" fmla="*/ 549838515 h 828"/>
                      <a:gd name="T10" fmla="*/ 547883347 w 780"/>
                      <a:gd name="T11" fmla="*/ 549838515 h 828"/>
                      <a:gd name="T12" fmla="*/ 547883347 w 780"/>
                      <a:gd name="T13" fmla="*/ 549838515 h 828"/>
                      <a:gd name="T14" fmla="*/ 547883347 w 780"/>
                      <a:gd name="T15" fmla="*/ 549838515 h 828"/>
                      <a:gd name="T16" fmla="*/ 547883347 w 780"/>
                      <a:gd name="T17" fmla="*/ 549838515 h 828"/>
                      <a:gd name="T18" fmla="*/ 547883347 w 780"/>
                      <a:gd name="T19" fmla="*/ 549838515 h 828"/>
                      <a:gd name="T20" fmla="*/ 547883347 w 780"/>
                      <a:gd name="T21" fmla="*/ 549838515 h 828"/>
                      <a:gd name="T22" fmla="*/ 547883347 w 780"/>
                      <a:gd name="T23" fmla="*/ 549838515 h 828"/>
                      <a:gd name="T24" fmla="*/ 547883347 w 780"/>
                      <a:gd name="T25" fmla="*/ 549838515 h 828"/>
                      <a:gd name="T26" fmla="*/ 547883347 w 780"/>
                      <a:gd name="T27" fmla="*/ 549838515 h 828"/>
                      <a:gd name="T28" fmla="*/ 547883347 w 780"/>
                      <a:gd name="T29" fmla="*/ 549838515 h 828"/>
                      <a:gd name="T30" fmla="*/ 547883347 w 780"/>
                      <a:gd name="T31" fmla="*/ 549838515 h 828"/>
                      <a:gd name="T32" fmla="*/ 547883347 w 780"/>
                      <a:gd name="T33" fmla="*/ 549838515 h 828"/>
                      <a:gd name="T34" fmla="*/ 547883347 w 780"/>
                      <a:gd name="T35" fmla="*/ 549838515 h 828"/>
                      <a:gd name="T36" fmla="*/ 547883347 w 780"/>
                      <a:gd name="T37" fmla="*/ 549838515 h 828"/>
                      <a:gd name="T38" fmla="*/ 547883347 w 780"/>
                      <a:gd name="T39" fmla="*/ 549838515 h 828"/>
                      <a:gd name="T40" fmla="*/ 547883347 w 780"/>
                      <a:gd name="T41" fmla="*/ 549838515 h 828"/>
                      <a:gd name="T42" fmla="*/ 547883347 w 780"/>
                      <a:gd name="T43" fmla="*/ 549838515 h 828"/>
                      <a:gd name="T44" fmla="*/ 547883347 w 780"/>
                      <a:gd name="T45" fmla="*/ 549838515 h 828"/>
                      <a:gd name="T46" fmla="*/ 547883347 w 780"/>
                      <a:gd name="T47" fmla="*/ 549838515 h 828"/>
                      <a:gd name="T48" fmla="*/ 547883347 w 780"/>
                      <a:gd name="T49" fmla="*/ 549838515 h 828"/>
                      <a:gd name="T50" fmla="*/ 547883347 w 780"/>
                      <a:gd name="T51" fmla="*/ 549838515 h 828"/>
                      <a:gd name="T52" fmla="*/ 547883347 w 780"/>
                      <a:gd name="T53" fmla="*/ 549838515 h 828"/>
                      <a:gd name="T54" fmla="*/ 547883347 w 780"/>
                      <a:gd name="T55" fmla="*/ 549838515 h 828"/>
                      <a:gd name="T56" fmla="*/ 547883347 w 780"/>
                      <a:gd name="T57" fmla="*/ 549838515 h 828"/>
                      <a:gd name="T58" fmla="*/ 547883347 w 780"/>
                      <a:gd name="T59" fmla="*/ 549838515 h 828"/>
                      <a:gd name="T60" fmla="*/ 547883347 w 780"/>
                      <a:gd name="T61" fmla="*/ 549838515 h 828"/>
                      <a:gd name="T62" fmla="*/ 547883347 w 780"/>
                      <a:gd name="T63" fmla="*/ 549838515 h 828"/>
                      <a:gd name="T64" fmla="*/ 547883347 w 780"/>
                      <a:gd name="T65" fmla="*/ 549838515 h 828"/>
                      <a:gd name="T66" fmla="*/ 547883347 w 780"/>
                      <a:gd name="T67" fmla="*/ 549838515 h 828"/>
                      <a:gd name="T68" fmla="*/ 547883347 w 780"/>
                      <a:gd name="T69" fmla="*/ 549838515 h 828"/>
                      <a:gd name="T70" fmla="*/ 547883347 w 780"/>
                      <a:gd name="T71" fmla="*/ 549838515 h 828"/>
                      <a:gd name="T72" fmla="*/ 547883347 w 780"/>
                      <a:gd name="T73" fmla="*/ 549838515 h 828"/>
                      <a:gd name="T74" fmla="*/ 547883347 w 780"/>
                      <a:gd name="T75" fmla="*/ 549838515 h 828"/>
                      <a:gd name="T76" fmla="*/ 547883347 w 780"/>
                      <a:gd name="T77" fmla="*/ 549838515 h 828"/>
                      <a:gd name="T78" fmla="*/ 547883347 w 780"/>
                      <a:gd name="T79" fmla="*/ 549838515 h 828"/>
                      <a:gd name="T80" fmla="*/ 547883347 w 780"/>
                      <a:gd name="T81" fmla="*/ 549838515 h 828"/>
                      <a:gd name="T82" fmla="*/ 547883347 w 780"/>
                      <a:gd name="T83" fmla="*/ 549838515 h 828"/>
                      <a:gd name="T84" fmla="*/ 547883347 w 780"/>
                      <a:gd name="T85" fmla="*/ 549838515 h 828"/>
                      <a:gd name="T86" fmla="*/ 547883347 w 780"/>
                      <a:gd name="T87" fmla="*/ 549838515 h 828"/>
                      <a:gd name="T88" fmla="*/ 547883347 w 780"/>
                      <a:gd name="T89" fmla="*/ 549838515 h 828"/>
                      <a:gd name="T90" fmla="*/ 547883347 w 780"/>
                      <a:gd name="T91" fmla="*/ 549838515 h 828"/>
                      <a:gd name="T92" fmla="*/ 547883347 w 780"/>
                      <a:gd name="T93" fmla="*/ 549838515 h 828"/>
                      <a:gd name="T94" fmla="*/ 547883347 w 780"/>
                      <a:gd name="T95" fmla="*/ 549838515 h 828"/>
                      <a:gd name="T96" fmla="*/ 547883347 w 780"/>
                      <a:gd name="T97" fmla="*/ 549838515 h 828"/>
                      <a:gd name="T98" fmla="*/ 547883347 w 780"/>
                      <a:gd name="T99" fmla="*/ 549838515 h 828"/>
                      <a:gd name="T100" fmla="*/ 547883347 w 780"/>
                      <a:gd name="T101" fmla="*/ 549838515 h 828"/>
                      <a:gd name="T102" fmla="*/ 547883347 w 780"/>
                      <a:gd name="T103" fmla="*/ 549838515 h 828"/>
                      <a:gd name="T104" fmla="*/ 547883347 w 780"/>
                      <a:gd name="T105" fmla="*/ 549838515 h 828"/>
                      <a:gd name="T106" fmla="*/ 547883347 w 780"/>
                      <a:gd name="T107" fmla="*/ 549838515 h 828"/>
                      <a:gd name="T108" fmla="*/ 547883347 w 780"/>
                      <a:gd name="T109" fmla="*/ 549838515 h 828"/>
                      <a:gd name="T110" fmla="*/ 547883347 w 780"/>
                      <a:gd name="T111" fmla="*/ 549838515 h 828"/>
                      <a:gd name="T112" fmla="*/ 547883347 w 780"/>
                      <a:gd name="T113" fmla="*/ 549838515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rgbClr val="C0C0C0"/>
                  </a:solidFill>
                  <a:ln w="3175" algn="ctr">
                    <a:solidFill>
                      <a:schemeClr val="bg1"/>
                    </a:solidFill>
                    <a:round/>
                    <a:headEnd/>
                    <a:tailEnd/>
                  </a:ln>
                </p:spPr>
                <p:txBody>
                  <a:bodyPr/>
                  <a:lstStyle/>
                  <a:p>
                    <a:endParaRPr lang="es-ES"/>
                  </a:p>
                </p:txBody>
              </p:sp>
              <p:sp>
                <p:nvSpPr>
                  <p:cNvPr id="72963" name="Ireland"/>
                  <p:cNvSpPr>
                    <a:spLocks/>
                  </p:cNvSpPr>
                  <p:nvPr/>
                </p:nvSpPr>
                <p:spPr bwMode="auto">
                  <a:xfrm>
                    <a:off x="2517" y="1179"/>
                    <a:ext cx="72" cy="76"/>
                  </a:xfrm>
                  <a:custGeom>
                    <a:avLst/>
                    <a:gdLst>
                      <a:gd name="T0" fmla="*/ 548293329 w 282"/>
                      <a:gd name="T1" fmla="*/ 544028840 h 300"/>
                      <a:gd name="T2" fmla="*/ 548293329 w 282"/>
                      <a:gd name="T3" fmla="*/ 544028840 h 300"/>
                      <a:gd name="T4" fmla="*/ 548293329 w 282"/>
                      <a:gd name="T5" fmla="*/ 544028840 h 300"/>
                      <a:gd name="T6" fmla="*/ 548293329 w 282"/>
                      <a:gd name="T7" fmla="*/ 544028840 h 300"/>
                      <a:gd name="T8" fmla="*/ 548293329 w 282"/>
                      <a:gd name="T9" fmla="*/ 544028840 h 300"/>
                      <a:gd name="T10" fmla="*/ 548293329 w 282"/>
                      <a:gd name="T11" fmla="*/ 544028840 h 300"/>
                      <a:gd name="T12" fmla="*/ 548293329 w 282"/>
                      <a:gd name="T13" fmla="*/ 544028840 h 300"/>
                      <a:gd name="T14" fmla="*/ 548293329 w 282"/>
                      <a:gd name="T15" fmla="*/ 544028840 h 300"/>
                      <a:gd name="T16" fmla="*/ 548293329 w 282"/>
                      <a:gd name="T17" fmla="*/ 544028840 h 300"/>
                      <a:gd name="T18" fmla="*/ 548293329 w 282"/>
                      <a:gd name="T19" fmla="*/ 544028840 h 300"/>
                      <a:gd name="T20" fmla="*/ 548293329 w 282"/>
                      <a:gd name="T21" fmla="*/ 544028840 h 300"/>
                      <a:gd name="T22" fmla="*/ 548293329 w 282"/>
                      <a:gd name="T23" fmla="*/ 544028840 h 300"/>
                      <a:gd name="T24" fmla="*/ 548293329 w 282"/>
                      <a:gd name="T25" fmla="*/ 0 h 300"/>
                      <a:gd name="T26" fmla="*/ 548293329 w 282"/>
                      <a:gd name="T27" fmla="*/ 544028840 h 300"/>
                      <a:gd name="T28" fmla="*/ 548293329 w 282"/>
                      <a:gd name="T29" fmla="*/ 544028840 h 300"/>
                      <a:gd name="T30" fmla="*/ 548293329 w 282"/>
                      <a:gd name="T31" fmla="*/ 544028840 h 300"/>
                      <a:gd name="T32" fmla="*/ 548293329 w 282"/>
                      <a:gd name="T33" fmla="*/ 544028840 h 300"/>
                      <a:gd name="T34" fmla="*/ 548293329 w 282"/>
                      <a:gd name="T35" fmla="*/ 544028840 h 300"/>
                      <a:gd name="T36" fmla="*/ 548293329 w 282"/>
                      <a:gd name="T37" fmla="*/ 544028840 h 300"/>
                      <a:gd name="T38" fmla="*/ 548293329 w 282"/>
                      <a:gd name="T39" fmla="*/ 544028840 h 300"/>
                      <a:gd name="T40" fmla="*/ 548293329 w 282"/>
                      <a:gd name="T41" fmla="*/ 544028840 h 300"/>
                      <a:gd name="T42" fmla="*/ 548293329 w 282"/>
                      <a:gd name="T43" fmla="*/ 544028840 h 300"/>
                      <a:gd name="T44" fmla="*/ 548293329 w 282"/>
                      <a:gd name="T45" fmla="*/ 544028840 h 300"/>
                      <a:gd name="T46" fmla="*/ 548293329 w 282"/>
                      <a:gd name="T47" fmla="*/ 544028840 h 300"/>
                      <a:gd name="T48" fmla="*/ 548293329 w 282"/>
                      <a:gd name="T49" fmla="*/ 544028840 h 300"/>
                      <a:gd name="T50" fmla="*/ 548293329 w 282"/>
                      <a:gd name="T51" fmla="*/ 544028840 h 300"/>
                      <a:gd name="T52" fmla="*/ 548293329 w 282"/>
                      <a:gd name="T53" fmla="*/ 544028840 h 300"/>
                      <a:gd name="T54" fmla="*/ 548293329 w 282"/>
                      <a:gd name="T55" fmla="*/ 544028840 h 300"/>
                      <a:gd name="T56" fmla="*/ 548293329 w 282"/>
                      <a:gd name="T57" fmla="*/ 544028840 h 300"/>
                      <a:gd name="T58" fmla="*/ 548293329 w 282"/>
                      <a:gd name="T59" fmla="*/ 544028840 h 300"/>
                      <a:gd name="T60" fmla="*/ 548293329 w 282"/>
                      <a:gd name="T61" fmla="*/ 544028840 h 300"/>
                      <a:gd name="T62" fmla="*/ 548293329 w 282"/>
                      <a:gd name="T63" fmla="*/ 544028840 h 300"/>
                      <a:gd name="T64" fmla="*/ 548293329 w 282"/>
                      <a:gd name="T65" fmla="*/ 544028840 h 300"/>
                      <a:gd name="T66" fmla="*/ 548293329 w 282"/>
                      <a:gd name="T67" fmla="*/ 544028840 h 300"/>
                      <a:gd name="T68" fmla="*/ 548293329 w 282"/>
                      <a:gd name="T69" fmla="*/ 544028840 h 300"/>
                      <a:gd name="T70" fmla="*/ 548293329 w 282"/>
                      <a:gd name="T71" fmla="*/ 544028840 h 300"/>
                      <a:gd name="T72" fmla="*/ 548293329 w 282"/>
                      <a:gd name="T73" fmla="*/ 544028840 h 300"/>
                      <a:gd name="T74" fmla="*/ 548293329 w 282"/>
                      <a:gd name="T75" fmla="*/ 544028840 h 300"/>
                      <a:gd name="T76" fmla="*/ 548293329 w 282"/>
                      <a:gd name="T77" fmla="*/ 544028840 h 300"/>
                      <a:gd name="T78" fmla="*/ 548293329 w 282"/>
                      <a:gd name="T79" fmla="*/ 544028840 h 300"/>
                      <a:gd name="T80" fmla="*/ 0 w 282"/>
                      <a:gd name="T81" fmla="*/ 544028840 h 300"/>
                      <a:gd name="T82" fmla="*/ 548293329 w 282"/>
                      <a:gd name="T83" fmla="*/ 544028840 h 300"/>
                      <a:gd name="T84" fmla="*/ 548293329 w 282"/>
                      <a:gd name="T85" fmla="*/ 544028840 h 300"/>
                      <a:gd name="T86" fmla="*/ 548293329 w 282"/>
                      <a:gd name="T87" fmla="*/ 544028840 h 300"/>
                      <a:gd name="T88" fmla="*/ 548293329 w 282"/>
                      <a:gd name="T89" fmla="*/ 544028840 h 300"/>
                      <a:gd name="T90" fmla="*/ 548293329 w 282"/>
                      <a:gd name="T91" fmla="*/ 544028840 h 300"/>
                      <a:gd name="T92" fmla="*/ 548293329 w 282"/>
                      <a:gd name="T93" fmla="*/ 544028840 h 300"/>
                      <a:gd name="T94" fmla="*/ 548293329 w 282"/>
                      <a:gd name="T95" fmla="*/ 544028840 h 300"/>
                      <a:gd name="T96" fmla="*/ 548293329 w 282"/>
                      <a:gd name="T97" fmla="*/ 544028840 h 300"/>
                      <a:gd name="T98" fmla="*/ 548293329 w 282"/>
                      <a:gd name="T99" fmla="*/ 544028840 h 300"/>
                      <a:gd name="T100" fmla="*/ 548293329 w 282"/>
                      <a:gd name="T101" fmla="*/ 544028840 h 300"/>
                      <a:gd name="T102" fmla="*/ 548293329 w 282"/>
                      <a:gd name="T103" fmla="*/ 544028840 h 300"/>
                      <a:gd name="T104" fmla="*/ 548293329 w 282"/>
                      <a:gd name="T105" fmla="*/ 544028840 h 300"/>
                      <a:gd name="T106" fmla="*/ 548293329 w 282"/>
                      <a:gd name="T107" fmla="*/ 544028840 h 300"/>
                      <a:gd name="T108" fmla="*/ 548293329 w 282"/>
                      <a:gd name="T109" fmla="*/ 544028840 h 300"/>
                      <a:gd name="T110" fmla="*/ 548293329 w 282"/>
                      <a:gd name="T111" fmla="*/ 544028840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C0C0C0"/>
                  </a:solidFill>
                  <a:ln w="3175" algn="ctr">
                    <a:solidFill>
                      <a:schemeClr val="bg1"/>
                    </a:solidFill>
                    <a:round/>
                    <a:headEnd/>
                    <a:tailEnd/>
                  </a:ln>
                </p:spPr>
                <p:txBody>
                  <a:bodyPr/>
                  <a:lstStyle/>
                  <a:p>
                    <a:endParaRPr lang="es-ES"/>
                  </a:p>
                </p:txBody>
              </p:sp>
              <p:sp>
                <p:nvSpPr>
                  <p:cNvPr id="72964" name="Iceland"/>
                  <p:cNvSpPr>
                    <a:spLocks/>
                  </p:cNvSpPr>
                  <p:nvPr/>
                </p:nvSpPr>
                <p:spPr bwMode="auto">
                  <a:xfrm>
                    <a:off x="2363" y="968"/>
                    <a:ext cx="146" cy="57"/>
                  </a:xfrm>
                  <a:custGeom>
                    <a:avLst/>
                    <a:gdLst>
                      <a:gd name="T0" fmla="*/ 550056848 w 570"/>
                      <a:gd name="T1" fmla="*/ 551380654 h 222"/>
                      <a:gd name="T2" fmla="*/ 550056848 w 570"/>
                      <a:gd name="T3" fmla="*/ 551380654 h 222"/>
                      <a:gd name="T4" fmla="*/ 550056848 w 570"/>
                      <a:gd name="T5" fmla="*/ 551380654 h 222"/>
                      <a:gd name="T6" fmla="*/ 550056848 w 570"/>
                      <a:gd name="T7" fmla="*/ 551380654 h 222"/>
                      <a:gd name="T8" fmla="*/ 550056848 w 570"/>
                      <a:gd name="T9" fmla="*/ 551380654 h 222"/>
                      <a:gd name="T10" fmla="*/ 550056848 w 570"/>
                      <a:gd name="T11" fmla="*/ 551380654 h 222"/>
                      <a:gd name="T12" fmla="*/ 550056848 w 570"/>
                      <a:gd name="T13" fmla="*/ 551380654 h 222"/>
                      <a:gd name="T14" fmla="*/ 550056848 w 570"/>
                      <a:gd name="T15" fmla="*/ 551380654 h 222"/>
                      <a:gd name="T16" fmla="*/ 550056848 w 570"/>
                      <a:gd name="T17" fmla="*/ 551380654 h 222"/>
                      <a:gd name="T18" fmla="*/ 550056848 w 570"/>
                      <a:gd name="T19" fmla="*/ 551380654 h 222"/>
                      <a:gd name="T20" fmla="*/ 550056848 w 570"/>
                      <a:gd name="T21" fmla="*/ 551380654 h 222"/>
                      <a:gd name="T22" fmla="*/ 550056848 w 570"/>
                      <a:gd name="T23" fmla="*/ 551380654 h 222"/>
                      <a:gd name="T24" fmla="*/ 550056848 w 570"/>
                      <a:gd name="T25" fmla="*/ 551380654 h 222"/>
                      <a:gd name="T26" fmla="*/ 550056848 w 570"/>
                      <a:gd name="T27" fmla="*/ 551380654 h 222"/>
                      <a:gd name="T28" fmla="*/ 550056848 w 570"/>
                      <a:gd name="T29" fmla="*/ 551380654 h 222"/>
                      <a:gd name="T30" fmla="*/ 550056848 w 570"/>
                      <a:gd name="T31" fmla="*/ 551380654 h 222"/>
                      <a:gd name="T32" fmla="*/ 550056848 w 570"/>
                      <a:gd name="T33" fmla="*/ 551380654 h 222"/>
                      <a:gd name="T34" fmla="*/ 550056848 w 570"/>
                      <a:gd name="T35" fmla="*/ 551380654 h 222"/>
                      <a:gd name="T36" fmla="*/ 550056848 w 570"/>
                      <a:gd name="T37" fmla="*/ 551380654 h 222"/>
                      <a:gd name="T38" fmla="*/ 550056848 w 570"/>
                      <a:gd name="T39" fmla="*/ 551380654 h 222"/>
                      <a:gd name="T40" fmla="*/ 550056848 w 570"/>
                      <a:gd name="T41" fmla="*/ 551380654 h 222"/>
                      <a:gd name="T42" fmla="*/ 550056848 w 570"/>
                      <a:gd name="T43" fmla="*/ 551380654 h 222"/>
                      <a:gd name="T44" fmla="*/ 550056848 w 570"/>
                      <a:gd name="T45" fmla="*/ 551380654 h 222"/>
                      <a:gd name="T46" fmla="*/ 550056848 w 570"/>
                      <a:gd name="T47" fmla="*/ 551380654 h 222"/>
                      <a:gd name="T48" fmla="*/ 550056848 w 570"/>
                      <a:gd name="T49" fmla="*/ 551380654 h 222"/>
                      <a:gd name="T50" fmla="*/ 550056848 w 570"/>
                      <a:gd name="T51" fmla="*/ 551380654 h 222"/>
                      <a:gd name="T52" fmla="*/ 550056848 w 570"/>
                      <a:gd name="T53" fmla="*/ 551380654 h 222"/>
                      <a:gd name="T54" fmla="*/ 550056848 w 570"/>
                      <a:gd name="T55" fmla="*/ 551380654 h 222"/>
                      <a:gd name="T56" fmla="*/ 550056848 w 570"/>
                      <a:gd name="T57" fmla="*/ 551380654 h 222"/>
                      <a:gd name="T58" fmla="*/ 550056848 w 570"/>
                      <a:gd name="T59" fmla="*/ 551380654 h 222"/>
                      <a:gd name="T60" fmla="*/ 550056848 w 570"/>
                      <a:gd name="T61" fmla="*/ 551380654 h 222"/>
                      <a:gd name="T62" fmla="*/ 550056848 w 570"/>
                      <a:gd name="T63" fmla="*/ 551380654 h 222"/>
                      <a:gd name="T64" fmla="*/ 550056848 w 570"/>
                      <a:gd name="T65" fmla="*/ 551380654 h 222"/>
                      <a:gd name="T66" fmla="*/ 0 w 570"/>
                      <a:gd name="T67" fmla="*/ 551380654 h 222"/>
                      <a:gd name="T68" fmla="*/ 550056848 w 570"/>
                      <a:gd name="T69" fmla="*/ 551380654 h 222"/>
                      <a:gd name="T70" fmla="*/ 550056848 w 570"/>
                      <a:gd name="T71" fmla="*/ 551380654 h 222"/>
                      <a:gd name="T72" fmla="*/ 550056848 w 570"/>
                      <a:gd name="T73" fmla="*/ 551380654 h 222"/>
                      <a:gd name="T74" fmla="*/ 550056848 w 570"/>
                      <a:gd name="T75" fmla="*/ 551380654 h 222"/>
                      <a:gd name="T76" fmla="*/ 550056848 w 570"/>
                      <a:gd name="T77" fmla="*/ 551380654 h 222"/>
                      <a:gd name="T78" fmla="*/ 550056848 w 570"/>
                      <a:gd name="T79" fmla="*/ 551380654 h 222"/>
                      <a:gd name="T80" fmla="*/ 550056848 w 570"/>
                      <a:gd name="T81" fmla="*/ 551380654 h 222"/>
                      <a:gd name="T82" fmla="*/ 550056848 w 570"/>
                      <a:gd name="T83" fmla="*/ 551380654 h 222"/>
                      <a:gd name="T84" fmla="*/ 550056848 w 570"/>
                      <a:gd name="T85" fmla="*/ 551380654 h 222"/>
                      <a:gd name="T86" fmla="*/ 550056848 w 570"/>
                      <a:gd name="T87" fmla="*/ 551380654 h 222"/>
                      <a:gd name="T88" fmla="*/ 550056848 w 570"/>
                      <a:gd name="T89" fmla="*/ 551380654 h 222"/>
                      <a:gd name="T90" fmla="*/ 550056848 w 570"/>
                      <a:gd name="T91" fmla="*/ 551380654 h 222"/>
                      <a:gd name="T92" fmla="*/ 550056848 w 570"/>
                      <a:gd name="T93" fmla="*/ 551380654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rgbClr val="C0C0C0"/>
                  </a:solidFill>
                  <a:ln w="3175" algn="ctr">
                    <a:solidFill>
                      <a:schemeClr val="bg1"/>
                    </a:solidFill>
                    <a:round/>
                    <a:headEnd/>
                    <a:tailEnd/>
                  </a:ln>
                </p:spPr>
                <p:txBody>
                  <a:bodyPr/>
                  <a:lstStyle/>
                  <a:p>
                    <a:endParaRPr lang="es-ES"/>
                  </a:p>
                </p:txBody>
              </p:sp>
              <p:sp>
                <p:nvSpPr>
                  <p:cNvPr id="72965" name="Hungary"/>
                  <p:cNvSpPr>
                    <a:spLocks/>
                  </p:cNvSpPr>
                  <p:nvPr/>
                </p:nvSpPr>
                <p:spPr bwMode="auto">
                  <a:xfrm>
                    <a:off x="2934" y="1312"/>
                    <a:ext cx="109" cy="57"/>
                  </a:xfrm>
                  <a:custGeom>
                    <a:avLst/>
                    <a:gdLst>
                      <a:gd name="T0" fmla="*/ 549473227 w 426"/>
                      <a:gd name="T1" fmla="*/ 551380654 h 222"/>
                      <a:gd name="T2" fmla="*/ 549473227 w 426"/>
                      <a:gd name="T3" fmla="*/ 551380654 h 222"/>
                      <a:gd name="T4" fmla="*/ 549473227 w 426"/>
                      <a:gd name="T5" fmla="*/ 551380654 h 222"/>
                      <a:gd name="T6" fmla="*/ 0 w 426"/>
                      <a:gd name="T7" fmla="*/ 551380654 h 222"/>
                      <a:gd name="T8" fmla="*/ 549473227 w 426"/>
                      <a:gd name="T9" fmla="*/ 551380654 h 222"/>
                      <a:gd name="T10" fmla="*/ 549473227 w 426"/>
                      <a:gd name="T11" fmla="*/ 551380654 h 222"/>
                      <a:gd name="T12" fmla="*/ 549473227 w 426"/>
                      <a:gd name="T13" fmla="*/ 551380654 h 222"/>
                      <a:gd name="T14" fmla="*/ 549473227 w 426"/>
                      <a:gd name="T15" fmla="*/ 551380654 h 222"/>
                      <a:gd name="T16" fmla="*/ 549473227 w 426"/>
                      <a:gd name="T17" fmla="*/ 551380654 h 222"/>
                      <a:gd name="T18" fmla="*/ 549473227 w 426"/>
                      <a:gd name="T19" fmla="*/ 551380654 h 222"/>
                      <a:gd name="T20" fmla="*/ 549473227 w 426"/>
                      <a:gd name="T21" fmla="*/ 551380654 h 222"/>
                      <a:gd name="T22" fmla="*/ 549473227 w 426"/>
                      <a:gd name="T23" fmla="*/ 551380654 h 222"/>
                      <a:gd name="T24" fmla="*/ 549473227 w 426"/>
                      <a:gd name="T25" fmla="*/ 551380654 h 222"/>
                      <a:gd name="T26" fmla="*/ 549473227 w 426"/>
                      <a:gd name="T27" fmla="*/ 551380654 h 222"/>
                      <a:gd name="T28" fmla="*/ 549473227 w 426"/>
                      <a:gd name="T29" fmla="*/ 551380654 h 222"/>
                      <a:gd name="T30" fmla="*/ 549473227 w 426"/>
                      <a:gd name="T31" fmla="*/ 551380654 h 222"/>
                      <a:gd name="T32" fmla="*/ 549473227 w 426"/>
                      <a:gd name="T33" fmla="*/ 551380654 h 222"/>
                      <a:gd name="T34" fmla="*/ 549473227 w 426"/>
                      <a:gd name="T35" fmla="*/ 551380654 h 222"/>
                      <a:gd name="T36" fmla="*/ 549473227 w 426"/>
                      <a:gd name="T37" fmla="*/ 551380654 h 222"/>
                      <a:gd name="T38" fmla="*/ 549473227 w 426"/>
                      <a:gd name="T39" fmla="*/ 551380654 h 222"/>
                      <a:gd name="T40" fmla="*/ 549473227 w 426"/>
                      <a:gd name="T41" fmla="*/ 551380654 h 222"/>
                      <a:gd name="T42" fmla="*/ 549473227 w 426"/>
                      <a:gd name="T43" fmla="*/ 551380654 h 222"/>
                      <a:gd name="T44" fmla="*/ 549473227 w 426"/>
                      <a:gd name="T45" fmla="*/ 551380654 h 222"/>
                      <a:gd name="T46" fmla="*/ 549473227 w 426"/>
                      <a:gd name="T47" fmla="*/ 551380654 h 222"/>
                      <a:gd name="T48" fmla="*/ 549473227 w 426"/>
                      <a:gd name="T49" fmla="*/ 0 h 222"/>
                      <a:gd name="T50" fmla="*/ 549473227 w 426"/>
                      <a:gd name="T51" fmla="*/ 551380654 h 222"/>
                      <a:gd name="T52" fmla="*/ 549473227 w 426"/>
                      <a:gd name="T53" fmla="*/ 0 h 222"/>
                      <a:gd name="T54" fmla="*/ 549473227 w 426"/>
                      <a:gd name="T55" fmla="*/ 551380654 h 222"/>
                      <a:gd name="T56" fmla="*/ 549473227 w 426"/>
                      <a:gd name="T57" fmla="*/ 551380654 h 222"/>
                      <a:gd name="T58" fmla="*/ 549473227 w 426"/>
                      <a:gd name="T59" fmla="*/ 551380654 h 222"/>
                      <a:gd name="T60" fmla="*/ 549473227 w 426"/>
                      <a:gd name="T61" fmla="*/ 551380654 h 222"/>
                      <a:gd name="T62" fmla="*/ 549473227 w 426"/>
                      <a:gd name="T63" fmla="*/ 551380654 h 222"/>
                      <a:gd name="T64" fmla="*/ 549473227 w 426"/>
                      <a:gd name="T65" fmla="*/ 551380654 h 222"/>
                      <a:gd name="T66" fmla="*/ 549473227 w 426"/>
                      <a:gd name="T67" fmla="*/ 551380654 h 222"/>
                      <a:gd name="T68" fmla="*/ 549473227 w 426"/>
                      <a:gd name="T69" fmla="*/ 551380654 h 222"/>
                      <a:gd name="T70" fmla="*/ 549473227 w 426"/>
                      <a:gd name="T71" fmla="*/ 551380654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rgbClr val="C0C0C0"/>
                  </a:solidFill>
                  <a:ln w="3175" algn="ctr">
                    <a:solidFill>
                      <a:schemeClr val="bg1"/>
                    </a:solidFill>
                    <a:round/>
                    <a:headEnd/>
                    <a:tailEnd/>
                  </a:ln>
                </p:spPr>
                <p:txBody>
                  <a:bodyPr/>
                  <a:lstStyle/>
                  <a:p>
                    <a:endParaRPr lang="es-ES"/>
                  </a:p>
                </p:txBody>
              </p:sp>
              <p:sp>
                <p:nvSpPr>
                  <p:cNvPr id="72966" name="Greece"/>
                  <p:cNvSpPr>
                    <a:spLocks noEditPoints="1"/>
                  </p:cNvSpPr>
                  <p:nvPr/>
                </p:nvSpPr>
                <p:spPr bwMode="auto">
                  <a:xfrm>
                    <a:off x="3008" y="1450"/>
                    <a:ext cx="136" cy="141"/>
                  </a:xfrm>
                  <a:custGeom>
                    <a:avLst/>
                    <a:gdLst>
                      <a:gd name="T0" fmla="*/ 0 w 534"/>
                      <a:gd name="T1" fmla="*/ 548541645 h 552"/>
                      <a:gd name="T2" fmla="*/ 546924294 w 534"/>
                      <a:gd name="T3" fmla="*/ 548541645 h 552"/>
                      <a:gd name="T4" fmla="*/ 546924294 w 534"/>
                      <a:gd name="T5" fmla="*/ 548541645 h 552"/>
                      <a:gd name="T6" fmla="*/ 546924294 w 534"/>
                      <a:gd name="T7" fmla="*/ 548541645 h 552"/>
                      <a:gd name="T8" fmla="*/ 546924294 w 534"/>
                      <a:gd name="T9" fmla="*/ 548541645 h 552"/>
                      <a:gd name="T10" fmla="*/ 546924294 w 534"/>
                      <a:gd name="T11" fmla="*/ 548541645 h 552"/>
                      <a:gd name="T12" fmla="*/ 546924294 w 534"/>
                      <a:gd name="T13" fmla="*/ 548541645 h 552"/>
                      <a:gd name="T14" fmla="*/ 546924294 w 534"/>
                      <a:gd name="T15" fmla="*/ 548541645 h 552"/>
                      <a:gd name="T16" fmla="*/ 546924294 w 534"/>
                      <a:gd name="T17" fmla="*/ 548541645 h 552"/>
                      <a:gd name="T18" fmla="*/ 546924294 w 534"/>
                      <a:gd name="T19" fmla="*/ 548541645 h 552"/>
                      <a:gd name="T20" fmla="*/ 546924294 w 534"/>
                      <a:gd name="T21" fmla="*/ 548541645 h 552"/>
                      <a:gd name="T22" fmla="*/ 546924294 w 534"/>
                      <a:gd name="T23" fmla="*/ 548541645 h 552"/>
                      <a:gd name="T24" fmla="*/ 546924294 w 534"/>
                      <a:gd name="T25" fmla="*/ 548541645 h 552"/>
                      <a:gd name="T26" fmla="*/ 546924294 w 534"/>
                      <a:gd name="T27" fmla="*/ 548541645 h 552"/>
                      <a:gd name="T28" fmla="*/ 546924294 w 534"/>
                      <a:gd name="T29" fmla="*/ 548541645 h 552"/>
                      <a:gd name="T30" fmla="*/ 546924294 w 534"/>
                      <a:gd name="T31" fmla="*/ 548541645 h 552"/>
                      <a:gd name="T32" fmla="*/ 546924294 w 534"/>
                      <a:gd name="T33" fmla="*/ 548541645 h 552"/>
                      <a:gd name="T34" fmla="*/ 546924294 w 534"/>
                      <a:gd name="T35" fmla="*/ 548541645 h 552"/>
                      <a:gd name="T36" fmla="*/ 546924294 w 534"/>
                      <a:gd name="T37" fmla="*/ 548541645 h 552"/>
                      <a:gd name="T38" fmla="*/ 546924294 w 534"/>
                      <a:gd name="T39" fmla="*/ 548541645 h 552"/>
                      <a:gd name="T40" fmla="*/ 546924294 w 534"/>
                      <a:gd name="T41" fmla="*/ 548541645 h 552"/>
                      <a:gd name="T42" fmla="*/ 546924294 w 534"/>
                      <a:gd name="T43" fmla="*/ 548541645 h 552"/>
                      <a:gd name="T44" fmla="*/ 546924294 w 534"/>
                      <a:gd name="T45" fmla="*/ 548541645 h 552"/>
                      <a:gd name="T46" fmla="*/ 546924294 w 534"/>
                      <a:gd name="T47" fmla="*/ 548541645 h 552"/>
                      <a:gd name="T48" fmla="*/ 546924294 w 534"/>
                      <a:gd name="T49" fmla="*/ 548541645 h 552"/>
                      <a:gd name="T50" fmla="*/ 546924294 w 534"/>
                      <a:gd name="T51" fmla="*/ 548541645 h 552"/>
                      <a:gd name="T52" fmla="*/ 546924294 w 534"/>
                      <a:gd name="T53" fmla="*/ 548541645 h 552"/>
                      <a:gd name="T54" fmla="*/ 546924294 w 534"/>
                      <a:gd name="T55" fmla="*/ 548541645 h 552"/>
                      <a:gd name="T56" fmla="*/ 546924294 w 534"/>
                      <a:gd name="T57" fmla="*/ 548541645 h 552"/>
                      <a:gd name="T58" fmla="*/ 546924294 w 534"/>
                      <a:gd name="T59" fmla="*/ 548541645 h 552"/>
                      <a:gd name="T60" fmla="*/ 546924294 w 534"/>
                      <a:gd name="T61" fmla="*/ 548541645 h 552"/>
                      <a:gd name="T62" fmla="*/ 546924294 w 534"/>
                      <a:gd name="T63" fmla="*/ 548541645 h 552"/>
                      <a:gd name="T64" fmla="*/ 546924294 w 534"/>
                      <a:gd name="T65" fmla="*/ 548541645 h 552"/>
                      <a:gd name="T66" fmla="*/ 546924294 w 534"/>
                      <a:gd name="T67" fmla="*/ 548541645 h 552"/>
                      <a:gd name="T68" fmla="*/ 546924294 w 534"/>
                      <a:gd name="T69" fmla="*/ 548541645 h 552"/>
                      <a:gd name="T70" fmla="*/ 546924294 w 534"/>
                      <a:gd name="T71" fmla="*/ 548541645 h 552"/>
                      <a:gd name="T72" fmla="*/ 546924294 w 534"/>
                      <a:gd name="T73" fmla="*/ 548541645 h 552"/>
                      <a:gd name="T74" fmla="*/ 546924294 w 534"/>
                      <a:gd name="T75" fmla="*/ 548541645 h 552"/>
                      <a:gd name="T76" fmla="*/ 546924294 w 534"/>
                      <a:gd name="T77" fmla="*/ 548541645 h 552"/>
                      <a:gd name="T78" fmla="*/ 546924294 w 534"/>
                      <a:gd name="T79" fmla="*/ 548541645 h 552"/>
                      <a:gd name="T80" fmla="*/ 546924294 w 534"/>
                      <a:gd name="T81" fmla="*/ 548541645 h 552"/>
                      <a:gd name="T82" fmla="*/ 546924294 w 534"/>
                      <a:gd name="T83" fmla="*/ 548541645 h 552"/>
                      <a:gd name="T84" fmla="*/ 546924294 w 534"/>
                      <a:gd name="T85" fmla="*/ 548541645 h 552"/>
                      <a:gd name="T86" fmla="*/ 546924294 w 534"/>
                      <a:gd name="T87" fmla="*/ 548541645 h 552"/>
                      <a:gd name="T88" fmla="*/ 546924294 w 534"/>
                      <a:gd name="T89" fmla="*/ 548541645 h 552"/>
                      <a:gd name="T90" fmla="*/ 546924294 w 534"/>
                      <a:gd name="T91" fmla="*/ 548541645 h 552"/>
                      <a:gd name="T92" fmla="*/ 546924294 w 534"/>
                      <a:gd name="T93" fmla="*/ 548541645 h 552"/>
                      <a:gd name="T94" fmla="*/ 546924294 w 534"/>
                      <a:gd name="T95" fmla="*/ 548541645 h 552"/>
                      <a:gd name="T96" fmla="*/ 546924294 w 534"/>
                      <a:gd name="T97" fmla="*/ 548541645 h 552"/>
                      <a:gd name="T98" fmla="*/ 546924294 w 534"/>
                      <a:gd name="T99" fmla="*/ 548541645 h 552"/>
                      <a:gd name="T100" fmla="*/ 546924294 w 534"/>
                      <a:gd name="T101" fmla="*/ 548541645 h 552"/>
                      <a:gd name="T102" fmla="*/ 546924294 w 534"/>
                      <a:gd name="T103" fmla="*/ 548541645 h 552"/>
                      <a:gd name="T104" fmla="*/ 546924294 w 534"/>
                      <a:gd name="T105" fmla="*/ 548541645 h 552"/>
                      <a:gd name="T106" fmla="*/ 546924294 w 534"/>
                      <a:gd name="T107" fmla="*/ 548541645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rgbClr val="C0C0C0"/>
                  </a:solidFill>
                  <a:ln w="3175" algn="ctr">
                    <a:solidFill>
                      <a:schemeClr val="bg1"/>
                    </a:solidFill>
                    <a:round/>
                    <a:headEnd/>
                    <a:tailEnd/>
                  </a:ln>
                </p:spPr>
                <p:txBody>
                  <a:bodyPr/>
                  <a:lstStyle/>
                  <a:p>
                    <a:endParaRPr lang="es-ES"/>
                  </a:p>
                </p:txBody>
              </p:sp>
              <p:sp>
                <p:nvSpPr>
                  <p:cNvPr id="72967" name="France"/>
                  <p:cNvSpPr>
                    <a:spLocks noEditPoints="1"/>
                  </p:cNvSpPr>
                  <p:nvPr/>
                </p:nvSpPr>
                <p:spPr bwMode="auto">
                  <a:xfrm>
                    <a:off x="2595" y="1259"/>
                    <a:ext cx="233" cy="201"/>
                  </a:xfrm>
                  <a:custGeom>
                    <a:avLst/>
                    <a:gdLst>
                      <a:gd name="T0" fmla="*/ 597373265 w 230"/>
                      <a:gd name="T1" fmla="*/ 437649128 h 198"/>
                      <a:gd name="T2" fmla="*/ 576412444 w 230"/>
                      <a:gd name="T3" fmla="*/ 453468984 h 198"/>
                      <a:gd name="T4" fmla="*/ 571172758 w 230"/>
                      <a:gd name="T5" fmla="*/ 490377998 h 198"/>
                      <a:gd name="T6" fmla="*/ 571172758 w 230"/>
                      <a:gd name="T7" fmla="*/ 511470533 h 198"/>
                      <a:gd name="T8" fmla="*/ 602612951 w 230"/>
                      <a:gd name="T9" fmla="*/ 506197854 h 198"/>
                      <a:gd name="T10" fmla="*/ 602612951 w 230"/>
                      <a:gd name="T11" fmla="*/ 453468984 h 198"/>
                      <a:gd name="T12" fmla="*/ 503050222 w 230"/>
                      <a:gd name="T13" fmla="*/ 105457708 h 198"/>
                      <a:gd name="T14" fmla="*/ 482090957 w 230"/>
                      <a:gd name="T15" fmla="*/ 89639540 h 198"/>
                      <a:gd name="T16" fmla="*/ 455890451 w 230"/>
                      <a:gd name="T17" fmla="*/ 89639540 h 198"/>
                      <a:gd name="T18" fmla="*/ 424448702 w 230"/>
                      <a:gd name="T19" fmla="*/ 73819749 h 198"/>
                      <a:gd name="T20" fmla="*/ 398248195 w 230"/>
                      <a:gd name="T21" fmla="*/ 63274309 h 198"/>
                      <a:gd name="T22" fmla="*/ 372047688 w 230"/>
                      <a:gd name="T23" fmla="*/ 36910687 h 198"/>
                      <a:gd name="T24" fmla="*/ 330127344 w 230"/>
                      <a:gd name="T25" fmla="*/ 15818171 h 198"/>
                      <a:gd name="T26" fmla="*/ 293446427 w 230"/>
                      <a:gd name="T27" fmla="*/ 5272722 h 198"/>
                      <a:gd name="T28" fmla="*/ 272485348 w 230"/>
                      <a:gd name="T29" fmla="*/ 21090887 h 198"/>
                      <a:gd name="T30" fmla="*/ 272485348 w 230"/>
                      <a:gd name="T31" fmla="*/ 58001598 h 198"/>
                      <a:gd name="T32" fmla="*/ 225325512 w 230"/>
                      <a:gd name="T33" fmla="*/ 89639540 h 198"/>
                      <a:gd name="T34" fmla="*/ 178163925 w 230"/>
                      <a:gd name="T35" fmla="*/ 100185029 h 198"/>
                      <a:gd name="T36" fmla="*/ 146722436 w 230"/>
                      <a:gd name="T37" fmla="*/ 73819749 h 198"/>
                      <a:gd name="T38" fmla="*/ 141482879 w 230"/>
                      <a:gd name="T39" fmla="*/ 89639540 h 198"/>
                      <a:gd name="T40" fmla="*/ 146722436 w 230"/>
                      <a:gd name="T41" fmla="*/ 126548619 h 198"/>
                      <a:gd name="T42" fmla="*/ 99562503 w 230"/>
                      <a:gd name="T43" fmla="*/ 142368378 h 198"/>
                      <a:gd name="T44" fmla="*/ 78601423 w 230"/>
                      <a:gd name="T45" fmla="*/ 121275940 h 198"/>
                      <a:gd name="T46" fmla="*/ 52400965 w 230"/>
                      <a:gd name="T47" fmla="*/ 126548619 h 198"/>
                      <a:gd name="T48" fmla="*/ 15719963 w 230"/>
                      <a:gd name="T49" fmla="*/ 137095699 h 198"/>
                      <a:gd name="T50" fmla="*/ 20961039 w 230"/>
                      <a:gd name="T51" fmla="*/ 147641187 h 198"/>
                      <a:gd name="T52" fmla="*/ 5239445 w 230"/>
                      <a:gd name="T53" fmla="*/ 158186545 h 198"/>
                      <a:gd name="T54" fmla="*/ 31439926 w 230"/>
                      <a:gd name="T55" fmla="*/ 174004712 h 198"/>
                      <a:gd name="T56" fmla="*/ 99562503 w 230"/>
                      <a:gd name="T57" fmla="*/ 200370057 h 198"/>
                      <a:gd name="T58" fmla="*/ 115282469 w 230"/>
                      <a:gd name="T59" fmla="*/ 226733712 h 198"/>
                      <a:gd name="T60" fmla="*/ 151963419 w 230"/>
                      <a:gd name="T61" fmla="*/ 279462517 h 198"/>
                      <a:gd name="T62" fmla="*/ 151963419 w 230"/>
                      <a:gd name="T63" fmla="*/ 311100411 h 198"/>
                      <a:gd name="T64" fmla="*/ 136243452 w 230"/>
                      <a:gd name="T65" fmla="*/ 379647578 h 198"/>
                      <a:gd name="T66" fmla="*/ 125763009 w 230"/>
                      <a:gd name="T67" fmla="*/ 400740114 h 198"/>
                      <a:gd name="T68" fmla="*/ 120521897 w 230"/>
                      <a:gd name="T69" fmla="*/ 421830830 h 198"/>
                      <a:gd name="T70" fmla="*/ 136243452 w 230"/>
                      <a:gd name="T71" fmla="*/ 427103510 h 198"/>
                      <a:gd name="T72" fmla="*/ 172924498 w 230"/>
                      <a:gd name="T73" fmla="*/ 437649128 h 198"/>
                      <a:gd name="T74" fmla="*/ 204364432 w 230"/>
                      <a:gd name="T75" fmla="*/ 453468984 h 198"/>
                      <a:gd name="T76" fmla="*/ 235804366 w 230"/>
                      <a:gd name="T77" fmla="*/ 437649128 h 198"/>
                      <a:gd name="T78" fmla="*/ 251525889 w 230"/>
                      <a:gd name="T79" fmla="*/ 453468984 h 198"/>
                      <a:gd name="T80" fmla="*/ 293446427 w 230"/>
                      <a:gd name="T81" fmla="*/ 464014342 h 198"/>
                      <a:gd name="T82" fmla="*/ 309166265 w 230"/>
                      <a:gd name="T83" fmla="*/ 458741663 h 198"/>
                      <a:gd name="T84" fmla="*/ 340608014 w 230"/>
                      <a:gd name="T85" fmla="*/ 421830830 h 198"/>
                      <a:gd name="T86" fmla="*/ 366808261 w 230"/>
                      <a:gd name="T87" fmla="*/ 400740114 h 198"/>
                      <a:gd name="T88" fmla="*/ 398248195 w 230"/>
                      <a:gd name="T89" fmla="*/ 411285472 h 198"/>
                      <a:gd name="T90" fmla="*/ 445409781 w 230"/>
                      <a:gd name="T91" fmla="*/ 427103510 h 198"/>
                      <a:gd name="T92" fmla="*/ 482090957 w 230"/>
                      <a:gd name="T93" fmla="*/ 421830830 h 198"/>
                      <a:gd name="T94" fmla="*/ 513530891 w 230"/>
                      <a:gd name="T95" fmla="*/ 390192937 h 198"/>
                      <a:gd name="T96" fmla="*/ 503050222 w 230"/>
                      <a:gd name="T97" fmla="*/ 369101960 h 198"/>
                      <a:gd name="T98" fmla="*/ 487330384 w 230"/>
                      <a:gd name="T99" fmla="*/ 358556602 h 198"/>
                      <a:gd name="T100" fmla="*/ 497810795 w 230"/>
                      <a:gd name="T101" fmla="*/ 342738565 h 198"/>
                      <a:gd name="T102" fmla="*/ 476849715 w 230"/>
                      <a:gd name="T103" fmla="*/ 316373090 h 198"/>
                      <a:gd name="T104" fmla="*/ 487330384 w 230"/>
                      <a:gd name="T105" fmla="*/ 284735197 h 198"/>
                      <a:gd name="T106" fmla="*/ 487330384 w 230"/>
                      <a:gd name="T107" fmla="*/ 263644415 h 198"/>
                      <a:gd name="T108" fmla="*/ 461129878 w 230"/>
                      <a:gd name="T109" fmla="*/ 263644415 h 198"/>
                      <a:gd name="T110" fmla="*/ 455890451 w 230"/>
                      <a:gd name="T111" fmla="*/ 247826248 h 198"/>
                      <a:gd name="T112" fmla="*/ 476849715 w 230"/>
                      <a:gd name="T113" fmla="*/ 216188224 h 198"/>
                      <a:gd name="T114" fmla="*/ 503050222 w 230"/>
                      <a:gd name="T115" fmla="*/ 200370057 h 198"/>
                      <a:gd name="T116" fmla="*/ 518770318 w 230"/>
                      <a:gd name="T117" fmla="*/ 158186545 h 198"/>
                      <a:gd name="T118" fmla="*/ 534491712 w 230"/>
                      <a:gd name="T119" fmla="*/ 131822987 h 198"/>
                      <a:gd name="T120" fmla="*/ 518770318 w 230"/>
                      <a:gd name="T121" fmla="*/ 105457708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rgbClr val="C0C0C0"/>
                  </a:solidFill>
                  <a:ln w="3175" algn="ctr">
                    <a:solidFill>
                      <a:schemeClr val="bg1"/>
                    </a:solidFill>
                    <a:round/>
                    <a:headEnd/>
                    <a:tailEnd/>
                  </a:ln>
                </p:spPr>
                <p:txBody>
                  <a:bodyPr/>
                  <a:lstStyle/>
                  <a:p>
                    <a:endParaRPr lang="es-ES"/>
                  </a:p>
                </p:txBody>
              </p:sp>
              <p:sp>
                <p:nvSpPr>
                  <p:cNvPr id="72968" name="Finland"/>
                  <p:cNvSpPr>
                    <a:spLocks/>
                  </p:cNvSpPr>
                  <p:nvPr/>
                </p:nvSpPr>
                <p:spPr bwMode="auto">
                  <a:xfrm>
                    <a:off x="2977" y="907"/>
                    <a:ext cx="161" cy="183"/>
                  </a:xfrm>
                  <a:custGeom>
                    <a:avLst/>
                    <a:gdLst>
                      <a:gd name="T0" fmla="*/ 548801033 w 630"/>
                      <a:gd name="T1" fmla="*/ 550405153 h 714"/>
                      <a:gd name="T2" fmla="*/ 548801033 w 630"/>
                      <a:gd name="T3" fmla="*/ 550405153 h 714"/>
                      <a:gd name="T4" fmla="*/ 548801033 w 630"/>
                      <a:gd name="T5" fmla="*/ 550405153 h 714"/>
                      <a:gd name="T6" fmla="*/ 548801033 w 630"/>
                      <a:gd name="T7" fmla="*/ 550405153 h 714"/>
                      <a:gd name="T8" fmla="*/ 548801033 w 630"/>
                      <a:gd name="T9" fmla="*/ 550405153 h 714"/>
                      <a:gd name="T10" fmla="*/ 548801033 w 630"/>
                      <a:gd name="T11" fmla="*/ 550405153 h 714"/>
                      <a:gd name="T12" fmla="*/ 548801033 w 630"/>
                      <a:gd name="T13" fmla="*/ 550405153 h 714"/>
                      <a:gd name="T14" fmla="*/ 548801033 w 630"/>
                      <a:gd name="T15" fmla="*/ 550405153 h 714"/>
                      <a:gd name="T16" fmla="*/ 548801033 w 630"/>
                      <a:gd name="T17" fmla="*/ 550405153 h 714"/>
                      <a:gd name="T18" fmla="*/ 548801033 w 630"/>
                      <a:gd name="T19" fmla="*/ 550405153 h 714"/>
                      <a:gd name="T20" fmla="*/ 548801033 w 630"/>
                      <a:gd name="T21" fmla="*/ 550405153 h 714"/>
                      <a:gd name="T22" fmla="*/ 548801033 w 630"/>
                      <a:gd name="T23" fmla="*/ 550405153 h 714"/>
                      <a:gd name="T24" fmla="*/ 548801033 w 630"/>
                      <a:gd name="T25" fmla="*/ 550405153 h 714"/>
                      <a:gd name="T26" fmla="*/ 548801033 w 630"/>
                      <a:gd name="T27" fmla="*/ 550405153 h 714"/>
                      <a:gd name="T28" fmla="*/ 548801033 w 630"/>
                      <a:gd name="T29" fmla="*/ 550405153 h 714"/>
                      <a:gd name="T30" fmla="*/ 548801033 w 630"/>
                      <a:gd name="T31" fmla="*/ 550405153 h 714"/>
                      <a:gd name="T32" fmla="*/ 548801033 w 630"/>
                      <a:gd name="T33" fmla="*/ 550405153 h 714"/>
                      <a:gd name="T34" fmla="*/ 548801033 w 630"/>
                      <a:gd name="T35" fmla="*/ 550405153 h 714"/>
                      <a:gd name="T36" fmla="*/ 548801033 w 630"/>
                      <a:gd name="T37" fmla="*/ 550405153 h 714"/>
                      <a:gd name="T38" fmla="*/ 548801033 w 630"/>
                      <a:gd name="T39" fmla="*/ 550405153 h 714"/>
                      <a:gd name="T40" fmla="*/ 548801033 w 630"/>
                      <a:gd name="T41" fmla="*/ 550405153 h 714"/>
                      <a:gd name="T42" fmla="*/ 548801033 w 630"/>
                      <a:gd name="T43" fmla="*/ 550405153 h 714"/>
                      <a:gd name="T44" fmla="*/ 548801033 w 630"/>
                      <a:gd name="T45" fmla="*/ 550405153 h 714"/>
                      <a:gd name="T46" fmla="*/ 548801033 w 630"/>
                      <a:gd name="T47" fmla="*/ 550405153 h 714"/>
                      <a:gd name="T48" fmla="*/ 548801033 w 630"/>
                      <a:gd name="T49" fmla="*/ 550405153 h 714"/>
                      <a:gd name="T50" fmla="*/ 548801033 w 630"/>
                      <a:gd name="T51" fmla="*/ 550405153 h 714"/>
                      <a:gd name="T52" fmla="*/ 548801033 w 630"/>
                      <a:gd name="T53" fmla="*/ 550405153 h 714"/>
                      <a:gd name="T54" fmla="*/ 548801033 w 630"/>
                      <a:gd name="T55" fmla="*/ 550405153 h 714"/>
                      <a:gd name="T56" fmla="*/ 548801033 w 630"/>
                      <a:gd name="T57" fmla="*/ 550405153 h 714"/>
                      <a:gd name="T58" fmla="*/ 548801033 w 630"/>
                      <a:gd name="T59" fmla="*/ 550405153 h 714"/>
                      <a:gd name="T60" fmla="*/ 548801033 w 630"/>
                      <a:gd name="T61" fmla="*/ 550405153 h 714"/>
                      <a:gd name="T62" fmla="*/ 548801033 w 630"/>
                      <a:gd name="T63" fmla="*/ 550405153 h 714"/>
                      <a:gd name="T64" fmla="*/ 548801033 w 630"/>
                      <a:gd name="T65" fmla="*/ 550405153 h 714"/>
                      <a:gd name="T66" fmla="*/ 548801033 w 630"/>
                      <a:gd name="T67" fmla="*/ 550405153 h 714"/>
                      <a:gd name="T68" fmla="*/ 548801033 w 630"/>
                      <a:gd name="T69" fmla="*/ 550405153 h 714"/>
                      <a:gd name="T70" fmla="*/ 548801033 w 630"/>
                      <a:gd name="T71" fmla="*/ 550405153 h 714"/>
                      <a:gd name="T72" fmla="*/ 548801033 w 630"/>
                      <a:gd name="T73" fmla="*/ 550405153 h 714"/>
                      <a:gd name="T74" fmla="*/ 548801033 w 630"/>
                      <a:gd name="T75" fmla="*/ 550405153 h 714"/>
                      <a:gd name="T76" fmla="*/ 548801033 w 630"/>
                      <a:gd name="T77" fmla="*/ 550405153 h 714"/>
                      <a:gd name="T78" fmla="*/ 548801033 w 630"/>
                      <a:gd name="T79" fmla="*/ 550405153 h 714"/>
                      <a:gd name="T80" fmla="*/ 548801033 w 630"/>
                      <a:gd name="T81" fmla="*/ 550405153 h 714"/>
                      <a:gd name="T82" fmla="*/ 548801033 w 630"/>
                      <a:gd name="T83" fmla="*/ 550405153 h 714"/>
                      <a:gd name="T84" fmla="*/ 548801033 w 630"/>
                      <a:gd name="T85" fmla="*/ 550405153 h 714"/>
                      <a:gd name="T86" fmla="*/ 548801033 w 630"/>
                      <a:gd name="T87" fmla="*/ 550405153 h 714"/>
                      <a:gd name="T88" fmla="*/ 548801033 w 630"/>
                      <a:gd name="T89" fmla="*/ 550405153 h 714"/>
                      <a:gd name="T90" fmla="*/ 548801033 w 630"/>
                      <a:gd name="T91" fmla="*/ 550405153 h 714"/>
                      <a:gd name="T92" fmla="*/ 548801033 w 630"/>
                      <a:gd name="T93" fmla="*/ 550405153 h 714"/>
                      <a:gd name="T94" fmla="*/ 548801033 w 630"/>
                      <a:gd name="T95" fmla="*/ 550405153 h 714"/>
                      <a:gd name="T96" fmla="*/ 548801033 w 630"/>
                      <a:gd name="T97" fmla="*/ 550405153 h 714"/>
                      <a:gd name="T98" fmla="*/ 548801033 w 630"/>
                      <a:gd name="T99" fmla="*/ 550405153 h 714"/>
                      <a:gd name="T100" fmla="*/ 548801033 w 630"/>
                      <a:gd name="T101" fmla="*/ 550405153 h 714"/>
                      <a:gd name="T102" fmla="*/ 548801033 w 630"/>
                      <a:gd name="T103" fmla="*/ 550405153 h 714"/>
                      <a:gd name="T104" fmla="*/ 548801033 w 630"/>
                      <a:gd name="T105" fmla="*/ 550405153 h 714"/>
                      <a:gd name="T106" fmla="*/ 548801033 w 630"/>
                      <a:gd name="T107" fmla="*/ 0 h 714"/>
                      <a:gd name="T108" fmla="*/ 548801033 w 630"/>
                      <a:gd name="T109" fmla="*/ 550405153 h 714"/>
                      <a:gd name="T110" fmla="*/ 548801033 w 630"/>
                      <a:gd name="T111" fmla="*/ 550405153 h 714"/>
                      <a:gd name="T112" fmla="*/ 548801033 w 630"/>
                      <a:gd name="T113" fmla="*/ 550405153 h 714"/>
                      <a:gd name="T114" fmla="*/ 548801033 w 630"/>
                      <a:gd name="T115" fmla="*/ 550405153 h 714"/>
                      <a:gd name="T116" fmla="*/ 548801033 w 630"/>
                      <a:gd name="T117" fmla="*/ 550405153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C0C0C0"/>
                  </a:solidFill>
                  <a:ln w="3175" algn="ctr">
                    <a:solidFill>
                      <a:schemeClr val="bg1"/>
                    </a:solidFill>
                    <a:round/>
                    <a:headEnd/>
                    <a:tailEnd/>
                  </a:ln>
                </p:spPr>
                <p:txBody>
                  <a:bodyPr/>
                  <a:lstStyle/>
                  <a:p>
                    <a:endParaRPr lang="es-ES"/>
                  </a:p>
                </p:txBody>
              </p:sp>
              <p:sp>
                <p:nvSpPr>
                  <p:cNvPr id="72969" name="Estonia"/>
                  <p:cNvSpPr>
                    <a:spLocks noEditPoints="1"/>
                  </p:cNvSpPr>
                  <p:nvPr/>
                </p:nvSpPr>
                <p:spPr bwMode="auto">
                  <a:xfrm>
                    <a:off x="3009" y="1096"/>
                    <a:ext cx="89" cy="40"/>
                  </a:xfrm>
                  <a:custGeom>
                    <a:avLst/>
                    <a:gdLst>
                      <a:gd name="T0" fmla="*/ 549212448 w 348"/>
                      <a:gd name="T1" fmla="*/ 550636486 h 156"/>
                      <a:gd name="T2" fmla="*/ 549212448 w 348"/>
                      <a:gd name="T3" fmla="*/ 550636486 h 156"/>
                      <a:gd name="T4" fmla="*/ 549212448 w 348"/>
                      <a:gd name="T5" fmla="*/ 550636486 h 156"/>
                      <a:gd name="T6" fmla="*/ 549212448 w 348"/>
                      <a:gd name="T7" fmla="*/ 550636486 h 156"/>
                      <a:gd name="T8" fmla="*/ 549212448 w 348"/>
                      <a:gd name="T9" fmla="*/ 550636486 h 156"/>
                      <a:gd name="T10" fmla="*/ 549212448 w 348"/>
                      <a:gd name="T11" fmla="*/ 550636486 h 156"/>
                      <a:gd name="T12" fmla="*/ 549212448 w 348"/>
                      <a:gd name="T13" fmla="*/ 550636486 h 156"/>
                      <a:gd name="T14" fmla="*/ 549212448 w 348"/>
                      <a:gd name="T15" fmla="*/ 0 h 156"/>
                      <a:gd name="T16" fmla="*/ 549212448 w 348"/>
                      <a:gd name="T17" fmla="*/ 550636486 h 156"/>
                      <a:gd name="T18" fmla="*/ 549212448 w 348"/>
                      <a:gd name="T19" fmla="*/ 550636486 h 156"/>
                      <a:gd name="T20" fmla="*/ 549212448 w 348"/>
                      <a:gd name="T21" fmla="*/ 550636486 h 156"/>
                      <a:gd name="T22" fmla="*/ 549212448 w 348"/>
                      <a:gd name="T23" fmla="*/ 550636486 h 156"/>
                      <a:gd name="T24" fmla="*/ 549212448 w 348"/>
                      <a:gd name="T25" fmla="*/ 550636486 h 156"/>
                      <a:gd name="T26" fmla="*/ 549212448 w 348"/>
                      <a:gd name="T27" fmla="*/ 550636486 h 156"/>
                      <a:gd name="T28" fmla="*/ 549212448 w 348"/>
                      <a:gd name="T29" fmla="*/ 550636486 h 156"/>
                      <a:gd name="T30" fmla="*/ 549212448 w 348"/>
                      <a:gd name="T31" fmla="*/ 550636486 h 156"/>
                      <a:gd name="T32" fmla="*/ 549212448 w 348"/>
                      <a:gd name="T33" fmla="*/ 550636486 h 156"/>
                      <a:gd name="T34" fmla="*/ 549212448 w 348"/>
                      <a:gd name="T35" fmla="*/ 550636486 h 156"/>
                      <a:gd name="T36" fmla="*/ 549212448 w 348"/>
                      <a:gd name="T37" fmla="*/ 550636486 h 156"/>
                      <a:gd name="T38" fmla="*/ 549212448 w 348"/>
                      <a:gd name="T39" fmla="*/ 550636486 h 156"/>
                      <a:gd name="T40" fmla="*/ 549212448 w 348"/>
                      <a:gd name="T41" fmla="*/ 550636486 h 156"/>
                      <a:gd name="T42" fmla="*/ 549212448 w 348"/>
                      <a:gd name="T43" fmla="*/ 550636486 h 156"/>
                      <a:gd name="T44" fmla="*/ 549212448 w 348"/>
                      <a:gd name="T45" fmla="*/ 550636486 h 156"/>
                      <a:gd name="T46" fmla="*/ 549212448 w 348"/>
                      <a:gd name="T47" fmla="*/ 550636486 h 156"/>
                      <a:gd name="T48" fmla="*/ 0 w 348"/>
                      <a:gd name="T49" fmla="*/ 550636486 h 156"/>
                      <a:gd name="T50" fmla="*/ 549212448 w 348"/>
                      <a:gd name="T51" fmla="*/ 550636486 h 156"/>
                      <a:gd name="T52" fmla="*/ 549212448 w 348"/>
                      <a:gd name="T53" fmla="*/ 550636486 h 156"/>
                      <a:gd name="T54" fmla="*/ 549212448 w 348"/>
                      <a:gd name="T55" fmla="*/ 550636486 h 156"/>
                      <a:gd name="T56" fmla="*/ 549212448 w 348"/>
                      <a:gd name="T57" fmla="*/ 550636486 h 156"/>
                      <a:gd name="T58" fmla="*/ 549212448 w 348"/>
                      <a:gd name="T59" fmla="*/ 550636486 h 156"/>
                      <a:gd name="T60" fmla="*/ 549212448 w 348"/>
                      <a:gd name="T61" fmla="*/ 550636486 h 156"/>
                      <a:gd name="T62" fmla="*/ 549212448 w 348"/>
                      <a:gd name="T63" fmla="*/ 550636486 h 156"/>
                      <a:gd name="T64" fmla="*/ 549212448 w 348"/>
                      <a:gd name="T65" fmla="*/ 550636486 h 156"/>
                      <a:gd name="T66" fmla="*/ 549212448 w 348"/>
                      <a:gd name="T67" fmla="*/ 550636486 h 156"/>
                      <a:gd name="T68" fmla="*/ 549212448 w 348"/>
                      <a:gd name="T69" fmla="*/ 550636486 h 156"/>
                      <a:gd name="T70" fmla="*/ 549212448 w 348"/>
                      <a:gd name="T71" fmla="*/ 550636486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rgbClr val="C0C0C0"/>
                  </a:solidFill>
                  <a:ln w="3175" algn="ctr">
                    <a:solidFill>
                      <a:schemeClr val="bg1"/>
                    </a:solidFill>
                    <a:round/>
                    <a:headEnd/>
                    <a:tailEnd/>
                  </a:ln>
                </p:spPr>
                <p:txBody>
                  <a:bodyPr/>
                  <a:lstStyle/>
                  <a:p>
                    <a:endParaRPr lang="es-ES"/>
                  </a:p>
                </p:txBody>
              </p:sp>
              <p:sp>
                <p:nvSpPr>
                  <p:cNvPr id="72970" name="Denmark"/>
                  <p:cNvSpPr>
                    <a:spLocks noEditPoints="1"/>
                  </p:cNvSpPr>
                  <p:nvPr/>
                </p:nvSpPr>
                <p:spPr bwMode="auto">
                  <a:xfrm>
                    <a:off x="2805" y="1134"/>
                    <a:ext cx="71" cy="60"/>
                  </a:xfrm>
                  <a:custGeom>
                    <a:avLst/>
                    <a:gdLst>
                      <a:gd name="T0" fmla="*/ 106362 w 71"/>
                      <a:gd name="T1" fmla="*/ 73025 h 60"/>
                      <a:gd name="T2" fmla="*/ 109537 w 71"/>
                      <a:gd name="T3" fmla="*/ 68263 h 60"/>
                      <a:gd name="T4" fmla="*/ 106362 w 71"/>
                      <a:gd name="T5" fmla="*/ 68263 h 60"/>
                      <a:gd name="T6" fmla="*/ 98425 w 71"/>
                      <a:gd name="T7" fmla="*/ 60325 h 60"/>
                      <a:gd name="T8" fmla="*/ 101600 w 71"/>
                      <a:gd name="T9" fmla="*/ 57150 h 60"/>
                      <a:gd name="T10" fmla="*/ 106362 w 71"/>
                      <a:gd name="T11" fmla="*/ 46038 h 60"/>
                      <a:gd name="T12" fmla="*/ 98425 w 71"/>
                      <a:gd name="T13" fmla="*/ 46038 h 60"/>
                      <a:gd name="T14" fmla="*/ 95250 w 71"/>
                      <a:gd name="T15" fmla="*/ 53975 h 60"/>
                      <a:gd name="T16" fmla="*/ 90487 w 71"/>
                      <a:gd name="T17" fmla="*/ 53975 h 60"/>
                      <a:gd name="T18" fmla="*/ 87312 w 71"/>
                      <a:gd name="T19" fmla="*/ 49212 h 60"/>
                      <a:gd name="T20" fmla="*/ 71437 w 71"/>
                      <a:gd name="T21" fmla="*/ 60325 h 60"/>
                      <a:gd name="T22" fmla="*/ 79375 w 71"/>
                      <a:gd name="T23" fmla="*/ 65088 h 60"/>
                      <a:gd name="T24" fmla="*/ 79375 w 71"/>
                      <a:gd name="T25" fmla="*/ 73025 h 60"/>
                      <a:gd name="T26" fmla="*/ 76200 w 71"/>
                      <a:gd name="T27" fmla="*/ 76200 h 60"/>
                      <a:gd name="T28" fmla="*/ 79375 w 71"/>
                      <a:gd name="T29" fmla="*/ 79375 h 60"/>
                      <a:gd name="T30" fmla="*/ 87312 w 71"/>
                      <a:gd name="T31" fmla="*/ 76200 h 60"/>
                      <a:gd name="T32" fmla="*/ 90487 w 71"/>
                      <a:gd name="T33" fmla="*/ 79375 h 60"/>
                      <a:gd name="T34" fmla="*/ 95250 w 71"/>
                      <a:gd name="T35" fmla="*/ 87313 h 60"/>
                      <a:gd name="T36" fmla="*/ 98425 w 71"/>
                      <a:gd name="T37" fmla="*/ 84138 h 60"/>
                      <a:gd name="T38" fmla="*/ 112712 w 71"/>
                      <a:gd name="T39" fmla="*/ 84138 h 60"/>
                      <a:gd name="T40" fmla="*/ 98425 w 71"/>
                      <a:gd name="T41" fmla="*/ 87313 h 60"/>
                      <a:gd name="T42" fmla="*/ 90487 w 71"/>
                      <a:gd name="T43" fmla="*/ 92075 h 60"/>
                      <a:gd name="T44" fmla="*/ 87312 w 71"/>
                      <a:gd name="T45" fmla="*/ 87313 h 60"/>
                      <a:gd name="T46" fmla="*/ 71437 w 71"/>
                      <a:gd name="T47" fmla="*/ 84138 h 60"/>
                      <a:gd name="T48" fmla="*/ 79375 w 71"/>
                      <a:gd name="T49" fmla="*/ 92075 h 60"/>
                      <a:gd name="T50" fmla="*/ 87312 w 71"/>
                      <a:gd name="T51" fmla="*/ 95250 h 60"/>
                      <a:gd name="T52" fmla="*/ 95250 w 71"/>
                      <a:gd name="T53" fmla="*/ 95250 h 60"/>
                      <a:gd name="T54" fmla="*/ 109537 w 71"/>
                      <a:gd name="T55" fmla="*/ 92075 h 60"/>
                      <a:gd name="T56" fmla="*/ 112712 w 71"/>
                      <a:gd name="T57" fmla="*/ 92075 h 60"/>
                      <a:gd name="T58" fmla="*/ 112712 w 71"/>
                      <a:gd name="T59" fmla="*/ 84138 h 60"/>
                      <a:gd name="T60" fmla="*/ 57150 w 71"/>
                      <a:gd name="T61" fmla="*/ 11113 h 60"/>
                      <a:gd name="T62" fmla="*/ 57150 w 71"/>
                      <a:gd name="T63" fmla="*/ 0 h 60"/>
                      <a:gd name="T64" fmla="*/ 41275 w 71"/>
                      <a:gd name="T65" fmla="*/ 4763 h 60"/>
                      <a:gd name="T66" fmla="*/ 33337 w 71"/>
                      <a:gd name="T67" fmla="*/ 15875 h 60"/>
                      <a:gd name="T68" fmla="*/ 30162 w 71"/>
                      <a:gd name="T69" fmla="*/ 30163 h 60"/>
                      <a:gd name="T70" fmla="*/ 19050 w 71"/>
                      <a:gd name="T71" fmla="*/ 11113 h 60"/>
                      <a:gd name="T72" fmla="*/ 11112 w 71"/>
                      <a:gd name="T73" fmla="*/ 15875 h 60"/>
                      <a:gd name="T74" fmla="*/ 7937 w 71"/>
                      <a:gd name="T75" fmla="*/ 19050 h 60"/>
                      <a:gd name="T76" fmla="*/ 7937 w 71"/>
                      <a:gd name="T77" fmla="*/ 22225 h 60"/>
                      <a:gd name="T78" fmla="*/ 19050 w 71"/>
                      <a:gd name="T79" fmla="*/ 30163 h 60"/>
                      <a:gd name="T80" fmla="*/ 7937 w 71"/>
                      <a:gd name="T81" fmla="*/ 30163 h 60"/>
                      <a:gd name="T82" fmla="*/ 0 w 71"/>
                      <a:gd name="T83" fmla="*/ 38100 h 60"/>
                      <a:gd name="T84" fmla="*/ 0 w 71"/>
                      <a:gd name="T85" fmla="*/ 46038 h 60"/>
                      <a:gd name="T86" fmla="*/ 7937 w 71"/>
                      <a:gd name="T87" fmla="*/ 53975 h 60"/>
                      <a:gd name="T88" fmla="*/ 11112 w 71"/>
                      <a:gd name="T89" fmla="*/ 53975 h 60"/>
                      <a:gd name="T90" fmla="*/ 3175 w 71"/>
                      <a:gd name="T91" fmla="*/ 65088 h 60"/>
                      <a:gd name="T92" fmla="*/ 11112 w 71"/>
                      <a:gd name="T93" fmla="*/ 68263 h 60"/>
                      <a:gd name="T94" fmla="*/ 7937 w 71"/>
                      <a:gd name="T95" fmla="*/ 84138 h 60"/>
                      <a:gd name="T96" fmla="*/ 26987 w 71"/>
                      <a:gd name="T97" fmla="*/ 84138 h 60"/>
                      <a:gd name="T98" fmla="*/ 38100 w 71"/>
                      <a:gd name="T99" fmla="*/ 87313 h 60"/>
                      <a:gd name="T100" fmla="*/ 41275 w 71"/>
                      <a:gd name="T101" fmla="*/ 87313 h 60"/>
                      <a:gd name="T102" fmla="*/ 38100 w 71"/>
                      <a:gd name="T103" fmla="*/ 76200 h 60"/>
                      <a:gd name="T104" fmla="*/ 38100 w 71"/>
                      <a:gd name="T105" fmla="*/ 65088 h 60"/>
                      <a:gd name="T106" fmla="*/ 33337 w 71"/>
                      <a:gd name="T107" fmla="*/ 60325 h 60"/>
                      <a:gd name="T108" fmla="*/ 49212 w 71"/>
                      <a:gd name="T109" fmla="*/ 53975 h 60"/>
                      <a:gd name="T110" fmla="*/ 52387 w 71"/>
                      <a:gd name="T111" fmla="*/ 41275 h 60"/>
                      <a:gd name="T112" fmla="*/ 65087 w 71"/>
                      <a:gd name="T113" fmla="*/ 30163 h 60"/>
                      <a:gd name="T114" fmla="*/ 49212 w 71"/>
                      <a:gd name="T115" fmla="*/ 19050 h 60"/>
                      <a:gd name="T116" fmla="*/ 49212 w 71"/>
                      <a:gd name="T117" fmla="*/ 76200 h 60"/>
                      <a:gd name="T118" fmla="*/ 57150 w 71"/>
                      <a:gd name="T119" fmla="*/ 84138 h 60"/>
                      <a:gd name="T120" fmla="*/ 52387 w 71"/>
                      <a:gd name="T121" fmla="*/ 65088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C0C0C0"/>
                  </a:solidFill>
                  <a:ln w="3175" algn="ctr">
                    <a:solidFill>
                      <a:schemeClr val="bg1"/>
                    </a:solidFill>
                    <a:round/>
                    <a:headEnd/>
                    <a:tailEnd/>
                  </a:ln>
                </p:spPr>
                <p:txBody>
                  <a:bodyPr/>
                  <a:lstStyle/>
                  <a:p>
                    <a:endParaRPr lang="es-ES"/>
                  </a:p>
                </p:txBody>
              </p:sp>
              <p:sp>
                <p:nvSpPr>
                  <p:cNvPr id="72971" name="Czech Republic"/>
                  <p:cNvSpPr>
                    <a:spLocks/>
                  </p:cNvSpPr>
                  <p:nvPr/>
                </p:nvSpPr>
                <p:spPr bwMode="auto">
                  <a:xfrm>
                    <a:off x="2868" y="1263"/>
                    <a:ext cx="108" cy="49"/>
                  </a:xfrm>
                  <a:custGeom>
                    <a:avLst/>
                    <a:gdLst>
                      <a:gd name="T0" fmla="*/ 552209789 w 420"/>
                      <a:gd name="T1" fmla="*/ 548055418 h 192"/>
                      <a:gd name="T2" fmla="*/ 552209789 w 420"/>
                      <a:gd name="T3" fmla="*/ 548055418 h 192"/>
                      <a:gd name="T4" fmla="*/ 552209789 w 420"/>
                      <a:gd name="T5" fmla="*/ 548055418 h 192"/>
                      <a:gd name="T6" fmla="*/ 552209789 w 420"/>
                      <a:gd name="T7" fmla="*/ 548055418 h 192"/>
                      <a:gd name="T8" fmla="*/ 552209789 w 420"/>
                      <a:gd name="T9" fmla="*/ 548055418 h 192"/>
                      <a:gd name="T10" fmla="*/ 552209789 w 420"/>
                      <a:gd name="T11" fmla="*/ 548055418 h 192"/>
                      <a:gd name="T12" fmla="*/ 552209789 w 420"/>
                      <a:gd name="T13" fmla="*/ 548055418 h 192"/>
                      <a:gd name="T14" fmla="*/ 552209789 w 420"/>
                      <a:gd name="T15" fmla="*/ 548055418 h 192"/>
                      <a:gd name="T16" fmla="*/ 552209789 w 420"/>
                      <a:gd name="T17" fmla="*/ 548055418 h 192"/>
                      <a:gd name="T18" fmla="*/ 552209789 w 420"/>
                      <a:gd name="T19" fmla="*/ 548055418 h 192"/>
                      <a:gd name="T20" fmla="*/ 552209789 w 420"/>
                      <a:gd name="T21" fmla="*/ 548055418 h 192"/>
                      <a:gd name="T22" fmla="*/ 552209789 w 420"/>
                      <a:gd name="T23" fmla="*/ 548055418 h 192"/>
                      <a:gd name="T24" fmla="*/ 552209789 w 420"/>
                      <a:gd name="T25" fmla="*/ 548055418 h 192"/>
                      <a:gd name="T26" fmla="*/ 552209789 w 420"/>
                      <a:gd name="T27" fmla="*/ 548055418 h 192"/>
                      <a:gd name="T28" fmla="*/ 552209789 w 420"/>
                      <a:gd name="T29" fmla="*/ 0 h 192"/>
                      <a:gd name="T30" fmla="*/ 552209789 w 420"/>
                      <a:gd name="T31" fmla="*/ 548055418 h 192"/>
                      <a:gd name="T32" fmla="*/ 552209789 w 420"/>
                      <a:gd name="T33" fmla="*/ 0 h 192"/>
                      <a:gd name="T34" fmla="*/ 552209789 w 420"/>
                      <a:gd name="T35" fmla="*/ 548055418 h 192"/>
                      <a:gd name="T36" fmla="*/ 552209789 w 420"/>
                      <a:gd name="T37" fmla="*/ 548055418 h 192"/>
                      <a:gd name="T38" fmla="*/ 552209789 w 420"/>
                      <a:gd name="T39" fmla="*/ 548055418 h 192"/>
                      <a:gd name="T40" fmla="*/ 552209789 w 420"/>
                      <a:gd name="T41" fmla="*/ 548055418 h 192"/>
                      <a:gd name="T42" fmla="*/ 552209789 w 420"/>
                      <a:gd name="T43" fmla="*/ 548055418 h 192"/>
                      <a:gd name="T44" fmla="*/ 552209789 w 420"/>
                      <a:gd name="T45" fmla="*/ 548055418 h 192"/>
                      <a:gd name="T46" fmla="*/ 552209789 w 420"/>
                      <a:gd name="T47" fmla="*/ 548055418 h 192"/>
                      <a:gd name="T48" fmla="*/ 552209789 w 420"/>
                      <a:gd name="T49" fmla="*/ 548055418 h 192"/>
                      <a:gd name="T50" fmla="*/ 552209789 w 420"/>
                      <a:gd name="T51" fmla="*/ 548055418 h 192"/>
                      <a:gd name="T52" fmla="*/ 0 w 420"/>
                      <a:gd name="T53" fmla="*/ 548055418 h 192"/>
                      <a:gd name="T54" fmla="*/ 552209789 w 420"/>
                      <a:gd name="T55" fmla="*/ 548055418 h 192"/>
                      <a:gd name="T56" fmla="*/ 552209789 w 420"/>
                      <a:gd name="T57" fmla="*/ 548055418 h 192"/>
                      <a:gd name="T58" fmla="*/ 552209789 w 420"/>
                      <a:gd name="T59" fmla="*/ 548055418 h 192"/>
                      <a:gd name="T60" fmla="*/ 552209789 w 420"/>
                      <a:gd name="T61" fmla="*/ 548055418 h 192"/>
                      <a:gd name="T62" fmla="*/ 552209789 w 420"/>
                      <a:gd name="T63" fmla="*/ 548055418 h 192"/>
                      <a:gd name="T64" fmla="*/ 552209789 w 420"/>
                      <a:gd name="T65" fmla="*/ 548055418 h 192"/>
                      <a:gd name="T66" fmla="*/ 552209789 w 420"/>
                      <a:gd name="T67" fmla="*/ 548055418 h 192"/>
                      <a:gd name="T68" fmla="*/ 552209789 w 420"/>
                      <a:gd name="T69" fmla="*/ 548055418 h 192"/>
                      <a:gd name="T70" fmla="*/ 552209789 w 420"/>
                      <a:gd name="T71" fmla="*/ 548055418 h 192"/>
                      <a:gd name="T72" fmla="*/ 552209789 w 420"/>
                      <a:gd name="T73" fmla="*/ 548055418 h 192"/>
                      <a:gd name="T74" fmla="*/ 552209789 w 420"/>
                      <a:gd name="T75" fmla="*/ 548055418 h 192"/>
                      <a:gd name="T76" fmla="*/ 552209789 w 420"/>
                      <a:gd name="T77" fmla="*/ 548055418 h 192"/>
                      <a:gd name="T78" fmla="*/ 552209789 w 420"/>
                      <a:gd name="T79" fmla="*/ 548055418 h 192"/>
                      <a:gd name="T80" fmla="*/ 552209789 w 420"/>
                      <a:gd name="T81" fmla="*/ 548055418 h 192"/>
                      <a:gd name="T82" fmla="*/ 552209789 w 420"/>
                      <a:gd name="T83" fmla="*/ 548055418 h 192"/>
                      <a:gd name="T84" fmla="*/ 552209789 w 420"/>
                      <a:gd name="T85" fmla="*/ 548055418 h 192"/>
                      <a:gd name="T86" fmla="*/ 552209789 w 420"/>
                      <a:gd name="T87" fmla="*/ 548055418 h 192"/>
                      <a:gd name="T88" fmla="*/ 552209789 w 420"/>
                      <a:gd name="T89" fmla="*/ 548055418 h 192"/>
                      <a:gd name="T90" fmla="*/ 552209789 w 420"/>
                      <a:gd name="T91" fmla="*/ 548055418 h 192"/>
                      <a:gd name="T92" fmla="*/ 552209789 w 420"/>
                      <a:gd name="T93" fmla="*/ 548055418 h 192"/>
                      <a:gd name="T94" fmla="*/ 552209789 w 420"/>
                      <a:gd name="T95" fmla="*/ 548055418 h 192"/>
                      <a:gd name="T96" fmla="*/ 552209789 w 420"/>
                      <a:gd name="T97" fmla="*/ 548055418 h 192"/>
                      <a:gd name="T98" fmla="*/ 552209789 w 420"/>
                      <a:gd name="T99" fmla="*/ 548055418 h 192"/>
                      <a:gd name="T100" fmla="*/ 552209789 w 420"/>
                      <a:gd name="T101" fmla="*/ 548055418 h 192"/>
                      <a:gd name="T102" fmla="*/ 552209789 w 420"/>
                      <a:gd name="T103" fmla="*/ 548055418 h 192"/>
                      <a:gd name="T104" fmla="*/ 552209789 w 420"/>
                      <a:gd name="T105" fmla="*/ 548055418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rgbClr val="C0C0C0"/>
                  </a:solidFill>
                  <a:ln w="3175" algn="ctr">
                    <a:solidFill>
                      <a:schemeClr val="bg1"/>
                    </a:solidFill>
                    <a:round/>
                    <a:headEnd/>
                    <a:tailEnd/>
                  </a:ln>
                </p:spPr>
                <p:txBody>
                  <a:bodyPr/>
                  <a:lstStyle/>
                  <a:p>
                    <a:endParaRPr lang="es-ES"/>
                  </a:p>
                </p:txBody>
              </p:sp>
              <p:sp>
                <p:nvSpPr>
                  <p:cNvPr id="72972" name="Croatia"/>
                  <p:cNvSpPr>
                    <a:spLocks/>
                  </p:cNvSpPr>
                  <p:nvPr/>
                </p:nvSpPr>
                <p:spPr bwMode="auto">
                  <a:xfrm>
                    <a:off x="2894" y="1354"/>
                    <a:ext cx="94" cy="70"/>
                  </a:xfrm>
                  <a:custGeom>
                    <a:avLst/>
                    <a:gdLst>
                      <a:gd name="T0" fmla="*/ 551539201 w 366"/>
                      <a:gd name="T1" fmla="*/ 544651279 h 276"/>
                      <a:gd name="T2" fmla="*/ 551539201 w 366"/>
                      <a:gd name="T3" fmla="*/ 544651279 h 276"/>
                      <a:gd name="T4" fmla="*/ 551539201 w 366"/>
                      <a:gd name="T5" fmla="*/ 544651279 h 276"/>
                      <a:gd name="T6" fmla="*/ 551539201 w 366"/>
                      <a:gd name="T7" fmla="*/ 544651279 h 276"/>
                      <a:gd name="T8" fmla="*/ 551539201 w 366"/>
                      <a:gd name="T9" fmla="*/ 544651279 h 276"/>
                      <a:gd name="T10" fmla="*/ 551539201 w 366"/>
                      <a:gd name="T11" fmla="*/ 544651279 h 276"/>
                      <a:gd name="T12" fmla="*/ 551539201 w 366"/>
                      <a:gd name="T13" fmla="*/ 544651279 h 276"/>
                      <a:gd name="T14" fmla="*/ 551539201 w 366"/>
                      <a:gd name="T15" fmla="*/ 544651279 h 276"/>
                      <a:gd name="T16" fmla="*/ 551539201 w 366"/>
                      <a:gd name="T17" fmla="*/ 544651279 h 276"/>
                      <a:gd name="T18" fmla="*/ 551539201 w 366"/>
                      <a:gd name="T19" fmla="*/ 544651279 h 276"/>
                      <a:gd name="T20" fmla="*/ 551539201 w 366"/>
                      <a:gd name="T21" fmla="*/ 544651279 h 276"/>
                      <a:gd name="T22" fmla="*/ 551539201 w 366"/>
                      <a:gd name="T23" fmla="*/ 0 h 276"/>
                      <a:gd name="T24" fmla="*/ 551539201 w 366"/>
                      <a:gd name="T25" fmla="*/ 544651279 h 276"/>
                      <a:gd name="T26" fmla="*/ 551539201 w 366"/>
                      <a:gd name="T27" fmla="*/ 544651279 h 276"/>
                      <a:gd name="T28" fmla="*/ 551539201 w 366"/>
                      <a:gd name="T29" fmla="*/ 544651279 h 276"/>
                      <a:gd name="T30" fmla="*/ 551539201 w 366"/>
                      <a:gd name="T31" fmla="*/ 544651279 h 276"/>
                      <a:gd name="T32" fmla="*/ 551539201 w 366"/>
                      <a:gd name="T33" fmla="*/ 544651279 h 276"/>
                      <a:gd name="T34" fmla="*/ 551539201 w 366"/>
                      <a:gd name="T35" fmla="*/ 544651279 h 276"/>
                      <a:gd name="T36" fmla="*/ 551539201 w 366"/>
                      <a:gd name="T37" fmla="*/ 544651279 h 276"/>
                      <a:gd name="T38" fmla="*/ 551539201 w 366"/>
                      <a:gd name="T39" fmla="*/ 544651279 h 276"/>
                      <a:gd name="T40" fmla="*/ 0 w 366"/>
                      <a:gd name="T41" fmla="*/ 544651279 h 276"/>
                      <a:gd name="T42" fmla="*/ 551539201 w 366"/>
                      <a:gd name="T43" fmla="*/ 544651279 h 276"/>
                      <a:gd name="T44" fmla="*/ 551539201 w 366"/>
                      <a:gd name="T45" fmla="*/ 544651279 h 276"/>
                      <a:gd name="T46" fmla="*/ 551539201 w 366"/>
                      <a:gd name="T47" fmla="*/ 544651279 h 276"/>
                      <a:gd name="T48" fmla="*/ 551539201 w 366"/>
                      <a:gd name="T49" fmla="*/ 544651279 h 276"/>
                      <a:gd name="T50" fmla="*/ 551539201 w 366"/>
                      <a:gd name="T51" fmla="*/ 544651279 h 276"/>
                      <a:gd name="T52" fmla="*/ 551539201 w 366"/>
                      <a:gd name="T53" fmla="*/ 544651279 h 276"/>
                      <a:gd name="T54" fmla="*/ 551539201 w 366"/>
                      <a:gd name="T55" fmla="*/ 544651279 h 276"/>
                      <a:gd name="T56" fmla="*/ 551539201 w 366"/>
                      <a:gd name="T57" fmla="*/ 544651279 h 276"/>
                      <a:gd name="T58" fmla="*/ 551539201 w 366"/>
                      <a:gd name="T59" fmla="*/ 544651279 h 276"/>
                      <a:gd name="T60" fmla="*/ 551539201 w 366"/>
                      <a:gd name="T61" fmla="*/ 544651279 h 276"/>
                      <a:gd name="T62" fmla="*/ 551539201 w 366"/>
                      <a:gd name="T63" fmla="*/ 544651279 h 276"/>
                      <a:gd name="T64" fmla="*/ 551539201 w 366"/>
                      <a:gd name="T65" fmla="*/ 544651279 h 276"/>
                      <a:gd name="T66" fmla="*/ 551539201 w 366"/>
                      <a:gd name="T67" fmla="*/ 544651279 h 276"/>
                      <a:gd name="T68" fmla="*/ 551539201 w 366"/>
                      <a:gd name="T69" fmla="*/ 544651279 h 276"/>
                      <a:gd name="T70" fmla="*/ 551539201 w 366"/>
                      <a:gd name="T71" fmla="*/ 544651279 h 276"/>
                      <a:gd name="T72" fmla="*/ 551539201 w 366"/>
                      <a:gd name="T73" fmla="*/ 544651279 h 276"/>
                      <a:gd name="T74" fmla="*/ 551539201 w 366"/>
                      <a:gd name="T75" fmla="*/ 544651279 h 276"/>
                      <a:gd name="T76" fmla="*/ 551539201 w 366"/>
                      <a:gd name="T77" fmla="*/ 544651279 h 276"/>
                      <a:gd name="T78" fmla="*/ 551539201 w 366"/>
                      <a:gd name="T79" fmla="*/ 544651279 h 276"/>
                      <a:gd name="T80" fmla="*/ 551539201 w 366"/>
                      <a:gd name="T81" fmla="*/ 544651279 h 276"/>
                      <a:gd name="T82" fmla="*/ 551539201 w 366"/>
                      <a:gd name="T83" fmla="*/ 544651279 h 276"/>
                      <a:gd name="T84" fmla="*/ 551539201 w 366"/>
                      <a:gd name="T85" fmla="*/ 544651279 h 276"/>
                      <a:gd name="T86" fmla="*/ 551539201 w 366"/>
                      <a:gd name="T87" fmla="*/ 544651279 h 276"/>
                      <a:gd name="T88" fmla="*/ 551539201 w 366"/>
                      <a:gd name="T89" fmla="*/ 544651279 h 276"/>
                      <a:gd name="T90" fmla="*/ 551539201 w 366"/>
                      <a:gd name="T91" fmla="*/ 544651279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rgbClr val="C0C0C0"/>
                  </a:solidFill>
                  <a:ln w="3175" algn="ctr">
                    <a:solidFill>
                      <a:schemeClr val="bg1"/>
                    </a:solidFill>
                    <a:round/>
                    <a:headEnd/>
                    <a:tailEnd/>
                  </a:ln>
                </p:spPr>
                <p:txBody>
                  <a:bodyPr/>
                  <a:lstStyle/>
                  <a:p>
                    <a:endParaRPr lang="es-ES"/>
                  </a:p>
                </p:txBody>
              </p:sp>
              <p:sp>
                <p:nvSpPr>
                  <p:cNvPr id="72973" name="Bulgaria"/>
                  <p:cNvSpPr>
                    <a:spLocks/>
                  </p:cNvSpPr>
                  <p:nvPr/>
                </p:nvSpPr>
                <p:spPr bwMode="auto">
                  <a:xfrm>
                    <a:off x="3039" y="1401"/>
                    <a:ext cx="101" cy="58"/>
                  </a:xfrm>
                  <a:custGeom>
                    <a:avLst/>
                    <a:gdLst>
                      <a:gd name="T0" fmla="*/ 547716490 w 396"/>
                      <a:gd name="T1" fmla="*/ 546289423 h 228"/>
                      <a:gd name="T2" fmla="*/ 547716490 w 396"/>
                      <a:gd name="T3" fmla="*/ 546289423 h 228"/>
                      <a:gd name="T4" fmla="*/ 547716490 w 396"/>
                      <a:gd name="T5" fmla="*/ 546289423 h 228"/>
                      <a:gd name="T6" fmla="*/ 547716490 w 396"/>
                      <a:gd name="T7" fmla="*/ 546289423 h 228"/>
                      <a:gd name="T8" fmla="*/ 547716490 w 396"/>
                      <a:gd name="T9" fmla="*/ 546289423 h 228"/>
                      <a:gd name="T10" fmla="*/ 547716490 w 396"/>
                      <a:gd name="T11" fmla="*/ 546289423 h 228"/>
                      <a:gd name="T12" fmla="*/ 547716490 w 396"/>
                      <a:gd name="T13" fmla="*/ 546289423 h 228"/>
                      <a:gd name="T14" fmla="*/ 547716490 w 396"/>
                      <a:gd name="T15" fmla="*/ 0 h 228"/>
                      <a:gd name="T16" fmla="*/ 547716490 w 396"/>
                      <a:gd name="T17" fmla="*/ 546289423 h 228"/>
                      <a:gd name="T18" fmla="*/ 547716490 w 396"/>
                      <a:gd name="T19" fmla="*/ 546289423 h 228"/>
                      <a:gd name="T20" fmla="*/ 547716490 w 396"/>
                      <a:gd name="T21" fmla="*/ 546289423 h 228"/>
                      <a:gd name="T22" fmla="*/ 547716490 w 396"/>
                      <a:gd name="T23" fmla="*/ 546289423 h 228"/>
                      <a:gd name="T24" fmla="*/ 547716490 w 396"/>
                      <a:gd name="T25" fmla="*/ 546289423 h 228"/>
                      <a:gd name="T26" fmla="*/ 547716490 w 396"/>
                      <a:gd name="T27" fmla="*/ 546289423 h 228"/>
                      <a:gd name="T28" fmla="*/ 547716490 w 396"/>
                      <a:gd name="T29" fmla="*/ 546289423 h 228"/>
                      <a:gd name="T30" fmla="*/ 547716490 w 396"/>
                      <a:gd name="T31" fmla="*/ 546289423 h 228"/>
                      <a:gd name="T32" fmla="*/ 547716490 w 396"/>
                      <a:gd name="T33" fmla="*/ 546289423 h 228"/>
                      <a:gd name="T34" fmla="*/ 547716490 w 396"/>
                      <a:gd name="T35" fmla="*/ 546289423 h 228"/>
                      <a:gd name="T36" fmla="*/ 547716490 w 396"/>
                      <a:gd name="T37" fmla="*/ 546289423 h 228"/>
                      <a:gd name="T38" fmla="*/ 547716490 w 396"/>
                      <a:gd name="T39" fmla="*/ 546289423 h 228"/>
                      <a:gd name="T40" fmla="*/ 547716490 w 396"/>
                      <a:gd name="T41" fmla="*/ 546289423 h 228"/>
                      <a:gd name="T42" fmla="*/ 547716490 w 396"/>
                      <a:gd name="T43" fmla="*/ 0 h 228"/>
                      <a:gd name="T44" fmla="*/ 0 w 396"/>
                      <a:gd name="T45" fmla="*/ 546289423 h 228"/>
                      <a:gd name="T46" fmla="*/ 547716490 w 396"/>
                      <a:gd name="T47" fmla="*/ 546289423 h 228"/>
                      <a:gd name="T48" fmla="*/ 547716490 w 396"/>
                      <a:gd name="T49" fmla="*/ 546289423 h 228"/>
                      <a:gd name="T50" fmla="*/ 547716490 w 396"/>
                      <a:gd name="T51" fmla="*/ 546289423 h 228"/>
                      <a:gd name="T52" fmla="*/ 547716490 w 396"/>
                      <a:gd name="T53" fmla="*/ 546289423 h 228"/>
                      <a:gd name="T54" fmla="*/ 547716490 w 396"/>
                      <a:gd name="T55" fmla="*/ 546289423 h 228"/>
                      <a:gd name="T56" fmla="*/ 0 w 396"/>
                      <a:gd name="T57" fmla="*/ 546289423 h 228"/>
                      <a:gd name="T58" fmla="*/ 547716490 w 396"/>
                      <a:gd name="T59" fmla="*/ 546289423 h 228"/>
                      <a:gd name="T60" fmla="*/ 547716490 w 396"/>
                      <a:gd name="T61" fmla="*/ 546289423 h 228"/>
                      <a:gd name="T62" fmla="*/ 547716490 w 396"/>
                      <a:gd name="T63" fmla="*/ 546289423 h 228"/>
                      <a:gd name="T64" fmla="*/ 547716490 w 396"/>
                      <a:gd name="T65" fmla="*/ 546289423 h 228"/>
                      <a:gd name="T66" fmla="*/ 547716490 w 396"/>
                      <a:gd name="T67" fmla="*/ 546289423 h 228"/>
                      <a:gd name="T68" fmla="*/ 547716490 w 396"/>
                      <a:gd name="T69" fmla="*/ 546289423 h 228"/>
                      <a:gd name="T70" fmla="*/ 547716490 w 396"/>
                      <a:gd name="T71" fmla="*/ 546289423 h 228"/>
                      <a:gd name="T72" fmla="*/ 547716490 w 396"/>
                      <a:gd name="T73" fmla="*/ 546289423 h 228"/>
                      <a:gd name="T74" fmla="*/ 547716490 w 396"/>
                      <a:gd name="T75" fmla="*/ 546289423 h 228"/>
                      <a:gd name="T76" fmla="*/ 547716490 w 396"/>
                      <a:gd name="T77" fmla="*/ 546289423 h 228"/>
                      <a:gd name="T78" fmla="*/ 547716490 w 396"/>
                      <a:gd name="T79" fmla="*/ 546289423 h 228"/>
                      <a:gd name="T80" fmla="*/ 547716490 w 396"/>
                      <a:gd name="T81" fmla="*/ 546289423 h 228"/>
                      <a:gd name="T82" fmla="*/ 547716490 w 396"/>
                      <a:gd name="T83" fmla="*/ 546289423 h 228"/>
                      <a:gd name="T84" fmla="*/ 547716490 w 396"/>
                      <a:gd name="T85" fmla="*/ 546289423 h 228"/>
                      <a:gd name="T86" fmla="*/ 547716490 w 396"/>
                      <a:gd name="T87" fmla="*/ 546289423 h 228"/>
                      <a:gd name="T88" fmla="*/ 547716490 w 396"/>
                      <a:gd name="T89" fmla="*/ 546289423 h 228"/>
                      <a:gd name="T90" fmla="*/ 547716490 w 396"/>
                      <a:gd name="T91" fmla="*/ 546289423 h 228"/>
                      <a:gd name="T92" fmla="*/ 547716490 w 396"/>
                      <a:gd name="T93" fmla="*/ 546289423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rgbClr val="C0C0C0"/>
                  </a:solidFill>
                  <a:ln w="3175" algn="ctr">
                    <a:solidFill>
                      <a:schemeClr val="bg1"/>
                    </a:solidFill>
                    <a:round/>
                    <a:headEnd/>
                    <a:tailEnd/>
                  </a:ln>
                </p:spPr>
                <p:txBody>
                  <a:bodyPr/>
                  <a:lstStyle/>
                  <a:p>
                    <a:endParaRPr lang="es-ES"/>
                  </a:p>
                </p:txBody>
              </p:sp>
              <p:sp>
                <p:nvSpPr>
                  <p:cNvPr id="72974" name="Bosnia and Herzegovina"/>
                  <p:cNvSpPr>
                    <a:spLocks/>
                  </p:cNvSpPr>
                  <p:nvPr/>
                </p:nvSpPr>
                <p:spPr bwMode="auto">
                  <a:xfrm>
                    <a:off x="2925" y="1378"/>
                    <a:ext cx="68" cy="60"/>
                  </a:xfrm>
                  <a:custGeom>
                    <a:avLst/>
                    <a:gdLst>
                      <a:gd name="T0" fmla="*/ 553139340 w 264"/>
                      <a:gd name="T1" fmla="*/ 550636558 h 234"/>
                      <a:gd name="T2" fmla="*/ 553139340 w 264"/>
                      <a:gd name="T3" fmla="*/ 550636558 h 234"/>
                      <a:gd name="T4" fmla="*/ 553139340 w 264"/>
                      <a:gd name="T5" fmla="*/ 550636558 h 234"/>
                      <a:gd name="T6" fmla="*/ 553139340 w 264"/>
                      <a:gd name="T7" fmla="*/ 550636558 h 234"/>
                      <a:gd name="T8" fmla="*/ 553139340 w 264"/>
                      <a:gd name="T9" fmla="*/ 550636558 h 234"/>
                      <a:gd name="T10" fmla="*/ 553139340 w 264"/>
                      <a:gd name="T11" fmla="*/ 550636558 h 234"/>
                      <a:gd name="T12" fmla="*/ 553139340 w 264"/>
                      <a:gd name="T13" fmla="*/ 550636558 h 234"/>
                      <a:gd name="T14" fmla="*/ 553139340 w 264"/>
                      <a:gd name="T15" fmla="*/ 550636558 h 234"/>
                      <a:gd name="T16" fmla="*/ 553139340 w 264"/>
                      <a:gd name="T17" fmla="*/ 550636558 h 234"/>
                      <a:gd name="T18" fmla="*/ 553139340 w 264"/>
                      <a:gd name="T19" fmla="*/ 550636558 h 234"/>
                      <a:gd name="T20" fmla="*/ 553139340 w 264"/>
                      <a:gd name="T21" fmla="*/ 550636558 h 234"/>
                      <a:gd name="T22" fmla="*/ 553139340 w 264"/>
                      <a:gd name="T23" fmla="*/ 550636558 h 234"/>
                      <a:gd name="T24" fmla="*/ 553139340 w 264"/>
                      <a:gd name="T25" fmla="*/ 550636558 h 234"/>
                      <a:gd name="T26" fmla="*/ 553139340 w 264"/>
                      <a:gd name="T27" fmla="*/ 550636558 h 234"/>
                      <a:gd name="T28" fmla="*/ 553139340 w 264"/>
                      <a:gd name="T29" fmla="*/ 550636558 h 234"/>
                      <a:gd name="T30" fmla="*/ 553139340 w 264"/>
                      <a:gd name="T31" fmla="*/ 550636558 h 234"/>
                      <a:gd name="T32" fmla="*/ 553139340 w 264"/>
                      <a:gd name="T33" fmla="*/ 550636558 h 234"/>
                      <a:gd name="T34" fmla="*/ 553139340 w 264"/>
                      <a:gd name="T35" fmla="*/ 550636558 h 234"/>
                      <a:gd name="T36" fmla="*/ 553139340 w 264"/>
                      <a:gd name="T37" fmla="*/ 550636558 h 234"/>
                      <a:gd name="T38" fmla="*/ 553139340 w 264"/>
                      <a:gd name="T39" fmla="*/ 0 h 234"/>
                      <a:gd name="T40" fmla="*/ 553139340 w 264"/>
                      <a:gd name="T41" fmla="*/ 0 h 234"/>
                      <a:gd name="T42" fmla="*/ 553139340 w 264"/>
                      <a:gd name="T43" fmla="*/ 550636558 h 234"/>
                      <a:gd name="T44" fmla="*/ 0 w 264"/>
                      <a:gd name="T45" fmla="*/ 550636558 h 234"/>
                      <a:gd name="T46" fmla="*/ 553139340 w 264"/>
                      <a:gd name="T47" fmla="*/ 550636558 h 234"/>
                      <a:gd name="T48" fmla="*/ 553139340 w 264"/>
                      <a:gd name="T49" fmla="*/ 550636558 h 234"/>
                      <a:gd name="T50" fmla="*/ 553139340 w 264"/>
                      <a:gd name="T51" fmla="*/ 550636558 h 234"/>
                      <a:gd name="T52" fmla="*/ 553139340 w 264"/>
                      <a:gd name="T53" fmla="*/ 550636558 h 234"/>
                      <a:gd name="T54" fmla="*/ 553139340 w 264"/>
                      <a:gd name="T55" fmla="*/ 550636558 h 234"/>
                      <a:gd name="T56" fmla="*/ 553139340 w 264"/>
                      <a:gd name="T57" fmla="*/ 550636558 h 234"/>
                      <a:gd name="T58" fmla="*/ 553139340 w 264"/>
                      <a:gd name="T59" fmla="*/ 550636558 h 234"/>
                      <a:gd name="T60" fmla="*/ 553139340 w 264"/>
                      <a:gd name="T61" fmla="*/ 550636558 h 234"/>
                      <a:gd name="T62" fmla="*/ 553139340 w 264"/>
                      <a:gd name="T63" fmla="*/ 550636558 h 234"/>
                      <a:gd name="T64" fmla="*/ 553139340 w 264"/>
                      <a:gd name="T65" fmla="*/ 550636558 h 234"/>
                      <a:gd name="T66" fmla="*/ 553139340 w 264"/>
                      <a:gd name="T67" fmla="*/ 550636558 h 234"/>
                      <a:gd name="T68" fmla="*/ 553139340 w 264"/>
                      <a:gd name="T69" fmla="*/ 550636558 h 234"/>
                      <a:gd name="T70" fmla="*/ 553139340 w 264"/>
                      <a:gd name="T71" fmla="*/ 550636558 h 234"/>
                      <a:gd name="T72" fmla="*/ 553139340 w 264"/>
                      <a:gd name="T73" fmla="*/ 550636558 h 234"/>
                      <a:gd name="T74" fmla="*/ 553139340 w 264"/>
                      <a:gd name="T75" fmla="*/ 550636558 h 234"/>
                      <a:gd name="T76" fmla="*/ 553139340 w 264"/>
                      <a:gd name="T77" fmla="*/ 550636558 h 234"/>
                      <a:gd name="T78" fmla="*/ 553139340 w 264"/>
                      <a:gd name="T79" fmla="*/ 550636558 h 234"/>
                      <a:gd name="T80" fmla="*/ 553139340 w 264"/>
                      <a:gd name="T81" fmla="*/ 550636558 h 234"/>
                      <a:gd name="T82" fmla="*/ 553139340 w 264"/>
                      <a:gd name="T83" fmla="*/ 550636558 h 234"/>
                      <a:gd name="T84" fmla="*/ 553139340 w 264"/>
                      <a:gd name="T85" fmla="*/ 550636558 h 234"/>
                      <a:gd name="T86" fmla="*/ 553139340 w 264"/>
                      <a:gd name="T87" fmla="*/ 550636558 h 234"/>
                      <a:gd name="T88" fmla="*/ 553139340 w 264"/>
                      <a:gd name="T89" fmla="*/ 550636558 h 234"/>
                      <a:gd name="T90" fmla="*/ 553139340 w 264"/>
                      <a:gd name="T91" fmla="*/ 550636558 h 234"/>
                      <a:gd name="T92" fmla="*/ 553139340 w 264"/>
                      <a:gd name="T93" fmla="*/ 550636558 h 234"/>
                      <a:gd name="T94" fmla="*/ 553139340 w 264"/>
                      <a:gd name="T95" fmla="*/ 550636558 h 234"/>
                      <a:gd name="T96" fmla="*/ 553139340 w 264"/>
                      <a:gd name="T97" fmla="*/ 550636558 h 234"/>
                      <a:gd name="T98" fmla="*/ 553139340 w 264"/>
                      <a:gd name="T99" fmla="*/ 550636558 h 234"/>
                      <a:gd name="T100" fmla="*/ 553139340 w 264"/>
                      <a:gd name="T101" fmla="*/ 550636558 h 234"/>
                      <a:gd name="T102" fmla="*/ 553139340 w 264"/>
                      <a:gd name="T103" fmla="*/ 550636558 h 234"/>
                      <a:gd name="T104" fmla="*/ 553139340 w 264"/>
                      <a:gd name="T105" fmla="*/ 550636558 h 234"/>
                      <a:gd name="T106" fmla="*/ 553139340 w 264"/>
                      <a:gd name="T107" fmla="*/ 550636558 h 234"/>
                      <a:gd name="T108" fmla="*/ 553139340 w 264"/>
                      <a:gd name="T109" fmla="*/ 550636558 h 234"/>
                      <a:gd name="T110" fmla="*/ 553139340 w 264"/>
                      <a:gd name="T111" fmla="*/ 550636558 h 234"/>
                      <a:gd name="T112" fmla="*/ 553139340 w 264"/>
                      <a:gd name="T113" fmla="*/ 550636558 h 234"/>
                      <a:gd name="T114" fmla="*/ 553139340 w 264"/>
                      <a:gd name="T115" fmla="*/ 550636558 h 234"/>
                      <a:gd name="T116" fmla="*/ 553139340 w 264"/>
                      <a:gd name="T117" fmla="*/ 550636558 h 234"/>
                      <a:gd name="T118" fmla="*/ 553139340 w 264"/>
                      <a:gd name="T119" fmla="*/ 550636558 h 234"/>
                      <a:gd name="T120" fmla="*/ 553139340 w 264"/>
                      <a:gd name="T121" fmla="*/ 550636558 h 234"/>
                      <a:gd name="T122" fmla="*/ 553139340 w 264"/>
                      <a:gd name="T123" fmla="*/ 550636558 h 234"/>
                      <a:gd name="T124" fmla="*/ 553139340 w 264"/>
                      <a:gd name="T125" fmla="*/ 550636558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rgbClr val="C0C0C0"/>
                  </a:solidFill>
                  <a:ln w="3175" algn="ctr">
                    <a:solidFill>
                      <a:schemeClr val="bg1"/>
                    </a:solidFill>
                    <a:round/>
                    <a:headEnd/>
                    <a:tailEnd/>
                  </a:ln>
                </p:spPr>
                <p:txBody>
                  <a:bodyPr/>
                  <a:lstStyle/>
                  <a:p>
                    <a:endParaRPr lang="es-ES"/>
                  </a:p>
                </p:txBody>
              </p:sp>
              <p:sp>
                <p:nvSpPr>
                  <p:cNvPr id="72975" name="Belgium"/>
                  <p:cNvSpPr>
                    <a:spLocks/>
                  </p:cNvSpPr>
                  <p:nvPr/>
                </p:nvSpPr>
                <p:spPr bwMode="auto">
                  <a:xfrm>
                    <a:off x="2721" y="1255"/>
                    <a:ext cx="57" cy="39"/>
                  </a:xfrm>
                  <a:custGeom>
                    <a:avLst/>
                    <a:gdLst>
                      <a:gd name="T0" fmla="*/ 0 w 222"/>
                      <a:gd name="T1" fmla="*/ 558345388 h 150"/>
                      <a:gd name="T2" fmla="*/ 551380654 w 222"/>
                      <a:gd name="T3" fmla="*/ 558345388 h 150"/>
                      <a:gd name="T4" fmla="*/ 551380654 w 222"/>
                      <a:gd name="T5" fmla="*/ 558345388 h 150"/>
                      <a:gd name="T6" fmla="*/ 551380654 w 222"/>
                      <a:gd name="T7" fmla="*/ 558345388 h 150"/>
                      <a:gd name="T8" fmla="*/ 551380654 w 222"/>
                      <a:gd name="T9" fmla="*/ 558345388 h 150"/>
                      <a:gd name="T10" fmla="*/ 551380654 w 222"/>
                      <a:gd name="T11" fmla="*/ 558345388 h 150"/>
                      <a:gd name="T12" fmla="*/ 551380654 w 222"/>
                      <a:gd name="T13" fmla="*/ 558345388 h 150"/>
                      <a:gd name="T14" fmla="*/ 551380654 w 222"/>
                      <a:gd name="T15" fmla="*/ 558345388 h 150"/>
                      <a:gd name="T16" fmla="*/ 551380654 w 222"/>
                      <a:gd name="T17" fmla="*/ 558345388 h 150"/>
                      <a:gd name="T18" fmla="*/ 551380654 w 222"/>
                      <a:gd name="T19" fmla="*/ 558345388 h 150"/>
                      <a:gd name="T20" fmla="*/ 551380654 w 222"/>
                      <a:gd name="T21" fmla="*/ 558345388 h 150"/>
                      <a:gd name="T22" fmla="*/ 551380654 w 222"/>
                      <a:gd name="T23" fmla="*/ 558345388 h 150"/>
                      <a:gd name="T24" fmla="*/ 551380654 w 222"/>
                      <a:gd name="T25" fmla="*/ 558345388 h 150"/>
                      <a:gd name="T26" fmla="*/ 551380654 w 222"/>
                      <a:gd name="T27" fmla="*/ 558345388 h 150"/>
                      <a:gd name="T28" fmla="*/ 551380654 w 222"/>
                      <a:gd name="T29" fmla="*/ 558345388 h 150"/>
                      <a:gd name="T30" fmla="*/ 551380654 w 222"/>
                      <a:gd name="T31" fmla="*/ 558345388 h 150"/>
                      <a:gd name="T32" fmla="*/ 551380654 w 222"/>
                      <a:gd name="T33" fmla="*/ 558345388 h 150"/>
                      <a:gd name="T34" fmla="*/ 551380654 w 222"/>
                      <a:gd name="T35" fmla="*/ 558345388 h 150"/>
                      <a:gd name="T36" fmla="*/ 551380654 w 222"/>
                      <a:gd name="T37" fmla="*/ 558345388 h 150"/>
                      <a:gd name="T38" fmla="*/ 551380654 w 222"/>
                      <a:gd name="T39" fmla="*/ 558345388 h 150"/>
                      <a:gd name="T40" fmla="*/ 551380654 w 222"/>
                      <a:gd name="T41" fmla="*/ 558345388 h 150"/>
                      <a:gd name="T42" fmla="*/ 551380654 w 222"/>
                      <a:gd name="T43" fmla="*/ 558345388 h 150"/>
                      <a:gd name="T44" fmla="*/ 551380654 w 222"/>
                      <a:gd name="T45" fmla="*/ 558345388 h 150"/>
                      <a:gd name="T46" fmla="*/ 551380654 w 222"/>
                      <a:gd name="T47" fmla="*/ 558345388 h 150"/>
                      <a:gd name="T48" fmla="*/ 551380654 w 222"/>
                      <a:gd name="T49" fmla="*/ 558345388 h 150"/>
                      <a:gd name="T50" fmla="*/ 551380654 w 222"/>
                      <a:gd name="T51" fmla="*/ 558345388 h 150"/>
                      <a:gd name="T52" fmla="*/ 551380654 w 222"/>
                      <a:gd name="T53" fmla="*/ 558345388 h 150"/>
                      <a:gd name="T54" fmla="*/ 551380654 w 222"/>
                      <a:gd name="T55" fmla="*/ 558345388 h 150"/>
                      <a:gd name="T56" fmla="*/ 551380654 w 222"/>
                      <a:gd name="T57" fmla="*/ 558345388 h 150"/>
                      <a:gd name="T58" fmla="*/ 551380654 w 222"/>
                      <a:gd name="T59" fmla="*/ 558345388 h 150"/>
                      <a:gd name="T60" fmla="*/ 551380654 w 222"/>
                      <a:gd name="T61" fmla="*/ 558345388 h 150"/>
                      <a:gd name="T62" fmla="*/ 551380654 w 222"/>
                      <a:gd name="T63" fmla="*/ 558345388 h 150"/>
                      <a:gd name="T64" fmla="*/ 551380654 w 222"/>
                      <a:gd name="T65" fmla="*/ 558345388 h 150"/>
                      <a:gd name="T66" fmla="*/ 551380654 w 222"/>
                      <a:gd name="T67" fmla="*/ 558345388 h 150"/>
                      <a:gd name="T68" fmla="*/ 551380654 w 222"/>
                      <a:gd name="T69" fmla="*/ 558345388 h 150"/>
                      <a:gd name="T70" fmla="*/ 551380654 w 222"/>
                      <a:gd name="T71" fmla="*/ 558345388 h 150"/>
                      <a:gd name="T72" fmla="*/ 551380654 w 222"/>
                      <a:gd name="T73" fmla="*/ 558345388 h 150"/>
                      <a:gd name="T74" fmla="*/ 551380654 w 222"/>
                      <a:gd name="T75" fmla="*/ 558345388 h 150"/>
                      <a:gd name="T76" fmla="*/ 551380654 w 222"/>
                      <a:gd name="T77" fmla="*/ 558345388 h 150"/>
                      <a:gd name="T78" fmla="*/ 551380654 w 222"/>
                      <a:gd name="T79" fmla="*/ 558345388 h 150"/>
                      <a:gd name="T80" fmla="*/ 551380654 w 222"/>
                      <a:gd name="T81" fmla="*/ 0 h 150"/>
                      <a:gd name="T82" fmla="*/ 551380654 w 222"/>
                      <a:gd name="T83" fmla="*/ 0 h 150"/>
                      <a:gd name="T84" fmla="*/ 551380654 w 222"/>
                      <a:gd name="T85" fmla="*/ 558345388 h 150"/>
                      <a:gd name="T86" fmla="*/ 551380654 w 222"/>
                      <a:gd name="T87" fmla="*/ 0 h 150"/>
                      <a:gd name="T88" fmla="*/ 551380654 w 222"/>
                      <a:gd name="T89" fmla="*/ 558345388 h 150"/>
                      <a:gd name="T90" fmla="*/ 551380654 w 222"/>
                      <a:gd name="T91" fmla="*/ 558345388 h 150"/>
                      <a:gd name="T92" fmla="*/ 551380654 w 222"/>
                      <a:gd name="T93" fmla="*/ 558345388 h 150"/>
                      <a:gd name="T94" fmla="*/ 551380654 w 222"/>
                      <a:gd name="T95" fmla="*/ 558345388 h 150"/>
                      <a:gd name="T96" fmla="*/ 551380654 w 222"/>
                      <a:gd name="T97" fmla="*/ 558345388 h 150"/>
                      <a:gd name="T98" fmla="*/ 551380654 w 222"/>
                      <a:gd name="T99" fmla="*/ 558345388 h 150"/>
                      <a:gd name="T100" fmla="*/ 551380654 w 222"/>
                      <a:gd name="T101" fmla="*/ 558345388 h 150"/>
                      <a:gd name="T102" fmla="*/ 0 w 222"/>
                      <a:gd name="T103" fmla="*/ 558345388 h 150"/>
                      <a:gd name="T104" fmla="*/ 0 w 222"/>
                      <a:gd name="T105" fmla="*/ 558345388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C0C0C0"/>
                  </a:solidFill>
                  <a:ln w="3175" algn="ctr">
                    <a:solidFill>
                      <a:schemeClr val="bg1"/>
                    </a:solidFill>
                    <a:round/>
                    <a:headEnd/>
                    <a:tailEnd/>
                  </a:ln>
                </p:spPr>
                <p:txBody>
                  <a:bodyPr/>
                  <a:lstStyle/>
                  <a:p>
                    <a:endParaRPr lang="es-ES"/>
                  </a:p>
                </p:txBody>
              </p:sp>
              <p:sp>
                <p:nvSpPr>
                  <p:cNvPr id="72976" name="Belarus"/>
                  <p:cNvSpPr>
                    <a:spLocks/>
                  </p:cNvSpPr>
                  <p:nvPr/>
                </p:nvSpPr>
                <p:spPr bwMode="auto">
                  <a:xfrm>
                    <a:off x="3040" y="1162"/>
                    <a:ext cx="146" cy="95"/>
                  </a:xfrm>
                  <a:custGeom>
                    <a:avLst/>
                    <a:gdLst>
                      <a:gd name="T0" fmla="*/ 550056848 w 570"/>
                      <a:gd name="T1" fmla="*/ 548416212 h 372"/>
                      <a:gd name="T2" fmla="*/ 550056848 w 570"/>
                      <a:gd name="T3" fmla="*/ 548416212 h 372"/>
                      <a:gd name="T4" fmla="*/ 550056848 w 570"/>
                      <a:gd name="T5" fmla="*/ 548416212 h 372"/>
                      <a:gd name="T6" fmla="*/ 550056848 w 570"/>
                      <a:gd name="T7" fmla="*/ 548416212 h 372"/>
                      <a:gd name="T8" fmla="*/ 550056848 w 570"/>
                      <a:gd name="T9" fmla="*/ 548416212 h 372"/>
                      <a:gd name="T10" fmla="*/ 550056848 w 570"/>
                      <a:gd name="T11" fmla="*/ 548416212 h 372"/>
                      <a:gd name="T12" fmla="*/ 550056848 w 570"/>
                      <a:gd name="T13" fmla="*/ 548416212 h 372"/>
                      <a:gd name="T14" fmla="*/ 550056848 w 570"/>
                      <a:gd name="T15" fmla="*/ 548416212 h 372"/>
                      <a:gd name="T16" fmla="*/ 550056848 w 570"/>
                      <a:gd name="T17" fmla="*/ 548416212 h 372"/>
                      <a:gd name="T18" fmla="*/ 550056848 w 570"/>
                      <a:gd name="T19" fmla="*/ 548416212 h 372"/>
                      <a:gd name="T20" fmla="*/ 550056848 w 570"/>
                      <a:gd name="T21" fmla="*/ 548416212 h 372"/>
                      <a:gd name="T22" fmla="*/ 550056848 w 570"/>
                      <a:gd name="T23" fmla="*/ 548416212 h 372"/>
                      <a:gd name="T24" fmla="*/ 550056848 w 570"/>
                      <a:gd name="T25" fmla="*/ 548416212 h 372"/>
                      <a:gd name="T26" fmla="*/ 550056848 w 570"/>
                      <a:gd name="T27" fmla="*/ 548416212 h 372"/>
                      <a:gd name="T28" fmla="*/ 550056848 w 570"/>
                      <a:gd name="T29" fmla="*/ 548416212 h 372"/>
                      <a:gd name="T30" fmla="*/ 550056848 w 570"/>
                      <a:gd name="T31" fmla="*/ 548416212 h 372"/>
                      <a:gd name="T32" fmla="*/ 550056848 w 570"/>
                      <a:gd name="T33" fmla="*/ 548416212 h 372"/>
                      <a:gd name="T34" fmla="*/ 550056848 w 570"/>
                      <a:gd name="T35" fmla="*/ 548416212 h 372"/>
                      <a:gd name="T36" fmla="*/ 550056848 w 570"/>
                      <a:gd name="T37" fmla="*/ 548416212 h 372"/>
                      <a:gd name="T38" fmla="*/ 550056848 w 570"/>
                      <a:gd name="T39" fmla="*/ 548416212 h 372"/>
                      <a:gd name="T40" fmla="*/ 550056848 w 570"/>
                      <a:gd name="T41" fmla="*/ 548416212 h 372"/>
                      <a:gd name="T42" fmla="*/ 550056848 w 570"/>
                      <a:gd name="T43" fmla="*/ 548416212 h 372"/>
                      <a:gd name="T44" fmla="*/ 550056848 w 570"/>
                      <a:gd name="T45" fmla="*/ 548416212 h 372"/>
                      <a:gd name="T46" fmla="*/ 550056848 w 570"/>
                      <a:gd name="T47" fmla="*/ 548416212 h 372"/>
                      <a:gd name="T48" fmla="*/ 550056848 w 570"/>
                      <a:gd name="T49" fmla="*/ 548416212 h 372"/>
                      <a:gd name="T50" fmla="*/ 550056848 w 570"/>
                      <a:gd name="T51" fmla="*/ 548416212 h 372"/>
                      <a:gd name="T52" fmla="*/ 550056848 w 570"/>
                      <a:gd name="T53" fmla="*/ 548416212 h 372"/>
                      <a:gd name="T54" fmla="*/ 550056848 w 570"/>
                      <a:gd name="T55" fmla="*/ 548416212 h 372"/>
                      <a:gd name="T56" fmla="*/ 550056848 w 570"/>
                      <a:gd name="T57" fmla="*/ 0 h 372"/>
                      <a:gd name="T58" fmla="*/ 550056848 w 570"/>
                      <a:gd name="T59" fmla="*/ 548416212 h 372"/>
                      <a:gd name="T60" fmla="*/ 550056848 w 570"/>
                      <a:gd name="T61" fmla="*/ 548416212 h 372"/>
                      <a:gd name="T62" fmla="*/ 550056848 w 570"/>
                      <a:gd name="T63" fmla="*/ 548416212 h 372"/>
                      <a:gd name="T64" fmla="*/ 550056848 w 570"/>
                      <a:gd name="T65" fmla="*/ 548416212 h 372"/>
                      <a:gd name="T66" fmla="*/ 550056848 w 570"/>
                      <a:gd name="T67" fmla="*/ 548416212 h 372"/>
                      <a:gd name="T68" fmla="*/ 550056848 w 570"/>
                      <a:gd name="T69" fmla="*/ 548416212 h 372"/>
                      <a:gd name="T70" fmla="*/ 550056848 w 570"/>
                      <a:gd name="T71" fmla="*/ 548416212 h 372"/>
                      <a:gd name="T72" fmla="*/ 550056848 w 570"/>
                      <a:gd name="T73" fmla="*/ 548416212 h 372"/>
                      <a:gd name="T74" fmla="*/ 550056848 w 570"/>
                      <a:gd name="T75" fmla="*/ 548416212 h 372"/>
                      <a:gd name="T76" fmla="*/ 550056848 w 570"/>
                      <a:gd name="T77" fmla="*/ 548416212 h 372"/>
                      <a:gd name="T78" fmla="*/ 550056848 w 570"/>
                      <a:gd name="T79" fmla="*/ 548416212 h 372"/>
                      <a:gd name="T80" fmla="*/ 550056848 w 570"/>
                      <a:gd name="T81" fmla="*/ 548416212 h 372"/>
                      <a:gd name="T82" fmla="*/ 550056848 w 570"/>
                      <a:gd name="T83" fmla="*/ 548416212 h 372"/>
                      <a:gd name="T84" fmla="*/ 550056848 w 570"/>
                      <a:gd name="T85" fmla="*/ 548416212 h 372"/>
                      <a:gd name="T86" fmla="*/ 550056848 w 570"/>
                      <a:gd name="T87" fmla="*/ 548416212 h 372"/>
                      <a:gd name="T88" fmla="*/ 550056848 w 570"/>
                      <a:gd name="T89" fmla="*/ 548416212 h 372"/>
                      <a:gd name="T90" fmla="*/ 550056848 w 570"/>
                      <a:gd name="T91" fmla="*/ 548416212 h 372"/>
                      <a:gd name="T92" fmla="*/ 550056848 w 570"/>
                      <a:gd name="T93" fmla="*/ 548416212 h 372"/>
                      <a:gd name="T94" fmla="*/ 550056848 w 570"/>
                      <a:gd name="T95" fmla="*/ 548416212 h 372"/>
                      <a:gd name="T96" fmla="*/ 550056848 w 570"/>
                      <a:gd name="T97" fmla="*/ 548416212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rgbClr val="C0C0C0"/>
                  </a:solidFill>
                  <a:ln w="3175" algn="ctr">
                    <a:solidFill>
                      <a:schemeClr val="bg1"/>
                    </a:solidFill>
                    <a:round/>
                    <a:headEnd/>
                    <a:tailEnd/>
                  </a:ln>
                </p:spPr>
                <p:txBody>
                  <a:bodyPr/>
                  <a:lstStyle/>
                  <a:p>
                    <a:endParaRPr lang="es-ES"/>
                  </a:p>
                </p:txBody>
              </p:sp>
              <p:sp>
                <p:nvSpPr>
                  <p:cNvPr id="72977" name="Austria"/>
                  <p:cNvSpPr>
                    <a:spLocks/>
                  </p:cNvSpPr>
                  <p:nvPr/>
                </p:nvSpPr>
                <p:spPr bwMode="auto">
                  <a:xfrm>
                    <a:off x="2828" y="1303"/>
                    <a:ext cx="117" cy="52"/>
                  </a:xfrm>
                  <a:custGeom>
                    <a:avLst/>
                    <a:gdLst>
                      <a:gd name="T0" fmla="*/ 550998815 w 456"/>
                      <a:gd name="T1" fmla="*/ 547397498 h 204"/>
                      <a:gd name="T2" fmla="*/ 550998815 w 456"/>
                      <a:gd name="T3" fmla="*/ 547397498 h 204"/>
                      <a:gd name="T4" fmla="*/ 550998815 w 456"/>
                      <a:gd name="T5" fmla="*/ 547397498 h 204"/>
                      <a:gd name="T6" fmla="*/ 550998815 w 456"/>
                      <a:gd name="T7" fmla="*/ 547397498 h 204"/>
                      <a:gd name="T8" fmla="*/ 550998815 w 456"/>
                      <a:gd name="T9" fmla="*/ 547397498 h 204"/>
                      <a:gd name="T10" fmla="*/ 550998815 w 456"/>
                      <a:gd name="T11" fmla="*/ 547397498 h 204"/>
                      <a:gd name="T12" fmla="*/ 550998815 w 456"/>
                      <a:gd name="T13" fmla="*/ 547397498 h 204"/>
                      <a:gd name="T14" fmla="*/ 550998815 w 456"/>
                      <a:gd name="T15" fmla="*/ 0 h 204"/>
                      <a:gd name="T16" fmla="*/ 550998815 w 456"/>
                      <a:gd name="T17" fmla="*/ 547397498 h 204"/>
                      <a:gd name="T18" fmla="*/ 550998815 w 456"/>
                      <a:gd name="T19" fmla="*/ 547397498 h 204"/>
                      <a:gd name="T20" fmla="*/ 550998815 w 456"/>
                      <a:gd name="T21" fmla="*/ 547397498 h 204"/>
                      <a:gd name="T22" fmla="*/ 550998815 w 456"/>
                      <a:gd name="T23" fmla="*/ 547397498 h 204"/>
                      <a:gd name="T24" fmla="*/ 550998815 w 456"/>
                      <a:gd name="T25" fmla="*/ 547397498 h 204"/>
                      <a:gd name="T26" fmla="*/ 550998815 w 456"/>
                      <a:gd name="T27" fmla="*/ 547397498 h 204"/>
                      <a:gd name="T28" fmla="*/ 550998815 w 456"/>
                      <a:gd name="T29" fmla="*/ 547397498 h 204"/>
                      <a:gd name="T30" fmla="*/ 550998815 w 456"/>
                      <a:gd name="T31" fmla="*/ 547397498 h 204"/>
                      <a:gd name="T32" fmla="*/ 550998815 w 456"/>
                      <a:gd name="T33" fmla="*/ 547397498 h 204"/>
                      <a:gd name="T34" fmla="*/ 550998815 w 456"/>
                      <a:gd name="T35" fmla="*/ 547397498 h 204"/>
                      <a:gd name="T36" fmla="*/ 550998815 w 456"/>
                      <a:gd name="T37" fmla="*/ 547397498 h 204"/>
                      <a:gd name="T38" fmla="*/ 550998815 w 456"/>
                      <a:gd name="T39" fmla="*/ 547397498 h 204"/>
                      <a:gd name="T40" fmla="*/ 550998815 w 456"/>
                      <a:gd name="T41" fmla="*/ 547397498 h 204"/>
                      <a:gd name="T42" fmla="*/ 550998815 w 456"/>
                      <a:gd name="T43" fmla="*/ 547397498 h 204"/>
                      <a:gd name="T44" fmla="*/ 550998815 w 456"/>
                      <a:gd name="T45" fmla="*/ 547397498 h 204"/>
                      <a:gd name="T46" fmla="*/ 550998815 w 456"/>
                      <a:gd name="T47" fmla="*/ 547397498 h 204"/>
                      <a:gd name="T48" fmla="*/ 550998815 w 456"/>
                      <a:gd name="T49" fmla="*/ 547397498 h 204"/>
                      <a:gd name="T50" fmla="*/ 550998815 w 456"/>
                      <a:gd name="T51" fmla="*/ 547397498 h 204"/>
                      <a:gd name="T52" fmla="*/ 550998815 w 456"/>
                      <a:gd name="T53" fmla="*/ 547397498 h 204"/>
                      <a:gd name="T54" fmla="*/ 0 w 456"/>
                      <a:gd name="T55" fmla="*/ 547397498 h 204"/>
                      <a:gd name="T56" fmla="*/ 550998815 w 456"/>
                      <a:gd name="T57" fmla="*/ 547397498 h 204"/>
                      <a:gd name="T58" fmla="*/ 550998815 w 456"/>
                      <a:gd name="T59" fmla="*/ 547397498 h 204"/>
                      <a:gd name="T60" fmla="*/ 550998815 w 456"/>
                      <a:gd name="T61" fmla="*/ 547397498 h 204"/>
                      <a:gd name="T62" fmla="*/ 550998815 w 456"/>
                      <a:gd name="T63" fmla="*/ 547397498 h 204"/>
                      <a:gd name="T64" fmla="*/ 550998815 w 456"/>
                      <a:gd name="T65" fmla="*/ 547397498 h 204"/>
                      <a:gd name="T66" fmla="*/ 550998815 w 456"/>
                      <a:gd name="T67" fmla="*/ 547397498 h 204"/>
                      <a:gd name="T68" fmla="*/ 550998815 w 456"/>
                      <a:gd name="T69" fmla="*/ 547397498 h 204"/>
                      <a:gd name="T70" fmla="*/ 550998815 w 456"/>
                      <a:gd name="T71" fmla="*/ 547397498 h 204"/>
                      <a:gd name="T72" fmla="*/ 550998815 w 456"/>
                      <a:gd name="T73" fmla="*/ 547397498 h 204"/>
                      <a:gd name="T74" fmla="*/ 550998815 w 456"/>
                      <a:gd name="T75" fmla="*/ 547397498 h 204"/>
                      <a:gd name="T76" fmla="*/ 550998815 w 456"/>
                      <a:gd name="T77" fmla="*/ 547397498 h 204"/>
                      <a:gd name="T78" fmla="*/ 550998815 w 456"/>
                      <a:gd name="T79" fmla="*/ 547397498 h 204"/>
                      <a:gd name="T80" fmla="*/ 550998815 w 456"/>
                      <a:gd name="T81" fmla="*/ 547397498 h 204"/>
                      <a:gd name="T82" fmla="*/ 550998815 w 456"/>
                      <a:gd name="T83" fmla="*/ 547397498 h 204"/>
                      <a:gd name="T84" fmla="*/ 550998815 w 456"/>
                      <a:gd name="T85" fmla="*/ 547397498 h 204"/>
                      <a:gd name="T86" fmla="*/ 550998815 w 456"/>
                      <a:gd name="T87" fmla="*/ 547397498 h 204"/>
                      <a:gd name="T88" fmla="*/ 550998815 w 456"/>
                      <a:gd name="T89" fmla="*/ 547397498 h 204"/>
                      <a:gd name="T90" fmla="*/ 550998815 w 456"/>
                      <a:gd name="T91" fmla="*/ 547397498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C0C0C0"/>
                  </a:solidFill>
                  <a:ln w="3175" algn="ctr">
                    <a:solidFill>
                      <a:schemeClr val="bg1"/>
                    </a:solidFill>
                    <a:round/>
                    <a:headEnd/>
                    <a:tailEnd/>
                  </a:ln>
                </p:spPr>
                <p:txBody>
                  <a:bodyPr/>
                  <a:lstStyle/>
                  <a:p>
                    <a:endParaRPr lang="es-ES"/>
                  </a:p>
                </p:txBody>
              </p:sp>
              <p:sp>
                <p:nvSpPr>
                  <p:cNvPr id="72978" name="Andorra"/>
                  <p:cNvSpPr>
                    <a:spLocks/>
                  </p:cNvSpPr>
                  <p:nvPr/>
                </p:nvSpPr>
                <p:spPr bwMode="auto">
                  <a:xfrm>
                    <a:off x="2692" y="1432"/>
                    <a:ext cx="8" cy="4"/>
                  </a:xfrm>
                  <a:custGeom>
                    <a:avLst/>
                    <a:gdLst>
                      <a:gd name="T0" fmla="*/ 572662024 w 30"/>
                      <a:gd name="T1" fmla="*/ 477218272 h 18"/>
                      <a:gd name="T2" fmla="*/ 572662024 w 30"/>
                      <a:gd name="T3" fmla="*/ 477218272 h 18"/>
                      <a:gd name="T4" fmla="*/ 572662024 w 30"/>
                      <a:gd name="T5" fmla="*/ 477218272 h 18"/>
                      <a:gd name="T6" fmla="*/ 572662024 w 30"/>
                      <a:gd name="T7" fmla="*/ 0 h 18"/>
                      <a:gd name="T8" fmla="*/ 0 w 30"/>
                      <a:gd name="T9" fmla="*/ 0 h 18"/>
                      <a:gd name="T10" fmla="*/ 572662024 w 30"/>
                      <a:gd name="T11" fmla="*/ 477218272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rgbClr val="C0C0C0"/>
                  </a:solidFill>
                  <a:ln w="3175" algn="ctr">
                    <a:solidFill>
                      <a:schemeClr val="bg1"/>
                    </a:solidFill>
                    <a:round/>
                    <a:headEnd/>
                    <a:tailEnd/>
                  </a:ln>
                </p:spPr>
                <p:txBody>
                  <a:bodyPr/>
                  <a:lstStyle/>
                  <a:p>
                    <a:endParaRPr lang="es-ES"/>
                  </a:p>
                </p:txBody>
              </p:sp>
              <p:sp>
                <p:nvSpPr>
                  <p:cNvPr id="72979" name="Albania"/>
                  <p:cNvSpPr>
                    <a:spLocks/>
                  </p:cNvSpPr>
                  <p:nvPr/>
                </p:nvSpPr>
                <p:spPr bwMode="auto">
                  <a:xfrm>
                    <a:off x="2983" y="1432"/>
                    <a:ext cx="37" cy="63"/>
                  </a:xfrm>
                  <a:custGeom>
                    <a:avLst/>
                    <a:gdLst>
                      <a:gd name="T0" fmla="*/ 551783627 w 144"/>
                      <a:gd name="T1" fmla="*/ 549965057 h 246"/>
                      <a:gd name="T2" fmla="*/ 551783627 w 144"/>
                      <a:gd name="T3" fmla="*/ 549965057 h 246"/>
                      <a:gd name="T4" fmla="*/ 551783627 w 144"/>
                      <a:gd name="T5" fmla="*/ 549965057 h 246"/>
                      <a:gd name="T6" fmla="*/ 551783627 w 144"/>
                      <a:gd name="T7" fmla="*/ 549965057 h 246"/>
                      <a:gd name="T8" fmla="*/ 551783627 w 144"/>
                      <a:gd name="T9" fmla="*/ 549965057 h 246"/>
                      <a:gd name="T10" fmla="*/ 551783627 w 144"/>
                      <a:gd name="T11" fmla="*/ 549965057 h 246"/>
                      <a:gd name="T12" fmla="*/ 551783627 w 144"/>
                      <a:gd name="T13" fmla="*/ 549965057 h 246"/>
                      <a:gd name="T14" fmla="*/ 551783627 w 144"/>
                      <a:gd name="T15" fmla="*/ 549965057 h 246"/>
                      <a:gd name="T16" fmla="*/ 551783627 w 144"/>
                      <a:gd name="T17" fmla="*/ 549965057 h 246"/>
                      <a:gd name="T18" fmla="*/ 551783627 w 144"/>
                      <a:gd name="T19" fmla="*/ 549965057 h 246"/>
                      <a:gd name="T20" fmla="*/ 551783627 w 144"/>
                      <a:gd name="T21" fmla="*/ 549965057 h 246"/>
                      <a:gd name="T22" fmla="*/ 551783627 w 144"/>
                      <a:gd name="T23" fmla="*/ 549965057 h 246"/>
                      <a:gd name="T24" fmla="*/ 551783627 w 144"/>
                      <a:gd name="T25" fmla="*/ 549965057 h 246"/>
                      <a:gd name="T26" fmla="*/ 551783627 w 144"/>
                      <a:gd name="T27" fmla="*/ 549965057 h 246"/>
                      <a:gd name="T28" fmla="*/ 551783627 w 144"/>
                      <a:gd name="T29" fmla="*/ 549965057 h 246"/>
                      <a:gd name="T30" fmla="*/ 551783627 w 144"/>
                      <a:gd name="T31" fmla="*/ 549965057 h 246"/>
                      <a:gd name="T32" fmla="*/ 551783627 w 144"/>
                      <a:gd name="T33" fmla="*/ 549965057 h 246"/>
                      <a:gd name="T34" fmla="*/ 551783627 w 144"/>
                      <a:gd name="T35" fmla="*/ 549965057 h 246"/>
                      <a:gd name="T36" fmla="*/ 551783627 w 144"/>
                      <a:gd name="T37" fmla="*/ 549965057 h 246"/>
                      <a:gd name="T38" fmla="*/ 551783627 w 144"/>
                      <a:gd name="T39" fmla="*/ 0 h 246"/>
                      <a:gd name="T40" fmla="*/ 551783627 w 144"/>
                      <a:gd name="T41" fmla="*/ 549965057 h 246"/>
                      <a:gd name="T42" fmla="*/ 551783627 w 144"/>
                      <a:gd name="T43" fmla="*/ 549965057 h 246"/>
                      <a:gd name="T44" fmla="*/ 0 w 144"/>
                      <a:gd name="T45" fmla="*/ 549965057 h 246"/>
                      <a:gd name="T46" fmla="*/ 551783627 w 144"/>
                      <a:gd name="T47" fmla="*/ 549965057 h 246"/>
                      <a:gd name="T48" fmla="*/ 551783627 w 144"/>
                      <a:gd name="T49" fmla="*/ 549965057 h 246"/>
                      <a:gd name="T50" fmla="*/ 551783627 w 144"/>
                      <a:gd name="T51" fmla="*/ 549965057 h 246"/>
                      <a:gd name="T52" fmla="*/ 551783627 w 144"/>
                      <a:gd name="T53" fmla="*/ 549965057 h 246"/>
                      <a:gd name="T54" fmla="*/ 551783627 w 144"/>
                      <a:gd name="T55" fmla="*/ 549965057 h 246"/>
                      <a:gd name="T56" fmla="*/ 551783627 w 144"/>
                      <a:gd name="T57" fmla="*/ 549965057 h 246"/>
                      <a:gd name="T58" fmla="*/ 551783627 w 144"/>
                      <a:gd name="T59" fmla="*/ 549965057 h 246"/>
                      <a:gd name="T60" fmla="*/ 551783627 w 144"/>
                      <a:gd name="T61" fmla="*/ 549965057 h 246"/>
                      <a:gd name="T62" fmla="*/ 551783627 w 144"/>
                      <a:gd name="T63" fmla="*/ 549965057 h 246"/>
                      <a:gd name="T64" fmla="*/ 551783627 w 144"/>
                      <a:gd name="T65" fmla="*/ 549965057 h 246"/>
                      <a:gd name="T66" fmla="*/ 551783627 w 144"/>
                      <a:gd name="T67" fmla="*/ 549965057 h 246"/>
                      <a:gd name="T68" fmla="*/ 551783627 w 144"/>
                      <a:gd name="T69" fmla="*/ 549965057 h 246"/>
                      <a:gd name="T70" fmla="*/ 551783627 w 144"/>
                      <a:gd name="T71" fmla="*/ 549965057 h 246"/>
                      <a:gd name="T72" fmla="*/ 551783627 w 144"/>
                      <a:gd name="T73" fmla="*/ 549965057 h 246"/>
                      <a:gd name="T74" fmla="*/ 551783627 w 144"/>
                      <a:gd name="T75" fmla="*/ 549965057 h 246"/>
                      <a:gd name="T76" fmla="*/ 551783627 w 144"/>
                      <a:gd name="T77" fmla="*/ 549965057 h 246"/>
                      <a:gd name="T78" fmla="*/ 551783627 w 144"/>
                      <a:gd name="T79" fmla="*/ 549965057 h 246"/>
                      <a:gd name="T80" fmla="*/ 551783627 w 144"/>
                      <a:gd name="T81" fmla="*/ 549965057 h 246"/>
                      <a:gd name="T82" fmla="*/ 551783627 w 144"/>
                      <a:gd name="T83" fmla="*/ 549965057 h 246"/>
                      <a:gd name="T84" fmla="*/ 551783627 w 144"/>
                      <a:gd name="T85" fmla="*/ 549965057 h 246"/>
                      <a:gd name="T86" fmla="*/ 551783627 w 144"/>
                      <a:gd name="T87" fmla="*/ 549965057 h 246"/>
                      <a:gd name="T88" fmla="*/ 551783627 w 144"/>
                      <a:gd name="T89" fmla="*/ 54996505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rgbClr val="C0C0C0"/>
                  </a:solidFill>
                  <a:ln w="3175" algn="ctr">
                    <a:solidFill>
                      <a:schemeClr val="bg1"/>
                    </a:solidFill>
                    <a:round/>
                    <a:headEnd/>
                    <a:tailEnd/>
                  </a:ln>
                </p:spPr>
                <p:txBody>
                  <a:bodyPr/>
                  <a:lstStyle/>
                  <a:p>
                    <a:endParaRPr lang="es-ES"/>
                  </a:p>
                </p:txBody>
              </p:sp>
              <p:sp>
                <p:nvSpPr>
                  <p:cNvPr id="390" name="Germany"/>
                  <p:cNvSpPr>
                    <a:spLocks/>
                  </p:cNvSpPr>
                  <p:nvPr/>
                </p:nvSpPr>
                <p:spPr bwMode="auto">
                  <a:xfrm>
                    <a:off x="2769" y="1185"/>
                    <a:ext cx="145" cy="151"/>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bg1">
                      <a:lumMod val="75000"/>
                    </a:schemeClr>
                  </a:solidFill>
                  <a:ln w="3175" algn="ctr">
                    <a:solidFill>
                      <a:schemeClr val="bg1"/>
                    </a:solidFill>
                    <a:round/>
                    <a:headEnd/>
                    <a:tailEnd/>
                  </a:ln>
                  <a:effectLst/>
                  <a:extLst/>
                </p:spPr>
                <p:txBody>
                  <a:bodyPr/>
                  <a:lstStyle>
                    <a:lvl1pPr>
                      <a:spcBef>
                        <a:spcPct val="0"/>
                      </a:spcBef>
                      <a:defRPr>
                        <a:solidFill>
                          <a:schemeClr val="tx1"/>
                        </a:solidFill>
                        <a:latin typeface="Arial" panose="020B0604020202020204" pitchFamily="34" charset="0"/>
                        <a:cs typeface="Arial" panose="020B0604020202020204" pitchFamily="34" charset="0"/>
                      </a:defRPr>
                    </a:lvl1pPr>
                    <a:lvl2pPr marL="742950" indent="-285750">
                      <a:spcBef>
                        <a:spcPct val="0"/>
                      </a:spcBef>
                      <a:defRPr>
                        <a:solidFill>
                          <a:schemeClr val="tx1"/>
                        </a:solidFill>
                        <a:latin typeface="Arial" panose="020B0604020202020204" pitchFamily="34" charset="0"/>
                        <a:cs typeface="Arial" panose="020B0604020202020204" pitchFamily="34" charset="0"/>
                      </a:defRPr>
                    </a:lvl2pPr>
                    <a:lvl3pPr marL="1143000" indent="-228600">
                      <a:spcBef>
                        <a:spcPct val="0"/>
                      </a:spcBef>
                      <a:defRPr>
                        <a:solidFill>
                          <a:schemeClr val="tx1"/>
                        </a:solidFill>
                        <a:latin typeface="Arial" panose="020B0604020202020204" pitchFamily="34" charset="0"/>
                        <a:cs typeface="Arial" panose="020B0604020202020204" pitchFamily="34" charset="0"/>
                      </a:defRPr>
                    </a:lvl3pPr>
                    <a:lvl4pPr marL="1600200" indent="-228600">
                      <a:spcBef>
                        <a:spcPct val="0"/>
                      </a:spcBef>
                      <a:defRPr>
                        <a:solidFill>
                          <a:schemeClr val="tx1"/>
                        </a:solidFill>
                        <a:latin typeface="Arial" panose="020B0604020202020204" pitchFamily="34" charset="0"/>
                        <a:cs typeface="Arial" panose="020B0604020202020204" pitchFamily="34" charset="0"/>
                      </a:defRPr>
                    </a:lvl4pPr>
                    <a:lvl5pPr marL="2057400" indent="-228600">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noProof="1">
                      <a:latin typeface="Calibri" panose="020F0502020204030204" pitchFamily="34" charset="0"/>
                    </a:endParaRPr>
                  </a:p>
                </p:txBody>
              </p:sp>
            </p:grpSp>
            <p:grpSp>
              <p:nvGrpSpPr>
                <p:cNvPr id="72843" name="Group 1126"/>
                <p:cNvGrpSpPr>
                  <a:grpSpLocks/>
                </p:cNvGrpSpPr>
                <p:nvPr/>
              </p:nvGrpSpPr>
              <p:grpSpPr bwMode="auto">
                <a:xfrm>
                  <a:off x="3730626" y="2446338"/>
                  <a:ext cx="1955800" cy="2360613"/>
                  <a:chOff x="2350" y="1541"/>
                  <a:chExt cx="1232" cy="1487"/>
                </a:xfrm>
              </p:grpSpPr>
              <p:sp>
                <p:nvSpPr>
                  <p:cNvPr id="72892" name="Zimbabwe"/>
                  <p:cNvSpPr>
                    <a:spLocks/>
                  </p:cNvSpPr>
                  <p:nvPr/>
                </p:nvSpPr>
                <p:spPr bwMode="auto">
                  <a:xfrm>
                    <a:off x="3108" y="2632"/>
                    <a:ext cx="141" cy="141"/>
                  </a:xfrm>
                  <a:custGeom>
                    <a:avLst/>
                    <a:gdLst>
                      <a:gd name="T0" fmla="*/ 548541645 w 552"/>
                      <a:gd name="T1" fmla="*/ 548541645 h 552"/>
                      <a:gd name="T2" fmla="*/ 548541645 w 552"/>
                      <a:gd name="T3" fmla="*/ 548541645 h 552"/>
                      <a:gd name="T4" fmla="*/ 548541645 w 552"/>
                      <a:gd name="T5" fmla="*/ 548541645 h 552"/>
                      <a:gd name="T6" fmla="*/ 548541645 w 552"/>
                      <a:gd name="T7" fmla="*/ 548541645 h 552"/>
                      <a:gd name="T8" fmla="*/ 548541645 w 552"/>
                      <a:gd name="T9" fmla="*/ 548541645 h 552"/>
                      <a:gd name="T10" fmla="*/ 548541645 w 552"/>
                      <a:gd name="T11" fmla="*/ 548541645 h 552"/>
                      <a:gd name="T12" fmla="*/ 548541645 w 552"/>
                      <a:gd name="T13" fmla="*/ 548541645 h 552"/>
                      <a:gd name="T14" fmla="*/ 548541645 w 552"/>
                      <a:gd name="T15" fmla="*/ 548541645 h 552"/>
                      <a:gd name="T16" fmla="*/ 548541645 w 552"/>
                      <a:gd name="T17" fmla="*/ 548541645 h 552"/>
                      <a:gd name="T18" fmla="*/ 548541645 w 552"/>
                      <a:gd name="T19" fmla="*/ 548541645 h 552"/>
                      <a:gd name="T20" fmla="*/ 548541645 w 552"/>
                      <a:gd name="T21" fmla="*/ 548541645 h 552"/>
                      <a:gd name="T22" fmla="*/ 548541645 w 552"/>
                      <a:gd name="T23" fmla="*/ 548541645 h 552"/>
                      <a:gd name="T24" fmla="*/ 548541645 w 552"/>
                      <a:gd name="T25" fmla="*/ 548541645 h 552"/>
                      <a:gd name="T26" fmla="*/ 548541645 w 552"/>
                      <a:gd name="T27" fmla="*/ 548541645 h 552"/>
                      <a:gd name="T28" fmla="*/ 548541645 w 552"/>
                      <a:gd name="T29" fmla="*/ 548541645 h 552"/>
                      <a:gd name="T30" fmla="*/ 548541645 w 552"/>
                      <a:gd name="T31" fmla="*/ 548541645 h 552"/>
                      <a:gd name="T32" fmla="*/ 548541645 w 552"/>
                      <a:gd name="T33" fmla="*/ 548541645 h 552"/>
                      <a:gd name="T34" fmla="*/ 548541645 w 552"/>
                      <a:gd name="T35" fmla="*/ 548541645 h 552"/>
                      <a:gd name="T36" fmla="*/ 548541645 w 552"/>
                      <a:gd name="T37" fmla="*/ 548541645 h 552"/>
                      <a:gd name="T38" fmla="*/ 548541645 w 552"/>
                      <a:gd name="T39" fmla="*/ 548541645 h 552"/>
                      <a:gd name="T40" fmla="*/ 548541645 w 552"/>
                      <a:gd name="T41" fmla="*/ 548541645 h 552"/>
                      <a:gd name="T42" fmla="*/ 548541645 w 552"/>
                      <a:gd name="T43" fmla="*/ 548541645 h 552"/>
                      <a:gd name="T44" fmla="*/ 548541645 w 552"/>
                      <a:gd name="T45" fmla="*/ 548541645 h 552"/>
                      <a:gd name="T46" fmla="*/ 548541645 w 552"/>
                      <a:gd name="T47" fmla="*/ 548541645 h 552"/>
                      <a:gd name="T48" fmla="*/ 548541645 w 552"/>
                      <a:gd name="T49" fmla="*/ 548541645 h 552"/>
                      <a:gd name="T50" fmla="*/ 548541645 w 552"/>
                      <a:gd name="T51" fmla="*/ 548541645 h 552"/>
                      <a:gd name="T52" fmla="*/ 548541645 w 552"/>
                      <a:gd name="T53" fmla="*/ 548541645 h 552"/>
                      <a:gd name="T54" fmla="*/ 548541645 w 552"/>
                      <a:gd name="T55" fmla="*/ 548541645 h 552"/>
                      <a:gd name="T56" fmla="*/ 548541645 w 552"/>
                      <a:gd name="T57" fmla="*/ 548541645 h 552"/>
                      <a:gd name="T58" fmla="*/ 548541645 w 552"/>
                      <a:gd name="T59" fmla="*/ 548541645 h 552"/>
                      <a:gd name="T60" fmla="*/ 548541645 w 552"/>
                      <a:gd name="T61" fmla="*/ 548541645 h 552"/>
                      <a:gd name="T62" fmla="*/ 548541645 w 552"/>
                      <a:gd name="T63" fmla="*/ 548541645 h 552"/>
                      <a:gd name="T64" fmla="*/ 548541645 w 552"/>
                      <a:gd name="T65" fmla="*/ 548541645 h 552"/>
                      <a:gd name="T66" fmla="*/ 548541645 w 552"/>
                      <a:gd name="T67" fmla="*/ 548541645 h 552"/>
                      <a:gd name="T68" fmla="*/ 548541645 w 552"/>
                      <a:gd name="T69" fmla="*/ 548541645 h 552"/>
                      <a:gd name="T70" fmla="*/ 548541645 w 552"/>
                      <a:gd name="T71" fmla="*/ 548541645 h 552"/>
                      <a:gd name="T72" fmla="*/ 548541645 w 552"/>
                      <a:gd name="T73" fmla="*/ 548541645 h 552"/>
                      <a:gd name="T74" fmla="*/ 548541645 w 552"/>
                      <a:gd name="T75" fmla="*/ 0 h 552"/>
                      <a:gd name="T76" fmla="*/ 548541645 w 552"/>
                      <a:gd name="T77" fmla="*/ 548541645 h 552"/>
                      <a:gd name="T78" fmla="*/ 548541645 w 552"/>
                      <a:gd name="T79" fmla="*/ 548541645 h 552"/>
                      <a:gd name="T80" fmla="*/ 548541645 w 552"/>
                      <a:gd name="T81" fmla="*/ 548541645 h 552"/>
                      <a:gd name="T82" fmla="*/ 548541645 w 552"/>
                      <a:gd name="T83" fmla="*/ 548541645 h 552"/>
                      <a:gd name="T84" fmla="*/ 548541645 w 552"/>
                      <a:gd name="T85" fmla="*/ 548541645 h 552"/>
                      <a:gd name="T86" fmla="*/ 548541645 w 552"/>
                      <a:gd name="T87" fmla="*/ 548541645 h 552"/>
                      <a:gd name="T88" fmla="*/ 548541645 w 552"/>
                      <a:gd name="T89" fmla="*/ 548541645 h 552"/>
                      <a:gd name="T90" fmla="*/ 548541645 w 552"/>
                      <a:gd name="T91" fmla="*/ 548541645 h 552"/>
                      <a:gd name="T92" fmla="*/ 548541645 w 552"/>
                      <a:gd name="T93" fmla="*/ 548541645 h 552"/>
                      <a:gd name="T94" fmla="*/ 548541645 w 552"/>
                      <a:gd name="T95" fmla="*/ 548541645 h 552"/>
                      <a:gd name="T96" fmla="*/ 548541645 w 552"/>
                      <a:gd name="T97" fmla="*/ 548541645 h 552"/>
                      <a:gd name="T98" fmla="*/ 548541645 w 552"/>
                      <a:gd name="T99" fmla="*/ 548541645 h 552"/>
                      <a:gd name="T100" fmla="*/ 548541645 w 552"/>
                      <a:gd name="T101" fmla="*/ 548541645 h 552"/>
                      <a:gd name="T102" fmla="*/ 548541645 w 552"/>
                      <a:gd name="T103" fmla="*/ 548541645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rgbClr val="C0C0C0"/>
                  </a:solidFill>
                  <a:ln w="3175" algn="ctr">
                    <a:solidFill>
                      <a:schemeClr val="bg1"/>
                    </a:solidFill>
                    <a:round/>
                    <a:headEnd/>
                    <a:tailEnd/>
                  </a:ln>
                </p:spPr>
                <p:txBody>
                  <a:bodyPr/>
                  <a:lstStyle/>
                  <a:p>
                    <a:endParaRPr lang="es-ES"/>
                  </a:p>
                </p:txBody>
              </p:sp>
              <p:sp>
                <p:nvSpPr>
                  <p:cNvPr id="72893" name="Zambia"/>
                  <p:cNvSpPr>
                    <a:spLocks/>
                  </p:cNvSpPr>
                  <p:nvPr/>
                </p:nvSpPr>
                <p:spPr bwMode="auto">
                  <a:xfrm>
                    <a:off x="3051" y="2478"/>
                    <a:ext cx="213" cy="204"/>
                  </a:xfrm>
                  <a:custGeom>
                    <a:avLst/>
                    <a:gdLst>
                      <a:gd name="T0" fmla="*/ 548457763 w 834"/>
                      <a:gd name="T1" fmla="*/ 548980483 h 798"/>
                      <a:gd name="T2" fmla="*/ 548457763 w 834"/>
                      <a:gd name="T3" fmla="*/ 548980483 h 798"/>
                      <a:gd name="T4" fmla="*/ 548457763 w 834"/>
                      <a:gd name="T5" fmla="*/ 548980483 h 798"/>
                      <a:gd name="T6" fmla="*/ 548457763 w 834"/>
                      <a:gd name="T7" fmla="*/ 548980483 h 798"/>
                      <a:gd name="T8" fmla="*/ 548457763 w 834"/>
                      <a:gd name="T9" fmla="*/ 548980483 h 798"/>
                      <a:gd name="T10" fmla="*/ 548457763 w 834"/>
                      <a:gd name="T11" fmla="*/ 548980483 h 798"/>
                      <a:gd name="T12" fmla="*/ 548457763 w 834"/>
                      <a:gd name="T13" fmla="*/ 548980483 h 798"/>
                      <a:gd name="T14" fmla="*/ 548457763 w 834"/>
                      <a:gd name="T15" fmla="*/ 548980483 h 798"/>
                      <a:gd name="T16" fmla="*/ 548457763 w 834"/>
                      <a:gd name="T17" fmla="*/ 548980483 h 798"/>
                      <a:gd name="T18" fmla="*/ 548457763 w 834"/>
                      <a:gd name="T19" fmla="*/ 548980483 h 798"/>
                      <a:gd name="T20" fmla="*/ 548457763 w 834"/>
                      <a:gd name="T21" fmla="*/ 548980483 h 798"/>
                      <a:gd name="T22" fmla="*/ 548457763 w 834"/>
                      <a:gd name="T23" fmla="*/ 548980483 h 798"/>
                      <a:gd name="T24" fmla="*/ 548457763 w 834"/>
                      <a:gd name="T25" fmla="*/ 548980483 h 798"/>
                      <a:gd name="T26" fmla="*/ 548457763 w 834"/>
                      <a:gd name="T27" fmla="*/ 548980483 h 798"/>
                      <a:gd name="T28" fmla="*/ 548457763 w 834"/>
                      <a:gd name="T29" fmla="*/ 548980483 h 798"/>
                      <a:gd name="T30" fmla="*/ 548457763 w 834"/>
                      <a:gd name="T31" fmla="*/ 548980483 h 798"/>
                      <a:gd name="T32" fmla="*/ 548457763 w 834"/>
                      <a:gd name="T33" fmla="*/ 548980483 h 798"/>
                      <a:gd name="T34" fmla="*/ 548457763 w 834"/>
                      <a:gd name="T35" fmla="*/ 548980483 h 798"/>
                      <a:gd name="T36" fmla="*/ 548457763 w 834"/>
                      <a:gd name="T37" fmla="*/ 548980483 h 798"/>
                      <a:gd name="T38" fmla="*/ 548457763 w 834"/>
                      <a:gd name="T39" fmla="*/ 548980483 h 798"/>
                      <a:gd name="T40" fmla="*/ 548457763 w 834"/>
                      <a:gd name="T41" fmla="*/ 548980483 h 798"/>
                      <a:gd name="T42" fmla="*/ 548457763 w 834"/>
                      <a:gd name="T43" fmla="*/ 548980483 h 798"/>
                      <a:gd name="T44" fmla="*/ 548457763 w 834"/>
                      <a:gd name="T45" fmla="*/ 548980483 h 798"/>
                      <a:gd name="T46" fmla="*/ 548457763 w 834"/>
                      <a:gd name="T47" fmla="*/ 548980483 h 798"/>
                      <a:gd name="T48" fmla="*/ 548457763 w 834"/>
                      <a:gd name="T49" fmla="*/ 548980483 h 798"/>
                      <a:gd name="T50" fmla="*/ 548457763 w 834"/>
                      <a:gd name="T51" fmla="*/ 548980483 h 798"/>
                      <a:gd name="T52" fmla="*/ 548457763 w 834"/>
                      <a:gd name="T53" fmla="*/ 548980483 h 798"/>
                      <a:gd name="T54" fmla="*/ 548457763 w 834"/>
                      <a:gd name="T55" fmla="*/ 548980483 h 798"/>
                      <a:gd name="T56" fmla="*/ 548457763 w 834"/>
                      <a:gd name="T57" fmla="*/ 548980483 h 798"/>
                      <a:gd name="T58" fmla="*/ 548457763 w 834"/>
                      <a:gd name="T59" fmla="*/ 548980483 h 798"/>
                      <a:gd name="T60" fmla="*/ 548457763 w 834"/>
                      <a:gd name="T61" fmla="*/ 548980483 h 798"/>
                      <a:gd name="T62" fmla="*/ 548457763 w 834"/>
                      <a:gd name="T63" fmla="*/ 548980483 h 798"/>
                      <a:gd name="T64" fmla="*/ 548457763 w 834"/>
                      <a:gd name="T65" fmla="*/ 548980483 h 798"/>
                      <a:gd name="T66" fmla="*/ 548457763 w 834"/>
                      <a:gd name="T67" fmla="*/ 548980483 h 798"/>
                      <a:gd name="T68" fmla="*/ 548457763 w 834"/>
                      <a:gd name="T69" fmla="*/ 548980483 h 798"/>
                      <a:gd name="T70" fmla="*/ 548457763 w 834"/>
                      <a:gd name="T71" fmla="*/ 548980483 h 798"/>
                      <a:gd name="T72" fmla="*/ 548457763 w 834"/>
                      <a:gd name="T73" fmla="*/ 548980483 h 798"/>
                      <a:gd name="T74" fmla="*/ 548457763 w 834"/>
                      <a:gd name="T75" fmla="*/ 548980483 h 798"/>
                      <a:gd name="T76" fmla="*/ 548457763 w 834"/>
                      <a:gd name="T77" fmla="*/ 548980483 h 798"/>
                      <a:gd name="T78" fmla="*/ 548457763 w 834"/>
                      <a:gd name="T79" fmla="*/ 548980483 h 798"/>
                      <a:gd name="T80" fmla="*/ 548457763 w 834"/>
                      <a:gd name="T81" fmla="*/ 548980483 h 798"/>
                      <a:gd name="T82" fmla="*/ 548457763 w 834"/>
                      <a:gd name="T83" fmla="*/ 548980483 h 798"/>
                      <a:gd name="T84" fmla="*/ 548457763 w 834"/>
                      <a:gd name="T85" fmla="*/ 548980483 h 798"/>
                      <a:gd name="T86" fmla="*/ 548457763 w 834"/>
                      <a:gd name="T87" fmla="*/ 548980483 h 798"/>
                      <a:gd name="T88" fmla="*/ 548457763 w 834"/>
                      <a:gd name="T89" fmla="*/ 548980483 h 798"/>
                      <a:gd name="T90" fmla="*/ 548457763 w 834"/>
                      <a:gd name="T91" fmla="*/ 548980483 h 798"/>
                      <a:gd name="T92" fmla="*/ 548457763 w 834"/>
                      <a:gd name="T93" fmla="*/ 548980483 h 798"/>
                      <a:gd name="T94" fmla="*/ 548457763 w 834"/>
                      <a:gd name="T95" fmla="*/ 548980483 h 798"/>
                      <a:gd name="T96" fmla="*/ 548457763 w 834"/>
                      <a:gd name="T97" fmla="*/ 548980483 h 798"/>
                      <a:gd name="T98" fmla="*/ 548457763 w 834"/>
                      <a:gd name="T99" fmla="*/ 548980483 h 798"/>
                      <a:gd name="T100" fmla="*/ 548457763 w 834"/>
                      <a:gd name="T101" fmla="*/ 548980483 h 798"/>
                      <a:gd name="T102" fmla="*/ 548457763 w 834"/>
                      <a:gd name="T103" fmla="*/ 548980483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rgbClr val="C0C0C0"/>
                  </a:solidFill>
                  <a:ln w="3175" algn="ctr">
                    <a:solidFill>
                      <a:schemeClr val="bg1"/>
                    </a:solidFill>
                    <a:round/>
                    <a:headEnd/>
                    <a:tailEnd/>
                  </a:ln>
                </p:spPr>
                <p:txBody>
                  <a:bodyPr/>
                  <a:lstStyle/>
                  <a:p>
                    <a:endParaRPr lang="es-ES"/>
                  </a:p>
                </p:txBody>
              </p:sp>
              <p:sp>
                <p:nvSpPr>
                  <p:cNvPr id="72894" name="Western Sahara"/>
                  <p:cNvSpPr>
                    <a:spLocks/>
                  </p:cNvSpPr>
                  <p:nvPr/>
                </p:nvSpPr>
                <p:spPr bwMode="auto">
                  <a:xfrm>
                    <a:off x="2353" y="1740"/>
                    <a:ext cx="153" cy="131"/>
                  </a:xfrm>
                  <a:custGeom>
                    <a:avLst/>
                    <a:gdLst>
                      <a:gd name="T0" fmla="*/ 547607977 w 600"/>
                      <a:gd name="T1" fmla="*/ 0 h 510"/>
                      <a:gd name="T2" fmla="*/ 547607977 w 600"/>
                      <a:gd name="T3" fmla="*/ 0 h 510"/>
                      <a:gd name="T4" fmla="*/ 547607977 w 600"/>
                      <a:gd name="T5" fmla="*/ 551608281 h 510"/>
                      <a:gd name="T6" fmla="*/ 547607977 w 600"/>
                      <a:gd name="T7" fmla="*/ 551608281 h 510"/>
                      <a:gd name="T8" fmla="*/ 547607977 w 600"/>
                      <a:gd name="T9" fmla="*/ 551608281 h 510"/>
                      <a:gd name="T10" fmla="*/ 547607977 w 600"/>
                      <a:gd name="T11" fmla="*/ 551608281 h 510"/>
                      <a:gd name="T12" fmla="*/ 547607977 w 600"/>
                      <a:gd name="T13" fmla="*/ 551608281 h 510"/>
                      <a:gd name="T14" fmla="*/ 547607977 w 600"/>
                      <a:gd name="T15" fmla="*/ 551608281 h 510"/>
                      <a:gd name="T16" fmla="*/ 547607977 w 600"/>
                      <a:gd name="T17" fmla="*/ 551608281 h 510"/>
                      <a:gd name="T18" fmla="*/ 547607977 w 600"/>
                      <a:gd name="T19" fmla="*/ 551608281 h 510"/>
                      <a:gd name="T20" fmla="*/ 547607977 w 600"/>
                      <a:gd name="T21" fmla="*/ 551608281 h 510"/>
                      <a:gd name="T22" fmla="*/ 547607977 w 600"/>
                      <a:gd name="T23" fmla="*/ 551608281 h 510"/>
                      <a:gd name="T24" fmla="*/ 547607977 w 600"/>
                      <a:gd name="T25" fmla="*/ 551608281 h 510"/>
                      <a:gd name="T26" fmla="*/ 547607977 w 600"/>
                      <a:gd name="T27" fmla="*/ 551608281 h 510"/>
                      <a:gd name="T28" fmla="*/ 547607977 w 600"/>
                      <a:gd name="T29" fmla="*/ 551608281 h 510"/>
                      <a:gd name="T30" fmla="*/ 547607977 w 600"/>
                      <a:gd name="T31" fmla="*/ 551608281 h 510"/>
                      <a:gd name="T32" fmla="*/ 547607977 w 600"/>
                      <a:gd name="T33" fmla="*/ 551608281 h 510"/>
                      <a:gd name="T34" fmla="*/ 547607977 w 600"/>
                      <a:gd name="T35" fmla="*/ 551608281 h 510"/>
                      <a:gd name="T36" fmla="*/ 547607977 w 600"/>
                      <a:gd name="T37" fmla="*/ 551608281 h 510"/>
                      <a:gd name="T38" fmla="*/ 547607977 w 600"/>
                      <a:gd name="T39" fmla="*/ 551608281 h 510"/>
                      <a:gd name="T40" fmla="*/ 547607977 w 600"/>
                      <a:gd name="T41" fmla="*/ 551608281 h 510"/>
                      <a:gd name="T42" fmla="*/ 547607977 w 600"/>
                      <a:gd name="T43" fmla="*/ 551608281 h 510"/>
                      <a:gd name="T44" fmla="*/ 547607977 w 600"/>
                      <a:gd name="T45" fmla="*/ 551608281 h 510"/>
                      <a:gd name="T46" fmla="*/ 547607977 w 600"/>
                      <a:gd name="T47" fmla="*/ 551608281 h 510"/>
                      <a:gd name="T48" fmla="*/ 547607977 w 600"/>
                      <a:gd name="T49" fmla="*/ 551608281 h 510"/>
                      <a:gd name="T50" fmla="*/ 547607977 w 600"/>
                      <a:gd name="T51" fmla="*/ 551608281 h 510"/>
                      <a:gd name="T52" fmla="*/ 547607977 w 600"/>
                      <a:gd name="T53" fmla="*/ 551608281 h 510"/>
                      <a:gd name="T54" fmla="*/ 547607977 w 600"/>
                      <a:gd name="T55" fmla="*/ 551608281 h 510"/>
                      <a:gd name="T56" fmla="*/ 547607977 w 600"/>
                      <a:gd name="T57" fmla="*/ 551608281 h 510"/>
                      <a:gd name="T58" fmla="*/ 547607977 w 600"/>
                      <a:gd name="T59" fmla="*/ 551608281 h 510"/>
                      <a:gd name="T60" fmla="*/ 547607977 w 600"/>
                      <a:gd name="T61" fmla="*/ 551608281 h 510"/>
                      <a:gd name="T62" fmla="*/ 547607977 w 600"/>
                      <a:gd name="T63" fmla="*/ 551608281 h 510"/>
                      <a:gd name="T64" fmla="*/ 547607977 w 600"/>
                      <a:gd name="T65" fmla="*/ 551608281 h 510"/>
                      <a:gd name="T66" fmla="*/ 547607977 w 600"/>
                      <a:gd name="T67" fmla="*/ 551608281 h 510"/>
                      <a:gd name="T68" fmla="*/ 547607977 w 600"/>
                      <a:gd name="T69" fmla="*/ 551608281 h 510"/>
                      <a:gd name="T70" fmla="*/ 547607977 w 600"/>
                      <a:gd name="T71" fmla="*/ 551608281 h 510"/>
                      <a:gd name="T72" fmla="*/ 547607977 w 600"/>
                      <a:gd name="T73" fmla="*/ 551608281 h 510"/>
                      <a:gd name="T74" fmla="*/ 547607977 w 600"/>
                      <a:gd name="T75" fmla="*/ 551608281 h 510"/>
                      <a:gd name="T76" fmla="*/ 547607977 w 600"/>
                      <a:gd name="T77" fmla="*/ 551608281 h 510"/>
                      <a:gd name="T78" fmla="*/ 0 w 600"/>
                      <a:gd name="T79" fmla="*/ 551608281 h 510"/>
                      <a:gd name="T80" fmla="*/ 0 w 600"/>
                      <a:gd name="T81" fmla="*/ 551608281 h 510"/>
                      <a:gd name="T82" fmla="*/ 547607977 w 600"/>
                      <a:gd name="T83" fmla="*/ 551608281 h 510"/>
                      <a:gd name="T84" fmla="*/ 547607977 w 600"/>
                      <a:gd name="T85" fmla="*/ 551608281 h 510"/>
                      <a:gd name="T86" fmla="*/ 547607977 w 600"/>
                      <a:gd name="T87" fmla="*/ 551608281 h 510"/>
                      <a:gd name="T88" fmla="*/ 547607977 w 600"/>
                      <a:gd name="T89" fmla="*/ 551608281 h 510"/>
                      <a:gd name="T90" fmla="*/ 547607977 w 600"/>
                      <a:gd name="T91" fmla="*/ 551608281 h 510"/>
                      <a:gd name="T92" fmla="*/ 547607977 w 600"/>
                      <a:gd name="T93" fmla="*/ 551608281 h 510"/>
                      <a:gd name="T94" fmla="*/ 547607977 w 600"/>
                      <a:gd name="T95" fmla="*/ 551608281 h 510"/>
                      <a:gd name="T96" fmla="*/ 547607977 w 600"/>
                      <a:gd name="T97" fmla="*/ 551608281 h 510"/>
                      <a:gd name="T98" fmla="*/ 547607977 w 600"/>
                      <a:gd name="T99" fmla="*/ 551608281 h 510"/>
                      <a:gd name="T100" fmla="*/ 547607977 w 600"/>
                      <a:gd name="T101" fmla="*/ 551608281 h 510"/>
                      <a:gd name="T102" fmla="*/ 547607977 w 600"/>
                      <a:gd name="T103" fmla="*/ 551608281 h 510"/>
                      <a:gd name="T104" fmla="*/ 547607977 w 600"/>
                      <a:gd name="T105" fmla="*/ 551608281 h 510"/>
                      <a:gd name="T106" fmla="*/ 547607977 w 600"/>
                      <a:gd name="T107" fmla="*/ 551608281 h 510"/>
                      <a:gd name="T108" fmla="*/ 547607977 w 600"/>
                      <a:gd name="T109" fmla="*/ 551608281 h 510"/>
                      <a:gd name="T110" fmla="*/ 547607977 w 600"/>
                      <a:gd name="T111" fmla="*/ 551608281 h 510"/>
                      <a:gd name="T112" fmla="*/ 547607977 w 600"/>
                      <a:gd name="T113" fmla="*/ 0 h 510"/>
                      <a:gd name="T114" fmla="*/ 54760797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rgbClr val="C0C0C0"/>
                  </a:solidFill>
                  <a:ln w="3175" algn="ctr">
                    <a:solidFill>
                      <a:schemeClr val="bg1"/>
                    </a:solidFill>
                    <a:round/>
                    <a:headEnd/>
                    <a:tailEnd/>
                  </a:ln>
                </p:spPr>
                <p:txBody>
                  <a:bodyPr/>
                  <a:lstStyle/>
                  <a:p>
                    <a:endParaRPr lang="es-ES"/>
                  </a:p>
                </p:txBody>
              </p:sp>
              <p:sp>
                <p:nvSpPr>
                  <p:cNvPr id="72895" name="Uganda"/>
                  <p:cNvSpPr>
                    <a:spLocks noEditPoints="1"/>
                  </p:cNvSpPr>
                  <p:nvPr/>
                </p:nvSpPr>
                <p:spPr bwMode="auto">
                  <a:xfrm>
                    <a:off x="3192" y="2224"/>
                    <a:ext cx="100" cy="118"/>
                  </a:xfrm>
                  <a:custGeom>
                    <a:avLst/>
                    <a:gdLst>
                      <a:gd name="T0" fmla="*/ 550636529 w 390"/>
                      <a:gd name="T1" fmla="*/ 548491219 h 462"/>
                      <a:gd name="T2" fmla="*/ 550636529 w 390"/>
                      <a:gd name="T3" fmla="*/ 548491219 h 462"/>
                      <a:gd name="T4" fmla="*/ 550636529 w 390"/>
                      <a:gd name="T5" fmla="*/ 548491219 h 462"/>
                      <a:gd name="T6" fmla="*/ 550636529 w 390"/>
                      <a:gd name="T7" fmla="*/ 548491219 h 462"/>
                      <a:gd name="T8" fmla="*/ 550636529 w 390"/>
                      <a:gd name="T9" fmla="*/ 548491219 h 462"/>
                      <a:gd name="T10" fmla="*/ 550636529 w 390"/>
                      <a:gd name="T11" fmla="*/ 548491219 h 462"/>
                      <a:gd name="T12" fmla="*/ 550636529 w 390"/>
                      <a:gd name="T13" fmla="*/ 548491219 h 462"/>
                      <a:gd name="T14" fmla="*/ 550636529 w 390"/>
                      <a:gd name="T15" fmla="*/ 548491219 h 462"/>
                      <a:gd name="T16" fmla="*/ 550636529 w 390"/>
                      <a:gd name="T17" fmla="*/ 548491219 h 462"/>
                      <a:gd name="T18" fmla="*/ 550636529 w 390"/>
                      <a:gd name="T19" fmla="*/ 548491219 h 462"/>
                      <a:gd name="T20" fmla="*/ 550636529 w 390"/>
                      <a:gd name="T21" fmla="*/ 548491219 h 462"/>
                      <a:gd name="T22" fmla="*/ 550636529 w 390"/>
                      <a:gd name="T23" fmla="*/ 548491219 h 462"/>
                      <a:gd name="T24" fmla="*/ 550636529 w 390"/>
                      <a:gd name="T25" fmla="*/ 0 h 462"/>
                      <a:gd name="T26" fmla="*/ 550636529 w 390"/>
                      <a:gd name="T27" fmla="*/ 548491219 h 462"/>
                      <a:gd name="T28" fmla="*/ 550636529 w 390"/>
                      <a:gd name="T29" fmla="*/ 548491219 h 462"/>
                      <a:gd name="T30" fmla="*/ 550636529 w 390"/>
                      <a:gd name="T31" fmla="*/ 548491219 h 462"/>
                      <a:gd name="T32" fmla="*/ 550636529 w 390"/>
                      <a:gd name="T33" fmla="*/ 548491219 h 462"/>
                      <a:gd name="T34" fmla="*/ 550636529 w 390"/>
                      <a:gd name="T35" fmla="*/ 548491219 h 462"/>
                      <a:gd name="T36" fmla="*/ 550636529 w 390"/>
                      <a:gd name="T37" fmla="*/ 548491219 h 462"/>
                      <a:gd name="T38" fmla="*/ 550636529 w 390"/>
                      <a:gd name="T39" fmla="*/ 548491219 h 462"/>
                      <a:gd name="T40" fmla="*/ 550636529 w 390"/>
                      <a:gd name="T41" fmla="*/ 548491219 h 462"/>
                      <a:gd name="T42" fmla="*/ 550636529 w 390"/>
                      <a:gd name="T43" fmla="*/ 548491219 h 462"/>
                      <a:gd name="T44" fmla="*/ 550636529 w 390"/>
                      <a:gd name="T45" fmla="*/ 548491219 h 462"/>
                      <a:gd name="T46" fmla="*/ 550636529 w 390"/>
                      <a:gd name="T47" fmla="*/ 548491219 h 462"/>
                      <a:gd name="T48" fmla="*/ 550636529 w 390"/>
                      <a:gd name="T49" fmla="*/ 548491219 h 462"/>
                      <a:gd name="T50" fmla="*/ 550636529 w 390"/>
                      <a:gd name="T51" fmla="*/ 548491219 h 462"/>
                      <a:gd name="T52" fmla="*/ 550636529 w 390"/>
                      <a:gd name="T53" fmla="*/ 548491219 h 462"/>
                      <a:gd name="T54" fmla="*/ 550636529 w 390"/>
                      <a:gd name="T55" fmla="*/ 548491219 h 462"/>
                      <a:gd name="T56" fmla="*/ 550636529 w 390"/>
                      <a:gd name="T57" fmla="*/ 548491219 h 462"/>
                      <a:gd name="T58" fmla="*/ 550636529 w 390"/>
                      <a:gd name="T59" fmla="*/ 548491219 h 462"/>
                      <a:gd name="T60" fmla="*/ 550636529 w 390"/>
                      <a:gd name="T61" fmla="*/ 548491219 h 462"/>
                      <a:gd name="T62" fmla="*/ 550636529 w 390"/>
                      <a:gd name="T63" fmla="*/ 548491219 h 462"/>
                      <a:gd name="T64" fmla="*/ 550636529 w 390"/>
                      <a:gd name="T65" fmla="*/ 548491219 h 462"/>
                      <a:gd name="T66" fmla="*/ 550636529 w 390"/>
                      <a:gd name="T67" fmla="*/ 548491219 h 462"/>
                      <a:gd name="T68" fmla="*/ 550636529 w 390"/>
                      <a:gd name="T69" fmla="*/ 548491219 h 462"/>
                      <a:gd name="T70" fmla="*/ 550636529 w 390"/>
                      <a:gd name="T71" fmla="*/ 548491219 h 462"/>
                      <a:gd name="T72" fmla="*/ 550636529 w 390"/>
                      <a:gd name="T73" fmla="*/ 548491219 h 462"/>
                      <a:gd name="T74" fmla="*/ 550636529 w 390"/>
                      <a:gd name="T75" fmla="*/ 548491219 h 462"/>
                      <a:gd name="T76" fmla="*/ 550636529 w 390"/>
                      <a:gd name="T77" fmla="*/ 548491219 h 462"/>
                      <a:gd name="T78" fmla="*/ 550636529 w 390"/>
                      <a:gd name="T79" fmla="*/ 548491219 h 462"/>
                      <a:gd name="T80" fmla="*/ 550636529 w 390"/>
                      <a:gd name="T81" fmla="*/ 548491219 h 462"/>
                      <a:gd name="T82" fmla="*/ 550636529 w 390"/>
                      <a:gd name="T83" fmla="*/ 548491219 h 462"/>
                      <a:gd name="T84" fmla="*/ 550636529 w 390"/>
                      <a:gd name="T85" fmla="*/ 548491219 h 462"/>
                      <a:gd name="T86" fmla="*/ 550636529 w 390"/>
                      <a:gd name="T87" fmla="*/ 548491219 h 462"/>
                      <a:gd name="T88" fmla="*/ 550636529 w 390"/>
                      <a:gd name="T89" fmla="*/ 548491219 h 462"/>
                      <a:gd name="T90" fmla="*/ 550636529 w 390"/>
                      <a:gd name="T91" fmla="*/ 548491219 h 462"/>
                      <a:gd name="T92" fmla="*/ 550636529 w 390"/>
                      <a:gd name="T93" fmla="*/ 548491219 h 462"/>
                      <a:gd name="T94" fmla="*/ 550636529 w 390"/>
                      <a:gd name="T95" fmla="*/ 548491219 h 462"/>
                      <a:gd name="T96" fmla="*/ 550636529 w 390"/>
                      <a:gd name="T97" fmla="*/ 548491219 h 462"/>
                      <a:gd name="T98" fmla="*/ 550636529 w 390"/>
                      <a:gd name="T99" fmla="*/ 548491219 h 462"/>
                      <a:gd name="T100" fmla="*/ 550636529 w 390"/>
                      <a:gd name="T101" fmla="*/ 548491219 h 462"/>
                      <a:gd name="T102" fmla="*/ 550636529 w 390"/>
                      <a:gd name="T103" fmla="*/ 548491219 h 462"/>
                      <a:gd name="T104" fmla="*/ 550636529 w 390"/>
                      <a:gd name="T105" fmla="*/ 548491219 h 462"/>
                      <a:gd name="T106" fmla="*/ 550636529 w 390"/>
                      <a:gd name="T107" fmla="*/ 548491219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rgbClr val="C0C0C0"/>
                  </a:solidFill>
                  <a:ln w="3175" algn="ctr">
                    <a:solidFill>
                      <a:schemeClr val="bg1"/>
                    </a:solidFill>
                    <a:round/>
                    <a:headEnd/>
                    <a:tailEnd/>
                  </a:ln>
                </p:spPr>
                <p:txBody>
                  <a:bodyPr/>
                  <a:lstStyle/>
                  <a:p>
                    <a:endParaRPr lang="es-ES"/>
                  </a:p>
                </p:txBody>
              </p:sp>
              <p:sp>
                <p:nvSpPr>
                  <p:cNvPr id="72896" name="Tunisia"/>
                  <p:cNvSpPr>
                    <a:spLocks/>
                  </p:cNvSpPr>
                  <p:nvPr/>
                </p:nvSpPr>
                <p:spPr bwMode="auto">
                  <a:xfrm>
                    <a:off x="2792" y="1541"/>
                    <a:ext cx="70" cy="146"/>
                  </a:xfrm>
                  <a:custGeom>
                    <a:avLst/>
                    <a:gdLst>
                      <a:gd name="T0" fmla="*/ 544651279 w 276"/>
                      <a:gd name="T1" fmla="*/ 550056848 h 570"/>
                      <a:gd name="T2" fmla="*/ 544651279 w 276"/>
                      <a:gd name="T3" fmla="*/ 550056848 h 570"/>
                      <a:gd name="T4" fmla="*/ 544651279 w 276"/>
                      <a:gd name="T5" fmla="*/ 550056848 h 570"/>
                      <a:gd name="T6" fmla="*/ 544651279 w 276"/>
                      <a:gd name="T7" fmla="*/ 550056848 h 570"/>
                      <a:gd name="T8" fmla="*/ 544651279 w 276"/>
                      <a:gd name="T9" fmla="*/ 550056848 h 570"/>
                      <a:gd name="T10" fmla="*/ 544651279 w 276"/>
                      <a:gd name="T11" fmla="*/ 550056848 h 570"/>
                      <a:gd name="T12" fmla="*/ 0 w 276"/>
                      <a:gd name="T13" fmla="*/ 550056848 h 570"/>
                      <a:gd name="T14" fmla="*/ 544651279 w 276"/>
                      <a:gd name="T15" fmla="*/ 550056848 h 570"/>
                      <a:gd name="T16" fmla="*/ 544651279 w 276"/>
                      <a:gd name="T17" fmla="*/ 550056848 h 570"/>
                      <a:gd name="T18" fmla="*/ 544651279 w 276"/>
                      <a:gd name="T19" fmla="*/ 550056848 h 570"/>
                      <a:gd name="T20" fmla="*/ 544651279 w 276"/>
                      <a:gd name="T21" fmla="*/ 550056848 h 570"/>
                      <a:gd name="T22" fmla="*/ 544651279 w 276"/>
                      <a:gd name="T23" fmla="*/ 550056848 h 570"/>
                      <a:gd name="T24" fmla="*/ 544651279 w 276"/>
                      <a:gd name="T25" fmla="*/ 550056848 h 570"/>
                      <a:gd name="T26" fmla="*/ 544651279 w 276"/>
                      <a:gd name="T27" fmla="*/ 550056848 h 570"/>
                      <a:gd name="T28" fmla="*/ 544651279 w 276"/>
                      <a:gd name="T29" fmla="*/ 550056848 h 570"/>
                      <a:gd name="T30" fmla="*/ 544651279 w 276"/>
                      <a:gd name="T31" fmla="*/ 550056848 h 570"/>
                      <a:gd name="T32" fmla="*/ 544651279 w 276"/>
                      <a:gd name="T33" fmla="*/ 550056848 h 570"/>
                      <a:gd name="T34" fmla="*/ 544651279 w 276"/>
                      <a:gd name="T35" fmla="*/ 550056848 h 570"/>
                      <a:gd name="T36" fmla="*/ 544651279 w 276"/>
                      <a:gd name="T37" fmla="*/ 550056848 h 570"/>
                      <a:gd name="T38" fmla="*/ 544651279 w 276"/>
                      <a:gd name="T39" fmla="*/ 550056848 h 570"/>
                      <a:gd name="T40" fmla="*/ 544651279 w 276"/>
                      <a:gd name="T41" fmla="*/ 550056848 h 570"/>
                      <a:gd name="T42" fmla="*/ 544651279 w 276"/>
                      <a:gd name="T43" fmla="*/ 550056848 h 570"/>
                      <a:gd name="T44" fmla="*/ 544651279 w 276"/>
                      <a:gd name="T45" fmla="*/ 550056848 h 570"/>
                      <a:gd name="T46" fmla="*/ 544651279 w 276"/>
                      <a:gd name="T47" fmla="*/ 550056848 h 570"/>
                      <a:gd name="T48" fmla="*/ 544651279 w 276"/>
                      <a:gd name="T49" fmla="*/ 550056848 h 570"/>
                      <a:gd name="T50" fmla="*/ 544651279 w 276"/>
                      <a:gd name="T51" fmla="*/ 550056848 h 570"/>
                      <a:gd name="T52" fmla="*/ 544651279 w 276"/>
                      <a:gd name="T53" fmla="*/ 550056848 h 570"/>
                      <a:gd name="T54" fmla="*/ 544651279 w 276"/>
                      <a:gd name="T55" fmla="*/ 550056848 h 570"/>
                      <a:gd name="T56" fmla="*/ 544651279 w 276"/>
                      <a:gd name="T57" fmla="*/ 550056848 h 570"/>
                      <a:gd name="T58" fmla="*/ 544651279 w 276"/>
                      <a:gd name="T59" fmla="*/ 550056848 h 570"/>
                      <a:gd name="T60" fmla="*/ 544651279 w 276"/>
                      <a:gd name="T61" fmla="*/ 550056848 h 570"/>
                      <a:gd name="T62" fmla="*/ 544651279 w 276"/>
                      <a:gd name="T63" fmla="*/ 550056848 h 570"/>
                      <a:gd name="T64" fmla="*/ 544651279 w 276"/>
                      <a:gd name="T65" fmla="*/ 550056848 h 570"/>
                      <a:gd name="T66" fmla="*/ 544651279 w 276"/>
                      <a:gd name="T67" fmla="*/ 550056848 h 570"/>
                      <a:gd name="T68" fmla="*/ 544651279 w 276"/>
                      <a:gd name="T69" fmla="*/ 550056848 h 570"/>
                      <a:gd name="T70" fmla="*/ 544651279 w 276"/>
                      <a:gd name="T71" fmla="*/ 550056848 h 570"/>
                      <a:gd name="T72" fmla="*/ 544651279 w 276"/>
                      <a:gd name="T73" fmla="*/ 550056848 h 570"/>
                      <a:gd name="T74" fmla="*/ 544651279 w 276"/>
                      <a:gd name="T75" fmla="*/ 550056848 h 570"/>
                      <a:gd name="T76" fmla="*/ 544651279 w 276"/>
                      <a:gd name="T77" fmla="*/ 550056848 h 570"/>
                      <a:gd name="T78" fmla="*/ 544651279 w 276"/>
                      <a:gd name="T79" fmla="*/ 550056848 h 570"/>
                      <a:gd name="T80" fmla="*/ 544651279 w 276"/>
                      <a:gd name="T81" fmla="*/ 550056848 h 570"/>
                      <a:gd name="T82" fmla="*/ 544651279 w 276"/>
                      <a:gd name="T83" fmla="*/ 550056848 h 570"/>
                      <a:gd name="T84" fmla="*/ 544651279 w 276"/>
                      <a:gd name="T85" fmla="*/ 550056848 h 570"/>
                      <a:gd name="T86" fmla="*/ 544651279 w 276"/>
                      <a:gd name="T87" fmla="*/ 550056848 h 570"/>
                      <a:gd name="T88" fmla="*/ 544651279 w 276"/>
                      <a:gd name="T89" fmla="*/ 0 h 570"/>
                      <a:gd name="T90" fmla="*/ 544651279 w 276"/>
                      <a:gd name="T91" fmla="*/ 550056848 h 570"/>
                      <a:gd name="T92" fmla="*/ 544651279 w 276"/>
                      <a:gd name="T93" fmla="*/ 550056848 h 570"/>
                      <a:gd name="T94" fmla="*/ 544651279 w 276"/>
                      <a:gd name="T95" fmla="*/ 550056848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rgbClr val="C0C0C0"/>
                  </a:solidFill>
                  <a:ln w="3175" algn="ctr">
                    <a:solidFill>
                      <a:schemeClr val="bg1"/>
                    </a:solidFill>
                    <a:round/>
                    <a:headEnd/>
                    <a:tailEnd/>
                  </a:ln>
                </p:spPr>
                <p:txBody>
                  <a:bodyPr/>
                  <a:lstStyle/>
                  <a:p>
                    <a:endParaRPr lang="es-ES"/>
                  </a:p>
                </p:txBody>
              </p:sp>
              <p:sp>
                <p:nvSpPr>
                  <p:cNvPr id="72897" name="Togo"/>
                  <p:cNvSpPr>
                    <a:spLocks/>
                  </p:cNvSpPr>
                  <p:nvPr/>
                </p:nvSpPr>
                <p:spPr bwMode="auto">
                  <a:xfrm>
                    <a:off x="2650" y="2082"/>
                    <a:ext cx="36" cy="103"/>
                  </a:xfrm>
                  <a:custGeom>
                    <a:avLst/>
                    <a:gdLst>
                      <a:gd name="T0" fmla="*/ 560212744 w 138"/>
                      <a:gd name="T1" fmla="*/ 550225612 h 402"/>
                      <a:gd name="T2" fmla="*/ 560212744 w 138"/>
                      <a:gd name="T3" fmla="*/ 550225612 h 402"/>
                      <a:gd name="T4" fmla="*/ 560212744 w 138"/>
                      <a:gd name="T5" fmla="*/ 550225612 h 402"/>
                      <a:gd name="T6" fmla="*/ 560212744 w 138"/>
                      <a:gd name="T7" fmla="*/ 550225612 h 402"/>
                      <a:gd name="T8" fmla="*/ 560212744 w 138"/>
                      <a:gd name="T9" fmla="*/ 550225612 h 402"/>
                      <a:gd name="T10" fmla="*/ 560212744 w 138"/>
                      <a:gd name="T11" fmla="*/ 550225612 h 402"/>
                      <a:gd name="T12" fmla="*/ 560212744 w 138"/>
                      <a:gd name="T13" fmla="*/ 550225612 h 402"/>
                      <a:gd name="T14" fmla="*/ 560212744 w 138"/>
                      <a:gd name="T15" fmla="*/ 550225612 h 402"/>
                      <a:gd name="T16" fmla="*/ 560212744 w 138"/>
                      <a:gd name="T17" fmla="*/ 550225612 h 402"/>
                      <a:gd name="T18" fmla="*/ 560212744 w 138"/>
                      <a:gd name="T19" fmla="*/ 550225612 h 402"/>
                      <a:gd name="T20" fmla="*/ 560212744 w 138"/>
                      <a:gd name="T21" fmla="*/ 550225612 h 402"/>
                      <a:gd name="T22" fmla="*/ 560212744 w 138"/>
                      <a:gd name="T23" fmla="*/ 550225612 h 402"/>
                      <a:gd name="T24" fmla="*/ 560212744 w 138"/>
                      <a:gd name="T25" fmla="*/ 550225612 h 402"/>
                      <a:gd name="T26" fmla="*/ 560212744 w 138"/>
                      <a:gd name="T27" fmla="*/ 550225612 h 402"/>
                      <a:gd name="T28" fmla="*/ 560212744 w 138"/>
                      <a:gd name="T29" fmla="*/ 550225612 h 402"/>
                      <a:gd name="T30" fmla="*/ 560212744 w 138"/>
                      <a:gd name="T31" fmla="*/ 550225612 h 402"/>
                      <a:gd name="T32" fmla="*/ 560212744 w 138"/>
                      <a:gd name="T33" fmla="*/ 0 h 402"/>
                      <a:gd name="T34" fmla="*/ 560212744 w 138"/>
                      <a:gd name="T35" fmla="*/ 0 h 402"/>
                      <a:gd name="T36" fmla="*/ 560212744 w 138"/>
                      <a:gd name="T37" fmla="*/ 550225612 h 402"/>
                      <a:gd name="T38" fmla="*/ 0 w 138"/>
                      <a:gd name="T39" fmla="*/ 550225612 h 402"/>
                      <a:gd name="T40" fmla="*/ 560212744 w 138"/>
                      <a:gd name="T41" fmla="*/ 550225612 h 402"/>
                      <a:gd name="T42" fmla="*/ 560212744 w 138"/>
                      <a:gd name="T43" fmla="*/ 550225612 h 402"/>
                      <a:gd name="T44" fmla="*/ 560212744 w 138"/>
                      <a:gd name="T45" fmla="*/ 550225612 h 402"/>
                      <a:gd name="T46" fmla="*/ 560212744 w 138"/>
                      <a:gd name="T47" fmla="*/ 550225612 h 402"/>
                      <a:gd name="T48" fmla="*/ 560212744 w 138"/>
                      <a:gd name="T49" fmla="*/ 550225612 h 402"/>
                      <a:gd name="T50" fmla="*/ 560212744 w 138"/>
                      <a:gd name="T51" fmla="*/ 550225612 h 402"/>
                      <a:gd name="T52" fmla="*/ 560212744 w 138"/>
                      <a:gd name="T53" fmla="*/ 550225612 h 402"/>
                      <a:gd name="T54" fmla="*/ 560212744 w 138"/>
                      <a:gd name="T55" fmla="*/ 550225612 h 402"/>
                      <a:gd name="T56" fmla="*/ 560212744 w 138"/>
                      <a:gd name="T57" fmla="*/ 550225612 h 402"/>
                      <a:gd name="T58" fmla="*/ 560212744 w 138"/>
                      <a:gd name="T59" fmla="*/ 550225612 h 402"/>
                      <a:gd name="T60" fmla="*/ 560212744 w 138"/>
                      <a:gd name="T61" fmla="*/ 550225612 h 402"/>
                      <a:gd name="T62" fmla="*/ 560212744 w 138"/>
                      <a:gd name="T63" fmla="*/ 550225612 h 402"/>
                      <a:gd name="T64" fmla="*/ 560212744 w 138"/>
                      <a:gd name="T65" fmla="*/ 550225612 h 402"/>
                      <a:gd name="T66" fmla="*/ 560212744 w 138"/>
                      <a:gd name="T67" fmla="*/ 550225612 h 402"/>
                      <a:gd name="T68" fmla="*/ 560212744 w 138"/>
                      <a:gd name="T69" fmla="*/ 550225612 h 402"/>
                      <a:gd name="T70" fmla="*/ 560212744 w 138"/>
                      <a:gd name="T71" fmla="*/ 550225612 h 402"/>
                      <a:gd name="T72" fmla="*/ 560212744 w 138"/>
                      <a:gd name="T73" fmla="*/ 550225612 h 402"/>
                      <a:gd name="T74" fmla="*/ 560212744 w 138"/>
                      <a:gd name="T75" fmla="*/ 550225612 h 402"/>
                      <a:gd name="T76" fmla="*/ 560212744 w 138"/>
                      <a:gd name="T77" fmla="*/ 550225612 h 402"/>
                      <a:gd name="T78" fmla="*/ 560212744 w 138"/>
                      <a:gd name="T79" fmla="*/ 550225612 h 402"/>
                      <a:gd name="T80" fmla="*/ 560212744 w 138"/>
                      <a:gd name="T81" fmla="*/ 550225612 h 402"/>
                      <a:gd name="T82" fmla="*/ 560212744 w 138"/>
                      <a:gd name="T83" fmla="*/ 550225612 h 402"/>
                      <a:gd name="T84" fmla="*/ 560212744 w 138"/>
                      <a:gd name="T85" fmla="*/ 550225612 h 402"/>
                      <a:gd name="T86" fmla="*/ 560212744 w 138"/>
                      <a:gd name="T87" fmla="*/ 550225612 h 402"/>
                      <a:gd name="T88" fmla="*/ 560212744 w 138"/>
                      <a:gd name="T89" fmla="*/ 550225612 h 402"/>
                      <a:gd name="T90" fmla="*/ 560212744 w 138"/>
                      <a:gd name="T91" fmla="*/ 550225612 h 402"/>
                      <a:gd name="T92" fmla="*/ 560212744 w 138"/>
                      <a:gd name="T93" fmla="*/ 550225612 h 402"/>
                      <a:gd name="T94" fmla="*/ 560212744 w 138"/>
                      <a:gd name="T95" fmla="*/ 550225612 h 402"/>
                      <a:gd name="T96" fmla="*/ 560212744 w 138"/>
                      <a:gd name="T97" fmla="*/ 550225612 h 402"/>
                      <a:gd name="T98" fmla="*/ 560212744 w 138"/>
                      <a:gd name="T99" fmla="*/ 550225612 h 402"/>
                      <a:gd name="T100" fmla="*/ 560212744 w 138"/>
                      <a:gd name="T101" fmla="*/ 550225612 h 402"/>
                      <a:gd name="T102" fmla="*/ 560212744 w 138"/>
                      <a:gd name="T103" fmla="*/ 550225612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rgbClr val="C0C0C0"/>
                  </a:solidFill>
                  <a:ln w="3175" algn="ctr">
                    <a:solidFill>
                      <a:schemeClr val="bg1"/>
                    </a:solidFill>
                    <a:round/>
                    <a:headEnd/>
                    <a:tailEnd/>
                  </a:ln>
                </p:spPr>
                <p:txBody>
                  <a:bodyPr/>
                  <a:lstStyle/>
                  <a:p>
                    <a:endParaRPr lang="es-ES"/>
                  </a:p>
                </p:txBody>
              </p:sp>
              <p:sp>
                <p:nvSpPr>
                  <p:cNvPr id="72898" name="Tanzania"/>
                  <p:cNvSpPr>
                    <a:spLocks noEditPoints="1"/>
                  </p:cNvSpPr>
                  <p:nvPr/>
                </p:nvSpPr>
                <p:spPr bwMode="auto">
                  <a:xfrm>
                    <a:off x="3191" y="2331"/>
                    <a:ext cx="196" cy="222"/>
                  </a:xfrm>
                  <a:custGeom>
                    <a:avLst/>
                    <a:gdLst>
                      <a:gd name="T0" fmla="*/ 548055418 w 768"/>
                      <a:gd name="T1" fmla="*/ 547978302 h 870"/>
                      <a:gd name="T2" fmla="*/ 548055418 w 768"/>
                      <a:gd name="T3" fmla="*/ 547978302 h 870"/>
                      <a:gd name="T4" fmla="*/ 548055418 w 768"/>
                      <a:gd name="T5" fmla="*/ 547978302 h 870"/>
                      <a:gd name="T6" fmla="*/ 548055418 w 768"/>
                      <a:gd name="T7" fmla="*/ 547978302 h 870"/>
                      <a:gd name="T8" fmla="*/ 548055418 w 768"/>
                      <a:gd name="T9" fmla="*/ 547978302 h 870"/>
                      <a:gd name="T10" fmla="*/ 548055418 w 768"/>
                      <a:gd name="T11" fmla="*/ 547978302 h 870"/>
                      <a:gd name="T12" fmla="*/ 548055418 w 768"/>
                      <a:gd name="T13" fmla="*/ 547978302 h 870"/>
                      <a:gd name="T14" fmla="*/ 548055418 w 768"/>
                      <a:gd name="T15" fmla="*/ 547978302 h 870"/>
                      <a:gd name="T16" fmla="*/ 548055418 w 768"/>
                      <a:gd name="T17" fmla="*/ 547978302 h 870"/>
                      <a:gd name="T18" fmla="*/ 548055418 w 768"/>
                      <a:gd name="T19" fmla="*/ 547978302 h 870"/>
                      <a:gd name="T20" fmla="*/ 548055418 w 768"/>
                      <a:gd name="T21" fmla="*/ 547978302 h 870"/>
                      <a:gd name="T22" fmla="*/ 548055418 w 768"/>
                      <a:gd name="T23" fmla="*/ 547978302 h 870"/>
                      <a:gd name="T24" fmla="*/ 548055418 w 768"/>
                      <a:gd name="T25" fmla="*/ 547978302 h 870"/>
                      <a:gd name="T26" fmla="*/ 548055418 w 768"/>
                      <a:gd name="T27" fmla="*/ 547978302 h 870"/>
                      <a:gd name="T28" fmla="*/ 548055418 w 768"/>
                      <a:gd name="T29" fmla="*/ 547978302 h 870"/>
                      <a:gd name="T30" fmla="*/ 548055418 w 768"/>
                      <a:gd name="T31" fmla="*/ 547978302 h 870"/>
                      <a:gd name="T32" fmla="*/ 548055418 w 768"/>
                      <a:gd name="T33" fmla="*/ 547978302 h 870"/>
                      <a:gd name="T34" fmla="*/ 548055418 w 768"/>
                      <a:gd name="T35" fmla="*/ 547978302 h 870"/>
                      <a:gd name="T36" fmla="*/ 548055418 w 768"/>
                      <a:gd name="T37" fmla="*/ 547978302 h 870"/>
                      <a:gd name="T38" fmla="*/ 548055418 w 768"/>
                      <a:gd name="T39" fmla="*/ 547978302 h 870"/>
                      <a:gd name="T40" fmla="*/ 548055418 w 768"/>
                      <a:gd name="T41" fmla="*/ 547978302 h 870"/>
                      <a:gd name="T42" fmla="*/ 548055418 w 768"/>
                      <a:gd name="T43" fmla="*/ 547978302 h 870"/>
                      <a:gd name="T44" fmla="*/ 548055418 w 768"/>
                      <a:gd name="T45" fmla="*/ 547978302 h 870"/>
                      <a:gd name="T46" fmla="*/ 548055418 w 768"/>
                      <a:gd name="T47" fmla="*/ 547978302 h 870"/>
                      <a:gd name="T48" fmla="*/ 548055418 w 768"/>
                      <a:gd name="T49" fmla="*/ 547978302 h 870"/>
                      <a:gd name="T50" fmla="*/ 548055418 w 768"/>
                      <a:gd name="T51" fmla="*/ 547978302 h 870"/>
                      <a:gd name="T52" fmla="*/ 548055418 w 768"/>
                      <a:gd name="T53" fmla="*/ 547978302 h 870"/>
                      <a:gd name="T54" fmla="*/ 548055418 w 768"/>
                      <a:gd name="T55" fmla="*/ 547978302 h 870"/>
                      <a:gd name="T56" fmla="*/ 548055418 w 768"/>
                      <a:gd name="T57" fmla="*/ 547978302 h 870"/>
                      <a:gd name="T58" fmla="*/ 548055418 w 768"/>
                      <a:gd name="T59" fmla="*/ 547978302 h 870"/>
                      <a:gd name="T60" fmla="*/ 548055418 w 768"/>
                      <a:gd name="T61" fmla="*/ 547978302 h 870"/>
                      <a:gd name="T62" fmla="*/ 548055418 w 768"/>
                      <a:gd name="T63" fmla="*/ 547978302 h 870"/>
                      <a:gd name="T64" fmla="*/ 548055418 w 768"/>
                      <a:gd name="T65" fmla="*/ 547978302 h 870"/>
                      <a:gd name="T66" fmla="*/ 548055418 w 768"/>
                      <a:gd name="T67" fmla="*/ 547978302 h 870"/>
                      <a:gd name="T68" fmla="*/ 548055418 w 768"/>
                      <a:gd name="T69" fmla="*/ 547978302 h 870"/>
                      <a:gd name="T70" fmla="*/ 548055418 w 768"/>
                      <a:gd name="T71" fmla="*/ 547978302 h 870"/>
                      <a:gd name="T72" fmla="*/ 548055418 w 768"/>
                      <a:gd name="T73" fmla="*/ 547978302 h 870"/>
                      <a:gd name="T74" fmla="*/ 548055418 w 768"/>
                      <a:gd name="T75" fmla="*/ 547978302 h 870"/>
                      <a:gd name="T76" fmla="*/ 548055418 w 768"/>
                      <a:gd name="T77" fmla="*/ 547978302 h 870"/>
                      <a:gd name="T78" fmla="*/ 548055418 w 768"/>
                      <a:gd name="T79" fmla="*/ 547978302 h 870"/>
                      <a:gd name="T80" fmla="*/ 548055418 w 768"/>
                      <a:gd name="T81" fmla="*/ 547978302 h 870"/>
                      <a:gd name="T82" fmla="*/ 548055418 w 768"/>
                      <a:gd name="T83" fmla="*/ 547978302 h 870"/>
                      <a:gd name="T84" fmla="*/ 548055418 w 768"/>
                      <a:gd name="T85" fmla="*/ 547978302 h 870"/>
                      <a:gd name="T86" fmla="*/ 548055418 w 768"/>
                      <a:gd name="T87" fmla="*/ 547978302 h 870"/>
                      <a:gd name="T88" fmla="*/ 548055418 w 768"/>
                      <a:gd name="T89" fmla="*/ 547978302 h 870"/>
                      <a:gd name="T90" fmla="*/ 548055418 w 768"/>
                      <a:gd name="T91" fmla="*/ 547978302 h 870"/>
                      <a:gd name="T92" fmla="*/ 548055418 w 768"/>
                      <a:gd name="T93" fmla="*/ 547978302 h 870"/>
                      <a:gd name="T94" fmla="*/ 548055418 w 768"/>
                      <a:gd name="T95" fmla="*/ 547978302 h 870"/>
                      <a:gd name="T96" fmla="*/ 548055418 w 768"/>
                      <a:gd name="T97" fmla="*/ 547978302 h 870"/>
                      <a:gd name="T98" fmla="*/ 548055418 w 768"/>
                      <a:gd name="T99" fmla="*/ 547978302 h 870"/>
                      <a:gd name="T100" fmla="*/ 548055418 w 768"/>
                      <a:gd name="T101" fmla="*/ 547978302 h 870"/>
                      <a:gd name="T102" fmla="*/ 548055418 w 768"/>
                      <a:gd name="T103" fmla="*/ 547978302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rgbClr val="C0C0C0"/>
                  </a:solidFill>
                  <a:ln w="3175" algn="ctr">
                    <a:solidFill>
                      <a:schemeClr val="bg1"/>
                    </a:solidFill>
                    <a:round/>
                    <a:headEnd/>
                    <a:tailEnd/>
                  </a:ln>
                </p:spPr>
                <p:txBody>
                  <a:bodyPr/>
                  <a:lstStyle/>
                  <a:p>
                    <a:endParaRPr lang="es-ES"/>
                  </a:p>
                </p:txBody>
              </p:sp>
              <p:sp>
                <p:nvSpPr>
                  <p:cNvPr id="72899" name="Swaziland"/>
                  <p:cNvSpPr>
                    <a:spLocks/>
                  </p:cNvSpPr>
                  <p:nvPr/>
                </p:nvSpPr>
                <p:spPr bwMode="auto">
                  <a:xfrm>
                    <a:off x="3203" y="2840"/>
                    <a:ext cx="26" cy="34"/>
                  </a:xfrm>
                  <a:custGeom>
                    <a:avLst/>
                    <a:gdLst>
                      <a:gd name="T0" fmla="*/ 547397498 w 102"/>
                      <a:gd name="T1" fmla="*/ 553139340 h 132"/>
                      <a:gd name="T2" fmla="*/ 547397498 w 102"/>
                      <a:gd name="T3" fmla="*/ 553139340 h 132"/>
                      <a:gd name="T4" fmla="*/ 547397498 w 102"/>
                      <a:gd name="T5" fmla="*/ 553139340 h 132"/>
                      <a:gd name="T6" fmla="*/ 547397498 w 102"/>
                      <a:gd name="T7" fmla="*/ 553139340 h 132"/>
                      <a:gd name="T8" fmla="*/ 547397498 w 102"/>
                      <a:gd name="T9" fmla="*/ 553139340 h 132"/>
                      <a:gd name="T10" fmla="*/ 547397498 w 102"/>
                      <a:gd name="T11" fmla="*/ 0 h 132"/>
                      <a:gd name="T12" fmla="*/ 547397498 w 102"/>
                      <a:gd name="T13" fmla="*/ 0 h 132"/>
                      <a:gd name="T14" fmla="*/ 547397498 w 102"/>
                      <a:gd name="T15" fmla="*/ 553139340 h 132"/>
                      <a:gd name="T16" fmla="*/ 547397498 w 102"/>
                      <a:gd name="T17" fmla="*/ 553139340 h 132"/>
                      <a:gd name="T18" fmla="*/ 547397498 w 102"/>
                      <a:gd name="T19" fmla="*/ 553139340 h 132"/>
                      <a:gd name="T20" fmla="*/ 547397498 w 102"/>
                      <a:gd name="T21" fmla="*/ 553139340 h 132"/>
                      <a:gd name="T22" fmla="*/ 0 w 102"/>
                      <a:gd name="T23" fmla="*/ 553139340 h 132"/>
                      <a:gd name="T24" fmla="*/ 0 w 102"/>
                      <a:gd name="T25" fmla="*/ 553139340 h 132"/>
                      <a:gd name="T26" fmla="*/ 547397498 w 102"/>
                      <a:gd name="T27" fmla="*/ 553139340 h 132"/>
                      <a:gd name="T28" fmla="*/ 547397498 w 102"/>
                      <a:gd name="T29" fmla="*/ 553139340 h 132"/>
                      <a:gd name="T30" fmla="*/ 547397498 w 102"/>
                      <a:gd name="T31" fmla="*/ 553139340 h 132"/>
                      <a:gd name="T32" fmla="*/ 547397498 w 102"/>
                      <a:gd name="T33" fmla="*/ 553139340 h 132"/>
                      <a:gd name="T34" fmla="*/ 547397498 w 102"/>
                      <a:gd name="T35" fmla="*/ 553139340 h 132"/>
                      <a:gd name="T36" fmla="*/ 547397498 w 102"/>
                      <a:gd name="T37" fmla="*/ 553139340 h 132"/>
                      <a:gd name="T38" fmla="*/ 547397498 w 102"/>
                      <a:gd name="T39" fmla="*/ 553139340 h 132"/>
                      <a:gd name="T40" fmla="*/ 547397498 w 102"/>
                      <a:gd name="T41" fmla="*/ 553139340 h 132"/>
                      <a:gd name="T42" fmla="*/ 547397498 w 102"/>
                      <a:gd name="T43" fmla="*/ 553139340 h 132"/>
                      <a:gd name="T44" fmla="*/ 547397498 w 102"/>
                      <a:gd name="T45" fmla="*/ 553139340 h 132"/>
                      <a:gd name="T46" fmla="*/ 547397498 w 102"/>
                      <a:gd name="T47" fmla="*/ 553139340 h 132"/>
                      <a:gd name="T48" fmla="*/ 547397498 w 102"/>
                      <a:gd name="T49" fmla="*/ 553139340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rgbClr val="C0C0C0"/>
                  </a:solidFill>
                  <a:ln w="3175" algn="ctr">
                    <a:solidFill>
                      <a:schemeClr val="bg1"/>
                    </a:solidFill>
                    <a:round/>
                    <a:headEnd/>
                    <a:tailEnd/>
                  </a:ln>
                </p:spPr>
                <p:txBody>
                  <a:bodyPr/>
                  <a:lstStyle/>
                  <a:p>
                    <a:endParaRPr lang="es-ES"/>
                  </a:p>
                </p:txBody>
              </p:sp>
              <p:sp>
                <p:nvSpPr>
                  <p:cNvPr id="72900" name="Sudan"/>
                  <p:cNvSpPr>
                    <a:spLocks/>
                  </p:cNvSpPr>
                  <p:nvPr/>
                </p:nvSpPr>
                <p:spPr bwMode="auto">
                  <a:xfrm>
                    <a:off x="3049" y="1834"/>
                    <a:ext cx="298" cy="405"/>
                  </a:xfrm>
                  <a:custGeom>
                    <a:avLst/>
                    <a:gdLst>
                      <a:gd name="T0" fmla="*/ 549784971 w 1164"/>
                      <a:gd name="T1" fmla="*/ 549072223 h 1584"/>
                      <a:gd name="T2" fmla="*/ 549784971 w 1164"/>
                      <a:gd name="T3" fmla="*/ 549072223 h 1584"/>
                      <a:gd name="T4" fmla="*/ 549784971 w 1164"/>
                      <a:gd name="T5" fmla="*/ 549072223 h 1584"/>
                      <a:gd name="T6" fmla="*/ 549784971 w 1164"/>
                      <a:gd name="T7" fmla="*/ 549072223 h 1584"/>
                      <a:gd name="T8" fmla="*/ 549784971 w 1164"/>
                      <a:gd name="T9" fmla="*/ 549072223 h 1584"/>
                      <a:gd name="T10" fmla="*/ 549784971 w 1164"/>
                      <a:gd name="T11" fmla="*/ 549072223 h 1584"/>
                      <a:gd name="T12" fmla="*/ 549784971 w 1164"/>
                      <a:gd name="T13" fmla="*/ 549072223 h 1584"/>
                      <a:gd name="T14" fmla="*/ 549784971 w 1164"/>
                      <a:gd name="T15" fmla="*/ 549072223 h 1584"/>
                      <a:gd name="T16" fmla="*/ 0 w 1164"/>
                      <a:gd name="T17" fmla="*/ 549072223 h 1584"/>
                      <a:gd name="T18" fmla="*/ 549784971 w 1164"/>
                      <a:gd name="T19" fmla="*/ 549072223 h 1584"/>
                      <a:gd name="T20" fmla="*/ 549784971 w 1164"/>
                      <a:gd name="T21" fmla="*/ 549072223 h 1584"/>
                      <a:gd name="T22" fmla="*/ 549784971 w 1164"/>
                      <a:gd name="T23" fmla="*/ 549072223 h 1584"/>
                      <a:gd name="T24" fmla="*/ 549784971 w 1164"/>
                      <a:gd name="T25" fmla="*/ 549072223 h 1584"/>
                      <a:gd name="T26" fmla="*/ 549784971 w 1164"/>
                      <a:gd name="T27" fmla="*/ 549072223 h 1584"/>
                      <a:gd name="T28" fmla="*/ 549784971 w 1164"/>
                      <a:gd name="T29" fmla="*/ 549072223 h 1584"/>
                      <a:gd name="T30" fmla="*/ 549784971 w 1164"/>
                      <a:gd name="T31" fmla="*/ 549072223 h 1584"/>
                      <a:gd name="T32" fmla="*/ 549784971 w 1164"/>
                      <a:gd name="T33" fmla="*/ 549072223 h 1584"/>
                      <a:gd name="T34" fmla="*/ 549784971 w 1164"/>
                      <a:gd name="T35" fmla="*/ 549072223 h 1584"/>
                      <a:gd name="T36" fmla="*/ 549784971 w 1164"/>
                      <a:gd name="T37" fmla="*/ 549072223 h 1584"/>
                      <a:gd name="T38" fmla="*/ 549784971 w 1164"/>
                      <a:gd name="T39" fmla="*/ 549072223 h 1584"/>
                      <a:gd name="T40" fmla="*/ 549784971 w 1164"/>
                      <a:gd name="T41" fmla="*/ 549072223 h 1584"/>
                      <a:gd name="T42" fmla="*/ 549784971 w 1164"/>
                      <a:gd name="T43" fmla="*/ 549072223 h 1584"/>
                      <a:gd name="T44" fmla="*/ 549784971 w 1164"/>
                      <a:gd name="T45" fmla="*/ 549072223 h 1584"/>
                      <a:gd name="T46" fmla="*/ 549784971 w 1164"/>
                      <a:gd name="T47" fmla="*/ 549072223 h 1584"/>
                      <a:gd name="T48" fmla="*/ 549784971 w 1164"/>
                      <a:gd name="T49" fmla="*/ 549072223 h 1584"/>
                      <a:gd name="T50" fmla="*/ 549784971 w 1164"/>
                      <a:gd name="T51" fmla="*/ 549072223 h 1584"/>
                      <a:gd name="T52" fmla="*/ 549784971 w 1164"/>
                      <a:gd name="T53" fmla="*/ 549072223 h 1584"/>
                      <a:gd name="T54" fmla="*/ 549784971 w 1164"/>
                      <a:gd name="T55" fmla="*/ 549072223 h 1584"/>
                      <a:gd name="T56" fmla="*/ 549784971 w 1164"/>
                      <a:gd name="T57" fmla="*/ 549072223 h 1584"/>
                      <a:gd name="T58" fmla="*/ 549784971 w 1164"/>
                      <a:gd name="T59" fmla="*/ 549072223 h 1584"/>
                      <a:gd name="T60" fmla="*/ 549784971 w 1164"/>
                      <a:gd name="T61" fmla="*/ 549072223 h 1584"/>
                      <a:gd name="T62" fmla="*/ 549784971 w 1164"/>
                      <a:gd name="T63" fmla="*/ 549072223 h 1584"/>
                      <a:gd name="T64" fmla="*/ 549784971 w 1164"/>
                      <a:gd name="T65" fmla="*/ 549072223 h 1584"/>
                      <a:gd name="T66" fmla="*/ 549784971 w 1164"/>
                      <a:gd name="T67" fmla="*/ 549072223 h 1584"/>
                      <a:gd name="T68" fmla="*/ 549784971 w 1164"/>
                      <a:gd name="T69" fmla="*/ 549072223 h 1584"/>
                      <a:gd name="T70" fmla="*/ 549784971 w 1164"/>
                      <a:gd name="T71" fmla="*/ 549072223 h 1584"/>
                      <a:gd name="T72" fmla="*/ 549784971 w 1164"/>
                      <a:gd name="T73" fmla="*/ 549072223 h 1584"/>
                      <a:gd name="T74" fmla="*/ 549784971 w 1164"/>
                      <a:gd name="T75" fmla="*/ 549072223 h 1584"/>
                      <a:gd name="T76" fmla="*/ 549784971 w 1164"/>
                      <a:gd name="T77" fmla="*/ 549072223 h 1584"/>
                      <a:gd name="T78" fmla="*/ 549784971 w 1164"/>
                      <a:gd name="T79" fmla="*/ 549072223 h 1584"/>
                      <a:gd name="T80" fmla="*/ 549784971 w 1164"/>
                      <a:gd name="T81" fmla="*/ 549072223 h 1584"/>
                      <a:gd name="T82" fmla="*/ 549784971 w 1164"/>
                      <a:gd name="T83" fmla="*/ 549072223 h 1584"/>
                      <a:gd name="T84" fmla="*/ 549784971 w 1164"/>
                      <a:gd name="T85" fmla="*/ 549072223 h 1584"/>
                      <a:gd name="T86" fmla="*/ 549784971 w 1164"/>
                      <a:gd name="T87" fmla="*/ 549072223 h 1584"/>
                      <a:gd name="T88" fmla="*/ 549784971 w 1164"/>
                      <a:gd name="T89" fmla="*/ 549072223 h 1584"/>
                      <a:gd name="T90" fmla="*/ 549784971 w 1164"/>
                      <a:gd name="T91" fmla="*/ 549072223 h 1584"/>
                      <a:gd name="T92" fmla="*/ 549784971 w 1164"/>
                      <a:gd name="T93" fmla="*/ 549072223 h 1584"/>
                      <a:gd name="T94" fmla="*/ 549784971 w 1164"/>
                      <a:gd name="T95" fmla="*/ 549072223 h 1584"/>
                      <a:gd name="T96" fmla="*/ 549784971 w 1164"/>
                      <a:gd name="T97" fmla="*/ 549072223 h 1584"/>
                      <a:gd name="T98" fmla="*/ 549784971 w 1164"/>
                      <a:gd name="T99" fmla="*/ 549072223 h 1584"/>
                      <a:gd name="T100" fmla="*/ 549784971 w 1164"/>
                      <a:gd name="T101" fmla="*/ 549072223 h 1584"/>
                      <a:gd name="T102" fmla="*/ 549784971 w 1164"/>
                      <a:gd name="T103" fmla="*/ 549072223 h 1584"/>
                      <a:gd name="T104" fmla="*/ 549784971 w 1164"/>
                      <a:gd name="T105" fmla="*/ 549072223 h 1584"/>
                      <a:gd name="T106" fmla="*/ 549784971 w 1164"/>
                      <a:gd name="T107" fmla="*/ 549072223 h 1584"/>
                      <a:gd name="T108" fmla="*/ 549784971 w 1164"/>
                      <a:gd name="T109" fmla="*/ 549072223 h 1584"/>
                      <a:gd name="T110" fmla="*/ 549784971 w 1164"/>
                      <a:gd name="T111" fmla="*/ 549072223 h 1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4"/>
                      <a:gd name="T169" fmla="*/ 0 h 1584"/>
                      <a:gd name="T170" fmla="*/ 1164 w 1164"/>
                      <a:gd name="T171" fmla="*/ 1584 h 1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4" h="1584">
                        <a:moveTo>
                          <a:pt x="894" y="24"/>
                        </a:moveTo>
                        <a:lnTo>
                          <a:pt x="894" y="48"/>
                        </a:lnTo>
                        <a:lnTo>
                          <a:pt x="888" y="60"/>
                        </a:lnTo>
                        <a:lnTo>
                          <a:pt x="882" y="66"/>
                        </a:lnTo>
                        <a:lnTo>
                          <a:pt x="864" y="66"/>
                        </a:lnTo>
                        <a:lnTo>
                          <a:pt x="858" y="72"/>
                        </a:lnTo>
                        <a:lnTo>
                          <a:pt x="846" y="72"/>
                        </a:lnTo>
                        <a:lnTo>
                          <a:pt x="834" y="84"/>
                        </a:lnTo>
                        <a:lnTo>
                          <a:pt x="822" y="108"/>
                        </a:lnTo>
                        <a:lnTo>
                          <a:pt x="816" y="114"/>
                        </a:lnTo>
                        <a:lnTo>
                          <a:pt x="798" y="114"/>
                        </a:lnTo>
                        <a:lnTo>
                          <a:pt x="792" y="108"/>
                        </a:lnTo>
                        <a:lnTo>
                          <a:pt x="786" y="96"/>
                        </a:lnTo>
                        <a:lnTo>
                          <a:pt x="780" y="90"/>
                        </a:lnTo>
                        <a:lnTo>
                          <a:pt x="660" y="84"/>
                        </a:lnTo>
                        <a:lnTo>
                          <a:pt x="660" y="72"/>
                        </a:lnTo>
                        <a:lnTo>
                          <a:pt x="654" y="72"/>
                        </a:lnTo>
                        <a:lnTo>
                          <a:pt x="636" y="90"/>
                        </a:lnTo>
                        <a:lnTo>
                          <a:pt x="210" y="84"/>
                        </a:lnTo>
                        <a:lnTo>
                          <a:pt x="210" y="246"/>
                        </a:lnTo>
                        <a:lnTo>
                          <a:pt x="138" y="246"/>
                        </a:lnTo>
                        <a:lnTo>
                          <a:pt x="144" y="600"/>
                        </a:lnTo>
                        <a:lnTo>
                          <a:pt x="132" y="600"/>
                        </a:lnTo>
                        <a:lnTo>
                          <a:pt x="120" y="594"/>
                        </a:lnTo>
                        <a:lnTo>
                          <a:pt x="78" y="594"/>
                        </a:lnTo>
                        <a:lnTo>
                          <a:pt x="66" y="606"/>
                        </a:lnTo>
                        <a:lnTo>
                          <a:pt x="72" y="612"/>
                        </a:lnTo>
                        <a:lnTo>
                          <a:pt x="72" y="624"/>
                        </a:lnTo>
                        <a:lnTo>
                          <a:pt x="78" y="630"/>
                        </a:lnTo>
                        <a:lnTo>
                          <a:pt x="78" y="636"/>
                        </a:lnTo>
                        <a:lnTo>
                          <a:pt x="72" y="642"/>
                        </a:lnTo>
                        <a:lnTo>
                          <a:pt x="60" y="648"/>
                        </a:lnTo>
                        <a:lnTo>
                          <a:pt x="48" y="660"/>
                        </a:lnTo>
                        <a:lnTo>
                          <a:pt x="48" y="678"/>
                        </a:lnTo>
                        <a:lnTo>
                          <a:pt x="36" y="678"/>
                        </a:lnTo>
                        <a:lnTo>
                          <a:pt x="42" y="702"/>
                        </a:lnTo>
                        <a:lnTo>
                          <a:pt x="48" y="720"/>
                        </a:lnTo>
                        <a:lnTo>
                          <a:pt x="30" y="732"/>
                        </a:lnTo>
                        <a:lnTo>
                          <a:pt x="12" y="750"/>
                        </a:lnTo>
                        <a:lnTo>
                          <a:pt x="18" y="756"/>
                        </a:lnTo>
                        <a:lnTo>
                          <a:pt x="30" y="780"/>
                        </a:lnTo>
                        <a:lnTo>
                          <a:pt x="30" y="792"/>
                        </a:lnTo>
                        <a:lnTo>
                          <a:pt x="18" y="804"/>
                        </a:lnTo>
                        <a:lnTo>
                          <a:pt x="6" y="810"/>
                        </a:lnTo>
                        <a:lnTo>
                          <a:pt x="0" y="822"/>
                        </a:lnTo>
                        <a:lnTo>
                          <a:pt x="0" y="840"/>
                        </a:lnTo>
                        <a:lnTo>
                          <a:pt x="6" y="846"/>
                        </a:lnTo>
                        <a:lnTo>
                          <a:pt x="18" y="846"/>
                        </a:lnTo>
                        <a:lnTo>
                          <a:pt x="24" y="840"/>
                        </a:lnTo>
                        <a:lnTo>
                          <a:pt x="36" y="840"/>
                        </a:lnTo>
                        <a:lnTo>
                          <a:pt x="42" y="846"/>
                        </a:lnTo>
                        <a:lnTo>
                          <a:pt x="42" y="888"/>
                        </a:lnTo>
                        <a:lnTo>
                          <a:pt x="60" y="900"/>
                        </a:lnTo>
                        <a:lnTo>
                          <a:pt x="42" y="906"/>
                        </a:lnTo>
                        <a:lnTo>
                          <a:pt x="48" y="930"/>
                        </a:lnTo>
                        <a:lnTo>
                          <a:pt x="54" y="930"/>
                        </a:lnTo>
                        <a:lnTo>
                          <a:pt x="66" y="936"/>
                        </a:lnTo>
                        <a:lnTo>
                          <a:pt x="78" y="954"/>
                        </a:lnTo>
                        <a:lnTo>
                          <a:pt x="84" y="960"/>
                        </a:lnTo>
                        <a:lnTo>
                          <a:pt x="84" y="966"/>
                        </a:lnTo>
                        <a:lnTo>
                          <a:pt x="72" y="966"/>
                        </a:lnTo>
                        <a:lnTo>
                          <a:pt x="72" y="990"/>
                        </a:lnTo>
                        <a:lnTo>
                          <a:pt x="102" y="1020"/>
                        </a:lnTo>
                        <a:lnTo>
                          <a:pt x="108" y="1032"/>
                        </a:lnTo>
                        <a:lnTo>
                          <a:pt x="120" y="1044"/>
                        </a:lnTo>
                        <a:lnTo>
                          <a:pt x="126" y="1062"/>
                        </a:lnTo>
                        <a:lnTo>
                          <a:pt x="132" y="1074"/>
                        </a:lnTo>
                        <a:lnTo>
                          <a:pt x="132" y="1104"/>
                        </a:lnTo>
                        <a:lnTo>
                          <a:pt x="126" y="1110"/>
                        </a:lnTo>
                        <a:lnTo>
                          <a:pt x="120" y="1122"/>
                        </a:lnTo>
                        <a:lnTo>
                          <a:pt x="114" y="1128"/>
                        </a:lnTo>
                        <a:lnTo>
                          <a:pt x="114" y="1134"/>
                        </a:lnTo>
                        <a:lnTo>
                          <a:pt x="120" y="1140"/>
                        </a:lnTo>
                        <a:lnTo>
                          <a:pt x="126" y="1140"/>
                        </a:lnTo>
                        <a:lnTo>
                          <a:pt x="120" y="1158"/>
                        </a:lnTo>
                        <a:lnTo>
                          <a:pt x="168" y="1164"/>
                        </a:lnTo>
                        <a:lnTo>
                          <a:pt x="168" y="1194"/>
                        </a:lnTo>
                        <a:lnTo>
                          <a:pt x="192" y="1206"/>
                        </a:lnTo>
                        <a:lnTo>
                          <a:pt x="222" y="1206"/>
                        </a:lnTo>
                        <a:lnTo>
                          <a:pt x="222" y="1224"/>
                        </a:lnTo>
                        <a:lnTo>
                          <a:pt x="228" y="1224"/>
                        </a:lnTo>
                        <a:lnTo>
                          <a:pt x="240" y="1230"/>
                        </a:lnTo>
                        <a:lnTo>
                          <a:pt x="252" y="1242"/>
                        </a:lnTo>
                        <a:lnTo>
                          <a:pt x="252" y="1248"/>
                        </a:lnTo>
                        <a:lnTo>
                          <a:pt x="246" y="1248"/>
                        </a:lnTo>
                        <a:lnTo>
                          <a:pt x="246" y="1254"/>
                        </a:lnTo>
                        <a:lnTo>
                          <a:pt x="240" y="1254"/>
                        </a:lnTo>
                        <a:lnTo>
                          <a:pt x="240" y="1260"/>
                        </a:lnTo>
                        <a:lnTo>
                          <a:pt x="252" y="1272"/>
                        </a:lnTo>
                        <a:lnTo>
                          <a:pt x="264" y="1278"/>
                        </a:lnTo>
                        <a:lnTo>
                          <a:pt x="270" y="1278"/>
                        </a:lnTo>
                        <a:lnTo>
                          <a:pt x="282" y="1284"/>
                        </a:lnTo>
                        <a:lnTo>
                          <a:pt x="294" y="1296"/>
                        </a:lnTo>
                        <a:lnTo>
                          <a:pt x="300" y="1308"/>
                        </a:lnTo>
                        <a:lnTo>
                          <a:pt x="306" y="1314"/>
                        </a:lnTo>
                        <a:lnTo>
                          <a:pt x="306" y="1320"/>
                        </a:lnTo>
                        <a:lnTo>
                          <a:pt x="324" y="1320"/>
                        </a:lnTo>
                        <a:lnTo>
                          <a:pt x="330" y="1326"/>
                        </a:lnTo>
                        <a:lnTo>
                          <a:pt x="330" y="1338"/>
                        </a:lnTo>
                        <a:lnTo>
                          <a:pt x="318" y="1338"/>
                        </a:lnTo>
                        <a:lnTo>
                          <a:pt x="318" y="1344"/>
                        </a:lnTo>
                        <a:lnTo>
                          <a:pt x="330" y="1356"/>
                        </a:lnTo>
                        <a:lnTo>
                          <a:pt x="330" y="1374"/>
                        </a:lnTo>
                        <a:lnTo>
                          <a:pt x="354" y="1380"/>
                        </a:lnTo>
                        <a:lnTo>
                          <a:pt x="360" y="1386"/>
                        </a:lnTo>
                        <a:lnTo>
                          <a:pt x="372" y="1392"/>
                        </a:lnTo>
                        <a:lnTo>
                          <a:pt x="378" y="1398"/>
                        </a:lnTo>
                        <a:lnTo>
                          <a:pt x="384" y="1410"/>
                        </a:lnTo>
                        <a:lnTo>
                          <a:pt x="384" y="1434"/>
                        </a:lnTo>
                        <a:lnTo>
                          <a:pt x="390" y="1446"/>
                        </a:lnTo>
                        <a:lnTo>
                          <a:pt x="420" y="1470"/>
                        </a:lnTo>
                        <a:lnTo>
                          <a:pt x="420" y="1494"/>
                        </a:lnTo>
                        <a:lnTo>
                          <a:pt x="468" y="1518"/>
                        </a:lnTo>
                        <a:lnTo>
                          <a:pt x="474" y="1512"/>
                        </a:lnTo>
                        <a:lnTo>
                          <a:pt x="480" y="1500"/>
                        </a:lnTo>
                        <a:lnTo>
                          <a:pt x="486" y="1494"/>
                        </a:lnTo>
                        <a:lnTo>
                          <a:pt x="498" y="1494"/>
                        </a:lnTo>
                        <a:lnTo>
                          <a:pt x="510" y="1500"/>
                        </a:lnTo>
                        <a:lnTo>
                          <a:pt x="510" y="1506"/>
                        </a:lnTo>
                        <a:lnTo>
                          <a:pt x="522" y="1512"/>
                        </a:lnTo>
                        <a:lnTo>
                          <a:pt x="528" y="1512"/>
                        </a:lnTo>
                        <a:lnTo>
                          <a:pt x="540" y="1500"/>
                        </a:lnTo>
                        <a:lnTo>
                          <a:pt x="540" y="1494"/>
                        </a:lnTo>
                        <a:lnTo>
                          <a:pt x="552" y="1482"/>
                        </a:lnTo>
                        <a:lnTo>
                          <a:pt x="558" y="1488"/>
                        </a:lnTo>
                        <a:lnTo>
                          <a:pt x="570" y="1494"/>
                        </a:lnTo>
                        <a:lnTo>
                          <a:pt x="576" y="1512"/>
                        </a:lnTo>
                        <a:lnTo>
                          <a:pt x="582" y="1524"/>
                        </a:lnTo>
                        <a:lnTo>
                          <a:pt x="594" y="1536"/>
                        </a:lnTo>
                        <a:lnTo>
                          <a:pt x="606" y="1542"/>
                        </a:lnTo>
                        <a:lnTo>
                          <a:pt x="612" y="1548"/>
                        </a:lnTo>
                        <a:lnTo>
                          <a:pt x="618" y="1548"/>
                        </a:lnTo>
                        <a:lnTo>
                          <a:pt x="624" y="1572"/>
                        </a:lnTo>
                        <a:lnTo>
                          <a:pt x="642" y="1572"/>
                        </a:lnTo>
                        <a:lnTo>
                          <a:pt x="660" y="1554"/>
                        </a:lnTo>
                        <a:lnTo>
                          <a:pt x="672" y="1554"/>
                        </a:lnTo>
                        <a:lnTo>
                          <a:pt x="678" y="1560"/>
                        </a:lnTo>
                        <a:lnTo>
                          <a:pt x="690" y="1566"/>
                        </a:lnTo>
                        <a:lnTo>
                          <a:pt x="702" y="1566"/>
                        </a:lnTo>
                        <a:lnTo>
                          <a:pt x="702" y="1560"/>
                        </a:lnTo>
                        <a:lnTo>
                          <a:pt x="708" y="1554"/>
                        </a:lnTo>
                        <a:lnTo>
                          <a:pt x="714" y="1554"/>
                        </a:lnTo>
                        <a:lnTo>
                          <a:pt x="738" y="1584"/>
                        </a:lnTo>
                        <a:lnTo>
                          <a:pt x="756" y="1560"/>
                        </a:lnTo>
                        <a:lnTo>
                          <a:pt x="780" y="1560"/>
                        </a:lnTo>
                        <a:lnTo>
                          <a:pt x="792" y="1548"/>
                        </a:lnTo>
                        <a:lnTo>
                          <a:pt x="804" y="1548"/>
                        </a:lnTo>
                        <a:lnTo>
                          <a:pt x="804" y="1554"/>
                        </a:lnTo>
                        <a:lnTo>
                          <a:pt x="810" y="1560"/>
                        </a:lnTo>
                        <a:lnTo>
                          <a:pt x="834" y="1560"/>
                        </a:lnTo>
                        <a:lnTo>
                          <a:pt x="852" y="1542"/>
                        </a:lnTo>
                        <a:lnTo>
                          <a:pt x="852" y="1536"/>
                        </a:lnTo>
                        <a:lnTo>
                          <a:pt x="858" y="1530"/>
                        </a:lnTo>
                        <a:lnTo>
                          <a:pt x="858" y="1524"/>
                        </a:lnTo>
                        <a:lnTo>
                          <a:pt x="870" y="1524"/>
                        </a:lnTo>
                        <a:lnTo>
                          <a:pt x="888" y="1494"/>
                        </a:lnTo>
                        <a:lnTo>
                          <a:pt x="978" y="1494"/>
                        </a:lnTo>
                        <a:lnTo>
                          <a:pt x="1002" y="1482"/>
                        </a:lnTo>
                        <a:lnTo>
                          <a:pt x="996" y="1464"/>
                        </a:lnTo>
                        <a:lnTo>
                          <a:pt x="996" y="1446"/>
                        </a:lnTo>
                        <a:lnTo>
                          <a:pt x="990" y="1434"/>
                        </a:lnTo>
                        <a:lnTo>
                          <a:pt x="984" y="1428"/>
                        </a:lnTo>
                        <a:lnTo>
                          <a:pt x="966" y="1428"/>
                        </a:lnTo>
                        <a:lnTo>
                          <a:pt x="954" y="1422"/>
                        </a:lnTo>
                        <a:lnTo>
                          <a:pt x="936" y="1386"/>
                        </a:lnTo>
                        <a:lnTo>
                          <a:pt x="936" y="1368"/>
                        </a:lnTo>
                        <a:lnTo>
                          <a:pt x="924" y="1362"/>
                        </a:lnTo>
                        <a:lnTo>
                          <a:pt x="924" y="1326"/>
                        </a:lnTo>
                        <a:lnTo>
                          <a:pt x="912" y="1326"/>
                        </a:lnTo>
                        <a:lnTo>
                          <a:pt x="906" y="1302"/>
                        </a:lnTo>
                        <a:lnTo>
                          <a:pt x="882" y="1302"/>
                        </a:lnTo>
                        <a:lnTo>
                          <a:pt x="876" y="1290"/>
                        </a:lnTo>
                        <a:lnTo>
                          <a:pt x="876" y="1272"/>
                        </a:lnTo>
                        <a:lnTo>
                          <a:pt x="864" y="1266"/>
                        </a:lnTo>
                        <a:lnTo>
                          <a:pt x="858" y="1254"/>
                        </a:lnTo>
                        <a:lnTo>
                          <a:pt x="846" y="1248"/>
                        </a:lnTo>
                        <a:lnTo>
                          <a:pt x="840" y="1242"/>
                        </a:lnTo>
                        <a:lnTo>
                          <a:pt x="816" y="1242"/>
                        </a:lnTo>
                        <a:lnTo>
                          <a:pt x="804" y="1236"/>
                        </a:lnTo>
                        <a:lnTo>
                          <a:pt x="798" y="1236"/>
                        </a:lnTo>
                        <a:lnTo>
                          <a:pt x="798" y="1224"/>
                        </a:lnTo>
                        <a:lnTo>
                          <a:pt x="804" y="1212"/>
                        </a:lnTo>
                        <a:lnTo>
                          <a:pt x="810" y="1206"/>
                        </a:lnTo>
                        <a:lnTo>
                          <a:pt x="804" y="1182"/>
                        </a:lnTo>
                        <a:lnTo>
                          <a:pt x="840" y="1182"/>
                        </a:lnTo>
                        <a:lnTo>
                          <a:pt x="846" y="1188"/>
                        </a:lnTo>
                        <a:lnTo>
                          <a:pt x="852" y="1182"/>
                        </a:lnTo>
                        <a:lnTo>
                          <a:pt x="864" y="1182"/>
                        </a:lnTo>
                        <a:lnTo>
                          <a:pt x="870" y="1176"/>
                        </a:lnTo>
                        <a:lnTo>
                          <a:pt x="870" y="1164"/>
                        </a:lnTo>
                        <a:lnTo>
                          <a:pt x="876" y="1152"/>
                        </a:lnTo>
                        <a:lnTo>
                          <a:pt x="876" y="1116"/>
                        </a:lnTo>
                        <a:lnTo>
                          <a:pt x="870" y="1110"/>
                        </a:lnTo>
                        <a:lnTo>
                          <a:pt x="870" y="1098"/>
                        </a:lnTo>
                        <a:lnTo>
                          <a:pt x="864" y="1086"/>
                        </a:lnTo>
                        <a:lnTo>
                          <a:pt x="864" y="1074"/>
                        </a:lnTo>
                        <a:lnTo>
                          <a:pt x="870" y="1062"/>
                        </a:lnTo>
                        <a:lnTo>
                          <a:pt x="882" y="1056"/>
                        </a:lnTo>
                        <a:lnTo>
                          <a:pt x="888" y="1050"/>
                        </a:lnTo>
                        <a:lnTo>
                          <a:pt x="888" y="1032"/>
                        </a:lnTo>
                        <a:lnTo>
                          <a:pt x="882" y="1020"/>
                        </a:lnTo>
                        <a:lnTo>
                          <a:pt x="882" y="1002"/>
                        </a:lnTo>
                        <a:lnTo>
                          <a:pt x="900" y="984"/>
                        </a:lnTo>
                        <a:lnTo>
                          <a:pt x="906" y="984"/>
                        </a:lnTo>
                        <a:lnTo>
                          <a:pt x="906" y="996"/>
                        </a:lnTo>
                        <a:lnTo>
                          <a:pt x="912" y="1002"/>
                        </a:lnTo>
                        <a:lnTo>
                          <a:pt x="924" y="1002"/>
                        </a:lnTo>
                        <a:lnTo>
                          <a:pt x="930" y="996"/>
                        </a:lnTo>
                        <a:lnTo>
                          <a:pt x="930" y="960"/>
                        </a:lnTo>
                        <a:lnTo>
                          <a:pt x="924" y="954"/>
                        </a:lnTo>
                        <a:lnTo>
                          <a:pt x="924" y="948"/>
                        </a:lnTo>
                        <a:lnTo>
                          <a:pt x="936" y="930"/>
                        </a:lnTo>
                        <a:lnTo>
                          <a:pt x="936" y="906"/>
                        </a:lnTo>
                        <a:lnTo>
                          <a:pt x="942" y="900"/>
                        </a:lnTo>
                        <a:lnTo>
                          <a:pt x="954" y="900"/>
                        </a:lnTo>
                        <a:lnTo>
                          <a:pt x="960" y="894"/>
                        </a:lnTo>
                        <a:lnTo>
                          <a:pt x="960" y="858"/>
                        </a:lnTo>
                        <a:lnTo>
                          <a:pt x="966" y="852"/>
                        </a:lnTo>
                        <a:lnTo>
                          <a:pt x="972" y="840"/>
                        </a:lnTo>
                        <a:lnTo>
                          <a:pt x="978" y="834"/>
                        </a:lnTo>
                        <a:lnTo>
                          <a:pt x="1008" y="834"/>
                        </a:lnTo>
                        <a:lnTo>
                          <a:pt x="1008" y="786"/>
                        </a:lnTo>
                        <a:lnTo>
                          <a:pt x="1014" y="774"/>
                        </a:lnTo>
                        <a:lnTo>
                          <a:pt x="1020" y="768"/>
                        </a:lnTo>
                        <a:lnTo>
                          <a:pt x="1026" y="756"/>
                        </a:lnTo>
                        <a:lnTo>
                          <a:pt x="1032" y="750"/>
                        </a:lnTo>
                        <a:lnTo>
                          <a:pt x="1032" y="708"/>
                        </a:lnTo>
                        <a:lnTo>
                          <a:pt x="1026" y="660"/>
                        </a:lnTo>
                        <a:lnTo>
                          <a:pt x="1020" y="654"/>
                        </a:lnTo>
                        <a:lnTo>
                          <a:pt x="1020" y="636"/>
                        </a:lnTo>
                        <a:lnTo>
                          <a:pt x="1032" y="630"/>
                        </a:lnTo>
                        <a:lnTo>
                          <a:pt x="1038" y="630"/>
                        </a:lnTo>
                        <a:lnTo>
                          <a:pt x="1038" y="594"/>
                        </a:lnTo>
                        <a:lnTo>
                          <a:pt x="1044" y="594"/>
                        </a:lnTo>
                        <a:lnTo>
                          <a:pt x="1050" y="588"/>
                        </a:lnTo>
                        <a:lnTo>
                          <a:pt x="1056" y="576"/>
                        </a:lnTo>
                        <a:lnTo>
                          <a:pt x="1056" y="534"/>
                        </a:lnTo>
                        <a:lnTo>
                          <a:pt x="1050" y="528"/>
                        </a:lnTo>
                        <a:lnTo>
                          <a:pt x="1050" y="516"/>
                        </a:lnTo>
                        <a:lnTo>
                          <a:pt x="1062" y="516"/>
                        </a:lnTo>
                        <a:lnTo>
                          <a:pt x="1068" y="510"/>
                        </a:lnTo>
                        <a:lnTo>
                          <a:pt x="1068" y="492"/>
                        </a:lnTo>
                        <a:lnTo>
                          <a:pt x="1086" y="492"/>
                        </a:lnTo>
                        <a:lnTo>
                          <a:pt x="1092" y="486"/>
                        </a:lnTo>
                        <a:lnTo>
                          <a:pt x="1092" y="480"/>
                        </a:lnTo>
                        <a:lnTo>
                          <a:pt x="1098" y="474"/>
                        </a:lnTo>
                        <a:lnTo>
                          <a:pt x="1098" y="462"/>
                        </a:lnTo>
                        <a:lnTo>
                          <a:pt x="1110" y="462"/>
                        </a:lnTo>
                        <a:lnTo>
                          <a:pt x="1128" y="456"/>
                        </a:lnTo>
                        <a:lnTo>
                          <a:pt x="1152" y="444"/>
                        </a:lnTo>
                        <a:lnTo>
                          <a:pt x="1164" y="420"/>
                        </a:lnTo>
                        <a:lnTo>
                          <a:pt x="1164" y="408"/>
                        </a:lnTo>
                        <a:lnTo>
                          <a:pt x="1128" y="384"/>
                        </a:lnTo>
                        <a:lnTo>
                          <a:pt x="1128" y="378"/>
                        </a:lnTo>
                        <a:lnTo>
                          <a:pt x="1122" y="372"/>
                        </a:lnTo>
                        <a:lnTo>
                          <a:pt x="1122" y="360"/>
                        </a:lnTo>
                        <a:lnTo>
                          <a:pt x="1116" y="354"/>
                        </a:lnTo>
                        <a:lnTo>
                          <a:pt x="1092" y="354"/>
                        </a:lnTo>
                        <a:lnTo>
                          <a:pt x="1080" y="342"/>
                        </a:lnTo>
                        <a:lnTo>
                          <a:pt x="1080" y="330"/>
                        </a:lnTo>
                        <a:lnTo>
                          <a:pt x="1074" y="312"/>
                        </a:lnTo>
                        <a:lnTo>
                          <a:pt x="1074" y="294"/>
                        </a:lnTo>
                        <a:lnTo>
                          <a:pt x="1068" y="282"/>
                        </a:lnTo>
                        <a:lnTo>
                          <a:pt x="1068" y="264"/>
                        </a:lnTo>
                        <a:lnTo>
                          <a:pt x="1062" y="264"/>
                        </a:lnTo>
                        <a:lnTo>
                          <a:pt x="1062" y="240"/>
                        </a:lnTo>
                        <a:lnTo>
                          <a:pt x="1056" y="222"/>
                        </a:lnTo>
                        <a:lnTo>
                          <a:pt x="1056" y="180"/>
                        </a:lnTo>
                        <a:lnTo>
                          <a:pt x="1050" y="168"/>
                        </a:lnTo>
                        <a:lnTo>
                          <a:pt x="1068" y="162"/>
                        </a:lnTo>
                        <a:lnTo>
                          <a:pt x="1038" y="132"/>
                        </a:lnTo>
                        <a:lnTo>
                          <a:pt x="1038" y="90"/>
                        </a:lnTo>
                        <a:lnTo>
                          <a:pt x="1032" y="78"/>
                        </a:lnTo>
                        <a:lnTo>
                          <a:pt x="1026" y="72"/>
                        </a:lnTo>
                        <a:lnTo>
                          <a:pt x="1014" y="66"/>
                        </a:lnTo>
                        <a:lnTo>
                          <a:pt x="984" y="36"/>
                        </a:lnTo>
                        <a:lnTo>
                          <a:pt x="972" y="36"/>
                        </a:lnTo>
                        <a:lnTo>
                          <a:pt x="954" y="18"/>
                        </a:lnTo>
                        <a:lnTo>
                          <a:pt x="948" y="0"/>
                        </a:lnTo>
                        <a:lnTo>
                          <a:pt x="924" y="24"/>
                        </a:lnTo>
                        <a:lnTo>
                          <a:pt x="894" y="24"/>
                        </a:lnTo>
                        <a:close/>
                      </a:path>
                    </a:pathLst>
                  </a:custGeom>
                  <a:solidFill>
                    <a:srgbClr val="C0C0C0"/>
                  </a:solidFill>
                  <a:ln w="3175" algn="ctr">
                    <a:solidFill>
                      <a:schemeClr val="bg1"/>
                    </a:solidFill>
                    <a:round/>
                    <a:headEnd/>
                    <a:tailEnd/>
                  </a:ln>
                </p:spPr>
                <p:txBody>
                  <a:bodyPr/>
                  <a:lstStyle/>
                  <a:p>
                    <a:endParaRPr lang="es-ES"/>
                  </a:p>
                </p:txBody>
              </p:sp>
              <p:sp>
                <p:nvSpPr>
                  <p:cNvPr id="72901" name="Somalia"/>
                  <p:cNvSpPr>
                    <a:spLocks/>
                  </p:cNvSpPr>
                  <p:nvPr/>
                </p:nvSpPr>
                <p:spPr bwMode="auto">
                  <a:xfrm>
                    <a:off x="3399" y="2062"/>
                    <a:ext cx="183" cy="283"/>
                  </a:xfrm>
                  <a:custGeom>
                    <a:avLst/>
                    <a:gdLst>
                      <a:gd name="T0" fmla="*/ 550405153 w 714"/>
                      <a:gd name="T1" fmla="*/ 550486829 h 1104"/>
                      <a:gd name="T2" fmla="*/ 550405153 w 714"/>
                      <a:gd name="T3" fmla="*/ 550486829 h 1104"/>
                      <a:gd name="T4" fmla="*/ 550405153 w 714"/>
                      <a:gd name="T5" fmla="*/ 550486829 h 1104"/>
                      <a:gd name="T6" fmla="*/ 550405153 w 714"/>
                      <a:gd name="T7" fmla="*/ 550486829 h 1104"/>
                      <a:gd name="T8" fmla="*/ 550405153 w 714"/>
                      <a:gd name="T9" fmla="*/ 550486829 h 1104"/>
                      <a:gd name="T10" fmla="*/ 550405153 w 714"/>
                      <a:gd name="T11" fmla="*/ 550486829 h 1104"/>
                      <a:gd name="T12" fmla="*/ 550405153 w 714"/>
                      <a:gd name="T13" fmla="*/ 550486829 h 1104"/>
                      <a:gd name="T14" fmla="*/ 550405153 w 714"/>
                      <a:gd name="T15" fmla="*/ 550486829 h 1104"/>
                      <a:gd name="T16" fmla="*/ 550405153 w 714"/>
                      <a:gd name="T17" fmla="*/ 550486829 h 1104"/>
                      <a:gd name="T18" fmla="*/ 550405153 w 714"/>
                      <a:gd name="T19" fmla="*/ 550486829 h 1104"/>
                      <a:gd name="T20" fmla="*/ 550405153 w 714"/>
                      <a:gd name="T21" fmla="*/ 550486829 h 1104"/>
                      <a:gd name="T22" fmla="*/ 550405153 w 714"/>
                      <a:gd name="T23" fmla="*/ 550486829 h 1104"/>
                      <a:gd name="T24" fmla="*/ 0 w 714"/>
                      <a:gd name="T25" fmla="*/ 550486829 h 1104"/>
                      <a:gd name="T26" fmla="*/ 550405153 w 714"/>
                      <a:gd name="T27" fmla="*/ 550486829 h 1104"/>
                      <a:gd name="T28" fmla="*/ 550405153 w 714"/>
                      <a:gd name="T29" fmla="*/ 550486829 h 1104"/>
                      <a:gd name="T30" fmla="*/ 550405153 w 714"/>
                      <a:gd name="T31" fmla="*/ 550486829 h 1104"/>
                      <a:gd name="T32" fmla="*/ 550405153 w 714"/>
                      <a:gd name="T33" fmla="*/ 550486829 h 1104"/>
                      <a:gd name="T34" fmla="*/ 550405153 w 714"/>
                      <a:gd name="T35" fmla="*/ 550486829 h 1104"/>
                      <a:gd name="T36" fmla="*/ 550405153 w 714"/>
                      <a:gd name="T37" fmla="*/ 550486829 h 1104"/>
                      <a:gd name="T38" fmla="*/ 550405153 w 714"/>
                      <a:gd name="T39" fmla="*/ 550486829 h 1104"/>
                      <a:gd name="T40" fmla="*/ 550405153 w 714"/>
                      <a:gd name="T41" fmla="*/ 550486829 h 1104"/>
                      <a:gd name="T42" fmla="*/ 550405153 w 714"/>
                      <a:gd name="T43" fmla="*/ 550486829 h 1104"/>
                      <a:gd name="T44" fmla="*/ 550405153 w 714"/>
                      <a:gd name="T45" fmla="*/ 550486829 h 1104"/>
                      <a:gd name="T46" fmla="*/ 550405153 w 714"/>
                      <a:gd name="T47" fmla="*/ 550486829 h 1104"/>
                      <a:gd name="T48" fmla="*/ 550405153 w 714"/>
                      <a:gd name="T49" fmla="*/ 550486829 h 1104"/>
                      <a:gd name="T50" fmla="*/ 550405153 w 714"/>
                      <a:gd name="T51" fmla="*/ 550486829 h 1104"/>
                      <a:gd name="T52" fmla="*/ 550405153 w 714"/>
                      <a:gd name="T53" fmla="*/ 550486829 h 1104"/>
                      <a:gd name="T54" fmla="*/ 550405153 w 714"/>
                      <a:gd name="T55" fmla="*/ 550486829 h 1104"/>
                      <a:gd name="T56" fmla="*/ 550405153 w 714"/>
                      <a:gd name="T57" fmla="*/ 550486829 h 1104"/>
                      <a:gd name="T58" fmla="*/ 550405153 w 714"/>
                      <a:gd name="T59" fmla="*/ 550486829 h 1104"/>
                      <a:gd name="T60" fmla="*/ 550405153 w 714"/>
                      <a:gd name="T61" fmla="*/ 550486829 h 1104"/>
                      <a:gd name="T62" fmla="*/ 550405153 w 714"/>
                      <a:gd name="T63" fmla="*/ 550486829 h 1104"/>
                      <a:gd name="T64" fmla="*/ 550405153 w 714"/>
                      <a:gd name="T65" fmla="*/ 550486829 h 1104"/>
                      <a:gd name="T66" fmla="*/ 550405153 w 714"/>
                      <a:gd name="T67" fmla="*/ 550486829 h 1104"/>
                      <a:gd name="T68" fmla="*/ 550405153 w 714"/>
                      <a:gd name="T69" fmla="*/ 550486829 h 1104"/>
                      <a:gd name="T70" fmla="*/ 550405153 w 714"/>
                      <a:gd name="T71" fmla="*/ 550486829 h 1104"/>
                      <a:gd name="T72" fmla="*/ 550405153 w 714"/>
                      <a:gd name="T73" fmla="*/ 550486829 h 1104"/>
                      <a:gd name="T74" fmla="*/ 550405153 w 714"/>
                      <a:gd name="T75" fmla="*/ 550486829 h 1104"/>
                      <a:gd name="T76" fmla="*/ 550405153 w 714"/>
                      <a:gd name="T77" fmla="*/ 550486829 h 1104"/>
                      <a:gd name="T78" fmla="*/ 550405153 w 714"/>
                      <a:gd name="T79" fmla="*/ 550486829 h 1104"/>
                      <a:gd name="T80" fmla="*/ 550405153 w 714"/>
                      <a:gd name="T81" fmla="*/ 550486829 h 1104"/>
                      <a:gd name="T82" fmla="*/ 550405153 w 714"/>
                      <a:gd name="T83" fmla="*/ 550486829 h 1104"/>
                      <a:gd name="T84" fmla="*/ 550405153 w 714"/>
                      <a:gd name="T85" fmla="*/ 550486829 h 1104"/>
                      <a:gd name="T86" fmla="*/ 550405153 w 714"/>
                      <a:gd name="T87" fmla="*/ 550486829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rgbClr val="C0C0C0"/>
                  </a:solidFill>
                  <a:ln w="3175" algn="ctr">
                    <a:solidFill>
                      <a:schemeClr val="bg1"/>
                    </a:solidFill>
                    <a:round/>
                    <a:headEnd/>
                    <a:tailEnd/>
                  </a:ln>
                </p:spPr>
                <p:txBody>
                  <a:bodyPr/>
                  <a:lstStyle/>
                  <a:p>
                    <a:endParaRPr lang="es-ES"/>
                  </a:p>
                </p:txBody>
              </p:sp>
              <p:sp>
                <p:nvSpPr>
                  <p:cNvPr id="72902" name="Sierra Leone"/>
                  <p:cNvSpPr>
                    <a:spLocks/>
                  </p:cNvSpPr>
                  <p:nvPr/>
                </p:nvSpPr>
                <p:spPr bwMode="auto">
                  <a:xfrm>
                    <a:off x="2413" y="2102"/>
                    <a:ext cx="53" cy="69"/>
                  </a:xfrm>
                  <a:custGeom>
                    <a:avLst/>
                    <a:gdLst>
                      <a:gd name="T0" fmla="*/ 541983682 w 210"/>
                      <a:gd name="T1" fmla="*/ 548800998 h 270"/>
                      <a:gd name="T2" fmla="*/ 541983682 w 210"/>
                      <a:gd name="T3" fmla="*/ 548800998 h 270"/>
                      <a:gd name="T4" fmla="*/ 541983682 w 210"/>
                      <a:gd name="T5" fmla="*/ 548800998 h 270"/>
                      <a:gd name="T6" fmla="*/ 541983682 w 210"/>
                      <a:gd name="T7" fmla="*/ 548800998 h 270"/>
                      <a:gd name="T8" fmla="*/ 541983682 w 210"/>
                      <a:gd name="T9" fmla="*/ 548800998 h 270"/>
                      <a:gd name="T10" fmla="*/ 541983682 w 210"/>
                      <a:gd name="T11" fmla="*/ 548800998 h 270"/>
                      <a:gd name="T12" fmla="*/ 541983682 w 210"/>
                      <a:gd name="T13" fmla="*/ 548800998 h 270"/>
                      <a:gd name="T14" fmla="*/ 541983682 w 210"/>
                      <a:gd name="T15" fmla="*/ 548800998 h 270"/>
                      <a:gd name="T16" fmla="*/ 541983682 w 210"/>
                      <a:gd name="T17" fmla="*/ 548800998 h 270"/>
                      <a:gd name="T18" fmla="*/ 541983682 w 210"/>
                      <a:gd name="T19" fmla="*/ 548800998 h 270"/>
                      <a:gd name="T20" fmla="*/ 541983682 w 210"/>
                      <a:gd name="T21" fmla="*/ 548800998 h 270"/>
                      <a:gd name="T22" fmla="*/ 541983682 w 210"/>
                      <a:gd name="T23" fmla="*/ 0 h 270"/>
                      <a:gd name="T24" fmla="*/ 541983682 w 210"/>
                      <a:gd name="T25" fmla="*/ 0 h 270"/>
                      <a:gd name="T26" fmla="*/ 541983682 w 210"/>
                      <a:gd name="T27" fmla="*/ 548800998 h 270"/>
                      <a:gd name="T28" fmla="*/ 541983682 w 210"/>
                      <a:gd name="T29" fmla="*/ 548800998 h 270"/>
                      <a:gd name="T30" fmla="*/ 541983682 w 210"/>
                      <a:gd name="T31" fmla="*/ 548800998 h 270"/>
                      <a:gd name="T32" fmla="*/ 541983682 w 210"/>
                      <a:gd name="T33" fmla="*/ 548800998 h 270"/>
                      <a:gd name="T34" fmla="*/ 541983682 w 210"/>
                      <a:gd name="T35" fmla="*/ 548800998 h 270"/>
                      <a:gd name="T36" fmla="*/ 541983682 w 210"/>
                      <a:gd name="T37" fmla="*/ 548800998 h 270"/>
                      <a:gd name="T38" fmla="*/ 541983682 w 210"/>
                      <a:gd name="T39" fmla="*/ 548800998 h 270"/>
                      <a:gd name="T40" fmla="*/ 541983682 w 210"/>
                      <a:gd name="T41" fmla="*/ 548800998 h 270"/>
                      <a:gd name="T42" fmla="*/ 541983682 w 210"/>
                      <a:gd name="T43" fmla="*/ 548800998 h 270"/>
                      <a:gd name="T44" fmla="*/ 0 w 210"/>
                      <a:gd name="T45" fmla="*/ 548800998 h 270"/>
                      <a:gd name="T46" fmla="*/ 541983682 w 210"/>
                      <a:gd name="T47" fmla="*/ 548800998 h 270"/>
                      <a:gd name="T48" fmla="*/ 541983682 w 210"/>
                      <a:gd name="T49" fmla="*/ 548800998 h 270"/>
                      <a:gd name="T50" fmla="*/ 0 w 210"/>
                      <a:gd name="T51" fmla="*/ 548800998 h 270"/>
                      <a:gd name="T52" fmla="*/ 0 w 210"/>
                      <a:gd name="T53" fmla="*/ 548800998 h 270"/>
                      <a:gd name="T54" fmla="*/ 541983682 w 210"/>
                      <a:gd name="T55" fmla="*/ 548800998 h 270"/>
                      <a:gd name="T56" fmla="*/ 541983682 w 210"/>
                      <a:gd name="T57" fmla="*/ 548800998 h 270"/>
                      <a:gd name="T58" fmla="*/ 541983682 w 210"/>
                      <a:gd name="T59" fmla="*/ 548800998 h 270"/>
                      <a:gd name="T60" fmla="*/ 541983682 w 210"/>
                      <a:gd name="T61" fmla="*/ 548800998 h 270"/>
                      <a:gd name="T62" fmla="*/ 541983682 w 210"/>
                      <a:gd name="T63" fmla="*/ 548800998 h 270"/>
                      <a:gd name="T64" fmla="*/ 541983682 w 210"/>
                      <a:gd name="T65" fmla="*/ 548800998 h 270"/>
                      <a:gd name="T66" fmla="*/ 541983682 w 210"/>
                      <a:gd name="T67" fmla="*/ 548800998 h 270"/>
                      <a:gd name="T68" fmla="*/ 541983682 w 210"/>
                      <a:gd name="T69" fmla="*/ 548800998 h 270"/>
                      <a:gd name="T70" fmla="*/ 541983682 w 210"/>
                      <a:gd name="T71" fmla="*/ 548800998 h 270"/>
                      <a:gd name="T72" fmla="*/ 541983682 w 210"/>
                      <a:gd name="T73" fmla="*/ 548800998 h 270"/>
                      <a:gd name="T74" fmla="*/ 541983682 w 210"/>
                      <a:gd name="T75" fmla="*/ 548800998 h 270"/>
                      <a:gd name="T76" fmla="*/ 541983682 w 210"/>
                      <a:gd name="T77" fmla="*/ 548800998 h 270"/>
                      <a:gd name="T78" fmla="*/ 541983682 w 210"/>
                      <a:gd name="T79" fmla="*/ 548800998 h 270"/>
                      <a:gd name="T80" fmla="*/ 541983682 w 210"/>
                      <a:gd name="T81" fmla="*/ 548800998 h 270"/>
                      <a:gd name="T82" fmla="*/ 541983682 w 210"/>
                      <a:gd name="T83" fmla="*/ 548800998 h 270"/>
                      <a:gd name="T84" fmla="*/ 541983682 w 210"/>
                      <a:gd name="T85" fmla="*/ 548800998 h 270"/>
                      <a:gd name="T86" fmla="*/ 541983682 w 210"/>
                      <a:gd name="T87" fmla="*/ 548800998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rgbClr val="C0C0C0"/>
                  </a:solidFill>
                  <a:ln w="3175" algn="ctr">
                    <a:solidFill>
                      <a:schemeClr val="bg1"/>
                    </a:solidFill>
                    <a:round/>
                    <a:headEnd/>
                    <a:tailEnd/>
                  </a:ln>
                </p:spPr>
                <p:txBody>
                  <a:bodyPr/>
                  <a:lstStyle/>
                  <a:p>
                    <a:endParaRPr lang="es-ES"/>
                  </a:p>
                </p:txBody>
              </p:sp>
              <p:sp>
                <p:nvSpPr>
                  <p:cNvPr id="72903" name="Senegal"/>
                  <p:cNvSpPr>
                    <a:spLocks/>
                  </p:cNvSpPr>
                  <p:nvPr/>
                </p:nvSpPr>
                <p:spPr bwMode="auto">
                  <a:xfrm>
                    <a:off x="2360" y="1963"/>
                    <a:ext cx="106" cy="94"/>
                  </a:xfrm>
                  <a:custGeom>
                    <a:avLst/>
                    <a:gdLst>
                      <a:gd name="T0" fmla="*/ 549838515 w 414"/>
                      <a:gd name="T1" fmla="*/ 551539201 h 366"/>
                      <a:gd name="T2" fmla="*/ 549838515 w 414"/>
                      <a:gd name="T3" fmla="*/ 551539201 h 366"/>
                      <a:gd name="T4" fmla="*/ 549838515 w 414"/>
                      <a:gd name="T5" fmla="*/ 551539201 h 366"/>
                      <a:gd name="T6" fmla="*/ 549838515 w 414"/>
                      <a:gd name="T7" fmla="*/ 551539201 h 366"/>
                      <a:gd name="T8" fmla="*/ 549838515 w 414"/>
                      <a:gd name="T9" fmla="*/ 551539201 h 366"/>
                      <a:gd name="T10" fmla="*/ 549838515 w 414"/>
                      <a:gd name="T11" fmla="*/ 551539201 h 366"/>
                      <a:gd name="T12" fmla="*/ 549838515 w 414"/>
                      <a:gd name="T13" fmla="*/ 551539201 h 366"/>
                      <a:gd name="T14" fmla="*/ 549838515 w 414"/>
                      <a:gd name="T15" fmla="*/ 551539201 h 366"/>
                      <a:gd name="T16" fmla="*/ 549838515 w 414"/>
                      <a:gd name="T17" fmla="*/ 551539201 h 366"/>
                      <a:gd name="T18" fmla="*/ 549838515 w 414"/>
                      <a:gd name="T19" fmla="*/ 551539201 h 366"/>
                      <a:gd name="T20" fmla="*/ 549838515 w 414"/>
                      <a:gd name="T21" fmla="*/ 551539201 h 366"/>
                      <a:gd name="T22" fmla="*/ 549838515 w 414"/>
                      <a:gd name="T23" fmla="*/ 551539201 h 366"/>
                      <a:gd name="T24" fmla="*/ 549838515 w 414"/>
                      <a:gd name="T25" fmla="*/ 551539201 h 366"/>
                      <a:gd name="T26" fmla="*/ 549838515 w 414"/>
                      <a:gd name="T27" fmla="*/ 551539201 h 366"/>
                      <a:gd name="T28" fmla="*/ 549838515 w 414"/>
                      <a:gd name="T29" fmla="*/ 0 h 366"/>
                      <a:gd name="T30" fmla="*/ 549838515 w 414"/>
                      <a:gd name="T31" fmla="*/ 551539201 h 366"/>
                      <a:gd name="T32" fmla="*/ 549838515 w 414"/>
                      <a:gd name="T33" fmla="*/ 551539201 h 366"/>
                      <a:gd name="T34" fmla="*/ 549838515 w 414"/>
                      <a:gd name="T35" fmla="*/ 551539201 h 366"/>
                      <a:gd name="T36" fmla="*/ 549838515 w 414"/>
                      <a:gd name="T37" fmla="*/ 551539201 h 366"/>
                      <a:gd name="T38" fmla="*/ 549838515 w 414"/>
                      <a:gd name="T39" fmla="*/ 551539201 h 366"/>
                      <a:gd name="T40" fmla="*/ 549838515 w 414"/>
                      <a:gd name="T41" fmla="*/ 551539201 h 366"/>
                      <a:gd name="T42" fmla="*/ 0 w 414"/>
                      <a:gd name="T43" fmla="*/ 551539201 h 366"/>
                      <a:gd name="T44" fmla="*/ 549838515 w 414"/>
                      <a:gd name="T45" fmla="*/ 551539201 h 366"/>
                      <a:gd name="T46" fmla="*/ 549838515 w 414"/>
                      <a:gd name="T47" fmla="*/ 551539201 h 366"/>
                      <a:gd name="T48" fmla="*/ 549838515 w 414"/>
                      <a:gd name="T49" fmla="*/ 551539201 h 366"/>
                      <a:gd name="T50" fmla="*/ 549838515 w 414"/>
                      <a:gd name="T51" fmla="*/ 551539201 h 366"/>
                      <a:gd name="T52" fmla="*/ 549838515 w 414"/>
                      <a:gd name="T53" fmla="*/ 551539201 h 366"/>
                      <a:gd name="T54" fmla="*/ 549838515 w 414"/>
                      <a:gd name="T55" fmla="*/ 551539201 h 366"/>
                      <a:gd name="T56" fmla="*/ 549838515 w 414"/>
                      <a:gd name="T57" fmla="*/ 551539201 h 366"/>
                      <a:gd name="T58" fmla="*/ 549838515 w 414"/>
                      <a:gd name="T59" fmla="*/ 551539201 h 366"/>
                      <a:gd name="T60" fmla="*/ 549838515 w 414"/>
                      <a:gd name="T61" fmla="*/ 551539201 h 366"/>
                      <a:gd name="T62" fmla="*/ 549838515 w 414"/>
                      <a:gd name="T63" fmla="*/ 551539201 h 366"/>
                      <a:gd name="T64" fmla="*/ 549838515 w 414"/>
                      <a:gd name="T65" fmla="*/ 551539201 h 366"/>
                      <a:gd name="T66" fmla="*/ 549838515 w 414"/>
                      <a:gd name="T67" fmla="*/ 551539201 h 366"/>
                      <a:gd name="T68" fmla="*/ 549838515 w 414"/>
                      <a:gd name="T69" fmla="*/ 551539201 h 366"/>
                      <a:gd name="T70" fmla="*/ 549838515 w 414"/>
                      <a:gd name="T71" fmla="*/ 551539201 h 366"/>
                      <a:gd name="T72" fmla="*/ 549838515 w 414"/>
                      <a:gd name="T73" fmla="*/ 551539201 h 366"/>
                      <a:gd name="T74" fmla="*/ 549838515 w 414"/>
                      <a:gd name="T75" fmla="*/ 551539201 h 366"/>
                      <a:gd name="T76" fmla="*/ 549838515 w 414"/>
                      <a:gd name="T77" fmla="*/ 551539201 h 366"/>
                      <a:gd name="T78" fmla="*/ 549838515 w 414"/>
                      <a:gd name="T79" fmla="*/ 551539201 h 366"/>
                      <a:gd name="T80" fmla="*/ 549838515 w 414"/>
                      <a:gd name="T81" fmla="*/ 551539201 h 366"/>
                      <a:gd name="T82" fmla="*/ 549838515 w 414"/>
                      <a:gd name="T83" fmla="*/ 551539201 h 366"/>
                      <a:gd name="T84" fmla="*/ 549838515 w 414"/>
                      <a:gd name="T85" fmla="*/ 551539201 h 366"/>
                      <a:gd name="T86" fmla="*/ 549838515 w 414"/>
                      <a:gd name="T87" fmla="*/ 551539201 h 366"/>
                      <a:gd name="T88" fmla="*/ 549838515 w 414"/>
                      <a:gd name="T89" fmla="*/ 551539201 h 366"/>
                      <a:gd name="T90" fmla="*/ 549838515 w 414"/>
                      <a:gd name="T91" fmla="*/ 551539201 h 366"/>
                      <a:gd name="T92" fmla="*/ 549838515 w 414"/>
                      <a:gd name="T93" fmla="*/ 551539201 h 366"/>
                      <a:gd name="T94" fmla="*/ 549838515 w 414"/>
                      <a:gd name="T95" fmla="*/ 551539201 h 366"/>
                      <a:gd name="T96" fmla="*/ 549838515 w 414"/>
                      <a:gd name="T97" fmla="*/ 551539201 h 366"/>
                      <a:gd name="T98" fmla="*/ 549838515 w 414"/>
                      <a:gd name="T99" fmla="*/ 551539201 h 366"/>
                      <a:gd name="T100" fmla="*/ 549838515 w 414"/>
                      <a:gd name="T101" fmla="*/ 551539201 h 366"/>
                      <a:gd name="T102" fmla="*/ 549838515 w 414"/>
                      <a:gd name="T103" fmla="*/ 551539201 h 366"/>
                      <a:gd name="T104" fmla="*/ 549838515 w 414"/>
                      <a:gd name="T105" fmla="*/ 551539201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rgbClr val="C0C0C0"/>
                  </a:solidFill>
                  <a:ln w="3175" algn="ctr">
                    <a:solidFill>
                      <a:schemeClr val="bg1"/>
                    </a:solidFill>
                    <a:round/>
                    <a:headEnd/>
                    <a:tailEnd/>
                  </a:ln>
                </p:spPr>
                <p:txBody>
                  <a:bodyPr/>
                  <a:lstStyle/>
                  <a:p>
                    <a:endParaRPr lang="es-ES"/>
                  </a:p>
                </p:txBody>
              </p:sp>
              <p:sp>
                <p:nvSpPr>
                  <p:cNvPr id="72904" name="Rwanda"/>
                  <p:cNvSpPr>
                    <a:spLocks/>
                  </p:cNvSpPr>
                  <p:nvPr/>
                </p:nvSpPr>
                <p:spPr bwMode="auto">
                  <a:xfrm>
                    <a:off x="3177" y="2331"/>
                    <a:ext cx="38" cy="38"/>
                  </a:xfrm>
                  <a:custGeom>
                    <a:avLst/>
                    <a:gdLst>
                      <a:gd name="T0" fmla="*/ 544028840 w 150"/>
                      <a:gd name="T1" fmla="*/ 544028840 h 150"/>
                      <a:gd name="T2" fmla="*/ 544028840 w 150"/>
                      <a:gd name="T3" fmla="*/ 544028840 h 150"/>
                      <a:gd name="T4" fmla="*/ 544028840 w 150"/>
                      <a:gd name="T5" fmla="*/ 544028840 h 150"/>
                      <a:gd name="T6" fmla="*/ 544028840 w 150"/>
                      <a:gd name="T7" fmla="*/ 544028840 h 150"/>
                      <a:gd name="T8" fmla="*/ 544028840 w 150"/>
                      <a:gd name="T9" fmla="*/ 544028840 h 150"/>
                      <a:gd name="T10" fmla="*/ 544028840 w 150"/>
                      <a:gd name="T11" fmla="*/ 544028840 h 150"/>
                      <a:gd name="T12" fmla="*/ 544028840 w 150"/>
                      <a:gd name="T13" fmla="*/ 544028840 h 150"/>
                      <a:gd name="T14" fmla="*/ 544028840 w 150"/>
                      <a:gd name="T15" fmla="*/ 544028840 h 150"/>
                      <a:gd name="T16" fmla="*/ 544028840 w 150"/>
                      <a:gd name="T17" fmla="*/ 544028840 h 150"/>
                      <a:gd name="T18" fmla="*/ 544028840 w 150"/>
                      <a:gd name="T19" fmla="*/ 544028840 h 150"/>
                      <a:gd name="T20" fmla="*/ 544028840 w 150"/>
                      <a:gd name="T21" fmla="*/ 544028840 h 150"/>
                      <a:gd name="T22" fmla="*/ 544028840 w 150"/>
                      <a:gd name="T23" fmla="*/ 544028840 h 150"/>
                      <a:gd name="T24" fmla="*/ 544028840 w 150"/>
                      <a:gd name="T25" fmla="*/ 544028840 h 150"/>
                      <a:gd name="T26" fmla="*/ 544028840 w 150"/>
                      <a:gd name="T27" fmla="*/ 0 h 150"/>
                      <a:gd name="T28" fmla="*/ 544028840 w 150"/>
                      <a:gd name="T29" fmla="*/ 544028840 h 150"/>
                      <a:gd name="T30" fmla="*/ 544028840 w 150"/>
                      <a:gd name="T31" fmla="*/ 544028840 h 150"/>
                      <a:gd name="T32" fmla="*/ 544028840 w 150"/>
                      <a:gd name="T33" fmla="*/ 544028840 h 150"/>
                      <a:gd name="T34" fmla="*/ 544028840 w 150"/>
                      <a:gd name="T35" fmla="*/ 544028840 h 150"/>
                      <a:gd name="T36" fmla="*/ 544028840 w 150"/>
                      <a:gd name="T37" fmla="*/ 544028840 h 150"/>
                      <a:gd name="T38" fmla="*/ 544028840 w 150"/>
                      <a:gd name="T39" fmla="*/ 544028840 h 150"/>
                      <a:gd name="T40" fmla="*/ 544028840 w 150"/>
                      <a:gd name="T41" fmla="*/ 544028840 h 150"/>
                      <a:gd name="T42" fmla="*/ 544028840 w 150"/>
                      <a:gd name="T43" fmla="*/ 544028840 h 150"/>
                      <a:gd name="T44" fmla="*/ 544028840 w 150"/>
                      <a:gd name="T45" fmla="*/ 544028840 h 150"/>
                      <a:gd name="T46" fmla="*/ 544028840 w 150"/>
                      <a:gd name="T47" fmla="*/ 544028840 h 150"/>
                      <a:gd name="T48" fmla="*/ 544028840 w 150"/>
                      <a:gd name="T49" fmla="*/ 544028840 h 150"/>
                      <a:gd name="T50" fmla="*/ 544028840 w 150"/>
                      <a:gd name="T51" fmla="*/ 544028840 h 150"/>
                      <a:gd name="T52" fmla="*/ 544028840 w 150"/>
                      <a:gd name="T53" fmla="*/ 544028840 h 150"/>
                      <a:gd name="T54" fmla="*/ 544028840 w 150"/>
                      <a:gd name="T55" fmla="*/ 544028840 h 150"/>
                      <a:gd name="T56" fmla="*/ 544028840 w 150"/>
                      <a:gd name="T57" fmla="*/ 544028840 h 150"/>
                      <a:gd name="T58" fmla="*/ 544028840 w 150"/>
                      <a:gd name="T59" fmla="*/ 544028840 h 150"/>
                      <a:gd name="T60" fmla="*/ 0 w 150"/>
                      <a:gd name="T61" fmla="*/ 544028840 h 150"/>
                      <a:gd name="T62" fmla="*/ 0 w 150"/>
                      <a:gd name="T63" fmla="*/ 544028840 h 150"/>
                      <a:gd name="T64" fmla="*/ 544028840 w 150"/>
                      <a:gd name="T65" fmla="*/ 544028840 h 150"/>
                      <a:gd name="T66" fmla="*/ 544028840 w 150"/>
                      <a:gd name="T67" fmla="*/ 544028840 h 150"/>
                      <a:gd name="T68" fmla="*/ 544028840 w 150"/>
                      <a:gd name="T69" fmla="*/ 544028840 h 150"/>
                      <a:gd name="T70" fmla="*/ 544028840 w 150"/>
                      <a:gd name="T71" fmla="*/ 544028840 h 150"/>
                      <a:gd name="T72" fmla="*/ 544028840 w 150"/>
                      <a:gd name="T73" fmla="*/ 544028840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rgbClr val="C0C0C0"/>
                  </a:solidFill>
                  <a:ln w="3175" algn="ctr">
                    <a:solidFill>
                      <a:schemeClr val="bg1"/>
                    </a:solidFill>
                    <a:round/>
                    <a:headEnd/>
                    <a:tailEnd/>
                  </a:ln>
                </p:spPr>
                <p:txBody>
                  <a:bodyPr/>
                  <a:lstStyle/>
                  <a:p>
                    <a:endParaRPr lang="es-ES"/>
                  </a:p>
                </p:txBody>
              </p:sp>
              <p:sp>
                <p:nvSpPr>
                  <p:cNvPr id="72905" name="Nigeria"/>
                  <p:cNvSpPr>
                    <a:spLocks/>
                  </p:cNvSpPr>
                  <p:nvPr/>
                </p:nvSpPr>
                <p:spPr bwMode="auto">
                  <a:xfrm>
                    <a:off x="2703" y="2024"/>
                    <a:ext cx="214" cy="197"/>
                  </a:xfrm>
                  <a:custGeom>
                    <a:avLst/>
                    <a:gdLst>
                      <a:gd name="T0" fmla="*/ 547096735 w 840"/>
                      <a:gd name="T1" fmla="*/ 550851619 h 768"/>
                      <a:gd name="T2" fmla="*/ 547096735 w 840"/>
                      <a:gd name="T3" fmla="*/ 550851619 h 768"/>
                      <a:gd name="T4" fmla="*/ 547096735 w 840"/>
                      <a:gd name="T5" fmla="*/ 550851619 h 768"/>
                      <a:gd name="T6" fmla="*/ 547096735 w 840"/>
                      <a:gd name="T7" fmla="*/ 550851619 h 768"/>
                      <a:gd name="T8" fmla="*/ 547096735 w 840"/>
                      <a:gd name="T9" fmla="*/ 550851619 h 768"/>
                      <a:gd name="T10" fmla="*/ 547096735 w 840"/>
                      <a:gd name="T11" fmla="*/ 550851619 h 768"/>
                      <a:gd name="T12" fmla="*/ 547096735 w 840"/>
                      <a:gd name="T13" fmla="*/ 550851619 h 768"/>
                      <a:gd name="T14" fmla="*/ 547096735 w 840"/>
                      <a:gd name="T15" fmla="*/ 550851619 h 768"/>
                      <a:gd name="T16" fmla="*/ 547096735 w 840"/>
                      <a:gd name="T17" fmla="*/ 550851619 h 768"/>
                      <a:gd name="T18" fmla="*/ 547096735 w 840"/>
                      <a:gd name="T19" fmla="*/ 550851619 h 768"/>
                      <a:gd name="T20" fmla="*/ 547096735 w 840"/>
                      <a:gd name="T21" fmla="*/ 550851619 h 768"/>
                      <a:gd name="T22" fmla="*/ 547096735 w 840"/>
                      <a:gd name="T23" fmla="*/ 550851619 h 768"/>
                      <a:gd name="T24" fmla="*/ 547096735 w 840"/>
                      <a:gd name="T25" fmla="*/ 550851619 h 768"/>
                      <a:gd name="T26" fmla="*/ 547096735 w 840"/>
                      <a:gd name="T27" fmla="*/ 550851619 h 768"/>
                      <a:gd name="T28" fmla="*/ 547096735 w 840"/>
                      <a:gd name="T29" fmla="*/ 550851619 h 768"/>
                      <a:gd name="T30" fmla="*/ 547096735 w 840"/>
                      <a:gd name="T31" fmla="*/ 550851619 h 768"/>
                      <a:gd name="T32" fmla="*/ 547096735 w 840"/>
                      <a:gd name="T33" fmla="*/ 550851619 h 768"/>
                      <a:gd name="T34" fmla="*/ 547096735 w 840"/>
                      <a:gd name="T35" fmla="*/ 550851619 h 768"/>
                      <a:gd name="T36" fmla="*/ 547096735 w 840"/>
                      <a:gd name="T37" fmla="*/ 550851619 h 768"/>
                      <a:gd name="T38" fmla="*/ 547096735 w 840"/>
                      <a:gd name="T39" fmla="*/ 550851619 h 768"/>
                      <a:gd name="T40" fmla="*/ 547096735 w 840"/>
                      <a:gd name="T41" fmla="*/ 550851619 h 768"/>
                      <a:gd name="T42" fmla="*/ 547096735 w 840"/>
                      <a:gd name="T43" fmla="*/ 550851619 h 768"/>
                      <a:gd name="T44" fmla="*/ 547096735 w 840"/>
                      <a:gd name="T45" fmla="*/ 550851619 h 768"/>
                      <a:gd name="T46" fmla="*/ 547096735 w 840"/>
                      <a:gd name="T47" fmla="*/ 550851619 h 768"/>
                      <a:gd name="T48" fmla="*/ 547096735 w 840"/>
                      <a:gd name="T49" fmla="*/ 550851619 h 768"/>
                      <a:gd name="T50" fmla="*/ 547096735 w 840"/>
                      <a:gd name="T51" fmla="*/ 550851619 h 768"/>
                      <a:gd name="T52" fmla="*/ 547096735 w 840"/>
                      <a:gd name="T53" fmla="*/ 550851619 h 768"/>
                      <a:gd name="T54" fmla="*/ 547096735 w 840"/>
                      <a:gd name="T55" fmla="*/ 550851619 h 768"/>
                      <a:gd name="T56" fmla="*/ 547096735 w 840"/>
                      <a:gd name="T57" fmla="*/ 550851619 h 768"/>
                      <a:gd name="T58" fmla="*/ 547096735 w 840"/>
                      <a:gd name="T59" fmla="*/ 550851619 h 768"/>
                      <a:gd name="T60" fmla="*/ 547096735 w 840"/>
                      <a:gd name="T61" fmla="*/ 550851619 h 768"/>
                      <a:gd name="T62" fmla="*/ 547096735 w 840"/>
                      <a:gd name="T63" fmla="*/ 550851619 h 768"/>
                      <a:gd name="T64" fmla="*/ 547096735 w 840"/>
                      <a:gd name="T65" fmla="*/ 550851619 h 768"/>
                      <a:gd name="T66" fmla="*/ 547096735 w 840"/>
                      <a:gd name="T67" fmla="*/ 550851619 h 768"/>
                      <a:gd name="T68" fmla="*/ 547096735 w 840"/>
                      <a:gd name="T69" fmla="*/ 550851619 h 768"/>
                      <a:gd name="T70" fmla="*/ 547096735 w 840"/>
                      <a:gd name="T71" fmla="*/ 550851619 h 768"/>
                      <a:gd name="T72" fmla="*/ 547096735 w 840"/>
                      <a:gd name="T73" fmla="*/ 550851619 h 768"/>
                      <a:gd name="T74" fmla="*/ 547096735 w 840"/>
                      <a:gd name="T75" fmla="*/ 550851619 h 768"/>
                      <a:gd name="T76" fmla="*/ 547096735 w 840"/>
                      <a:gd name="T77" fmla="*/ 550851619 h 768"/>
                      <a:gd name="T78" fmla="*/ 547096735 w 840"/>
                      <a:gd name="T79" fmla="*/ 550851619 h 768"/>
                      <a:gd name="T80" fmla="*/ 547096735 w 840"/>
                      <a:gd name="T81" fmla="*/ 550851619 h 768"/>
                      <a:gd name="T82" fmla="*/ 547096735 w 840"/>
                      <a:gd name="T83" fmla="*/ 550851619 h 768"/>
                      <a:gd name="T84" fmla="*/ 547096735 w 840"/>
                      <a:gd name="T85" fmla="*/ 550851619 h 768"/>
                      <a:gd name="T86" fmla="*/ 547096735 w 840"/>
                      <a:gd name="T87" fmla="*/ 550851619 h 768"/>
                      <a:gd name="T88" fmla="*/ 547096735 w 840"/>
                      <a:gd name="T89" fmla="*/ 550851619 h 768"/>
                      <a:gd name="T90" fmla="*/ 547096735 w 840"/>
                      <a:gd name="T91" fmla="*/ 550851619 h 768"/>
                      <a:gd name="T92" fmla="*/ 547096735 w 840"/>
                      <a:gd name="T93" fmla="*/ 550851619 h 768"/>
                      <a:gd name="T94" fmla="*/ 547096735 w 840"/>
                      <a:gd name="T95" fmla="*/ 550851619 h 768"/>
                      <a:gd name="T96" fmla="*/ 547096735 w 840"/>
                      <a:gd name="T97" fmla="*/ 550851619 h 768"/>
                      <a:gd name="T98" fmla="*/ 547096735 w 840"/>
                      <a:gd name="T99" fmla="*/ 550851619 h 768"/>
                      <a:gd name="T100" fmla="*/ 547096735 w 840"/>
                      <a:gd name="T101" fmla="*/ 550851619 h 768"/>
                      <a:gd name="T102" fmla="*/ 547096735 w 840"/>
                      <a:gd name="T103" fmla="*/ 550851619 h 768"/>
                      <a:gd name="T104" fmla="*/ 547096735 w 840"/>
                      <a:gd name="T105" fmla="*/ 550851619 h 768"/>
                      <a:gd name="T106" fmla="*/ 547096735 w 840"/>
                      <a:gd name="T107" fmla="*/ 550851619 h 768"/>
                      <a:gd name="T108" fmla="*/ 547096735 w 840"/>
                      <a:gd name="T109" fmla="*/ 550851619 h 768"/>
                      <a:gd name="T110" fmla="*/ 547096735 w 840"/>
                      <a:gd name="T111" fmla="*/ 550851619 h 768"/>
                      <a:gd name="T112" fmla="*/ 547096735 w 840"/>
                      <a:gd name="T113" fmla="*/ 550851619 h 768"/>
                      <a:gd name="T114" fmla="*/ 547096735 w 840"/>
                      <a:gd name="T115" fmla="*/ 550851619 h 768"/>
                      <a:gd name="T116" fmla="*/ 547096735 w 840"/>
                      <a:gd name="T117" fmla="*/ 550851619 h 768"/>
                      <a:gd name="T118" fmla="*/ 547096735 w 840"/>
                      <a:gd name="T119" fmla="*/ 550851619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rgbClr val="C0C0C0"/>
                  </a:solidFill>
                  <a:ln w="3175" algn="ctr">
                    <a:solidFill>
                      <a:schemeClr val="bg1"/>
                    </a:solidFill>
                    <a:round/>
                    <a:headEnd/>
                    <a:tailEnd/>
                  </a:ln>
                </p:spPr>
                <p:txBody>
                  <a:bodyPr/>
                  <a:lstStyle/>
                  <a:p>
                    <a:endParaRPr lang="es-ES"/>
                  </a:p>
                </p:txBody>
              </p:sp>
              <p:sp>
                <p:nvSpPr>
                  <p:cNvPr id="72906" name="Niger"/>
                  <p:cNvSpPr>
                    <a:spLocks/>
                  </p:cNvSpPr>
                  <p:nvPr/>
                </p:nvSpPr>
                <p:spPr bwMode="auto">
                  <a:xfrm>
                    <a:off x="2658" y="1826"/>
                    <a:ext cx="284" cy="241"/>
                  </a:xfrm>
                  <a:custGeom>
                    <a:avLst/>
                    <a:gdLst>
                      <a:gd name="T0" fmla="*/ 549445894 w 1110"/>
                      <a:gd name="T1" fmla="*/ 549409025 h 942"/>
                      <a:gd name="T2" fmla="*/ 549445894 w 1110"/>
                      <a:gd name="T3" fmla="*/ 549409025 h 942"/>
                      <a:gd name="T4" fmla="*/ 549445894 w 1110"/>
                      <a:gd name="T5" fmla="*/ 549409025 h 942"/>
                      <a:gd name="T6" fmla="*/ 549445894 w 1110"/>
                      <a:gd name="T7" fmla="*/ 549409025 h 942"/>
                      <a:gd name="T8" fmla="*/ 549445894 w 1110"/>
                      <a:gd name="T9" fmla="*/ 549409025 h 942"/>
                      <a:gd name="T10" fmla="*/ 549445894 w 1110"/>
                      <a:gd name="T11" fmla="*/ 549409025 h 942"/>
                      <a:gd name="T12" fmla="*/ 549445894 w 1110"/>
                      <a:gd name="T13" fmla="*/ 549409025 h 942"/>
                      <a:gd name="T14" fmla="*/ 549445894 w 1110"/>
                      <a:gd name="T15" fmla="*/ 549409025 h 942"/>
                      <a:gd name="T16" fmla="*/ 549445894 w 1110"/>
                      <a:gd name="T17" fmla="*/ 549409025 h 942"/>
                      <a:gd name="T18" fmla="*/ 549445894 w 1110"/>
                      <a:gd name="T19" fmla="*/ 549409025 h 942"/>
                      <a:gd name="T20" fmla="*/ 549445894 w 1110"/>
                      <a:gd name="T21" fmla="*/ 549409025 h 942"/>
                      <a:gd name="T22" fmla="*/ 549445894 w 1110"/>
                      <a:gd name="T23" fmla="*/ 549409025 h 942"/>
                      <a:gd name="T24" fmla="*/ 549445894 w 1110"/>
                      <a:gd name="T25" fmla="*/ 549409025 h 942"/>
                      <a:gd name="T26" fmla="*/ 549445894 w 1110"/>
                      <a:gd name="T27" fmla="*/ 549409025 h 942"/>
                      <a:gd name="T28" fmla="*/ 549445894 w 1110"/>
                      <a:gd name="T29" fmla="*/ 549409025 h 942"/>
                      <a:gd name="T30" fmla="*/ 549445894 w 1110"/>
                      <a:gd name="T31" fmla="*/ 549409025 h 942"/>
                      <a:gd name="T32" fmla="*/ 549445894 w 1110"/>
                      <a:gd name="T33" fmla="*/ 549409025 h 942"/>
                      <a:gd name="T34" fmla="*/ 549445894 w 1110"/>
                      <a:gd name="T35" fmla="*/ 549409025 h 942"/>
                      <a:gd name="T36" fmla="*/ 549445894 w 1110"/>
                      <a:gd name="T37" fmla="*/ 549409025 h 942"/>
                      <a:gd name="T38" fmla="*/ 549445894 w 1110"/>
                      <a:gd name="T39" fmla="*/ 549409025 h 942"/>
                      <a:gd name="T40" fmla="*/ 549445894 w 1110"/>
                      <a:gd name="T41" fmla="*/ 549409025 h 942"/>
                      <a:gd name="T42" fmla="*/ 549445894 w 1110"/>
                      <a:gd name="T43" fmla="*/ 549409025 h 942"/>
                      <a:gd name="T44" fmla="*/ 549445894 w 1110"/>
                      <a:gd name="T45" fmla="*/ 549409025 h 942"/>
                      <a:gd name="T46" fmla="*/ 549445894 w 1110"/>
                      <a:gd name="T47" fmla="*/ 549409025 h 942"/>
                      <a:gd name="T48" fmla="*/ 549445894 w 1110"/>
                      <a:gd name="T49" fmla="*/ 549409025 h 942"/>
                      <a:gd name="T50" fmla="*/ 549445894 w 1110"/>
                      <a:gd name="T51" fmla="*/ 549409025 h 942"/>
                      <a:gd name="T52" fmla="*/ 549445894 w 1110"/>
                      <a:gd name="T53" fmla="*/ 549409025 h 942"/>
                      <a:gd name="T54" fmla="*/ 549445894 w 1110"/>
                      <a:gd name="T55" fmla="*/ 549409025 h 942"/>
                      <a:gd name="T56" fmla="*/ 549445894 w 1110"/>
                      <a:gd name="T57" fmla="*/ 549409025 h 942"/>
                      <a:gd name="T58" fmla="*/ 549445894 w 1110"/>
                      <a:gd name="T59" fmla="*/ 549409025 h 942"/>
                      <a:gd name="T60" fmla="*/ 549445894 w 1110"/>
                      <a:gd name="T61" fmla="*/ 549409025 h 942"/>
                      <a:gd name="T62" fmla="*/ 549445894 w 1110"/>
                      <a:gd name="T63" fmla="*/ 549409025 h 942"/>
                      <a:gd name="T64" fmla="*/ 549445894 w 1110"/>
                      <a:gd name="T65" fmla="*/ 549409025 h 942"/>
                      <a:gd name="T66" fmla="*/ 549445894 w 1110"/>
                      <a:gd name="T67" fmla="*/ 549409025 h 942"/>
                      <a:gd name="T68" fmla="*/ 549445894 w 1110"/>
                      <a:gd name="T69" fmla="*/ 549409025 h 942"/>
                      <a:gd name="T70" fmla="*/ 549445894 w 1110"/>
                      <a:gd name="T71" fmla="*/ 549409025 h 942"/>
                      <a:gd name="T72" fmla="*/ 549445894 w 1110"/>
                      <a:gd name="T73" fmla="*/ 549409025 h 942"/>
                      <a:gd name="T74" fmla="*/ 549445894 w 1110"/>
                      <a:gd name="T75" fmla="*/ 549409025 h 942"/>
                      <a:gd name="T76" fmla="*/ 549445894 w 1110"/>
                      <a:gd name="T77" fmla="*/ 549409025 h 942"/>
                      <a:gd name="T78" fmla="*/ 549445894 w 1110"/>
                      <a:gd name="T79" fmla="*/ 549409025 h 942"/>
                      <a:gd name="T80" fmla="*/ 549445894 w 1110"/>
                      <a:gd name="T81" fmla="*/ 549409025 h 942"/>
                      <a:gd name="T82" fmla="*/ 549445894 w 1110"/>
                      <a:gd name="T83" fmla="*/ 549409025 h 942"/>
                      <a:gd name="T84" fmla="*/ 549445894 w 1110"/>
                      <a:gd name="T85" fmla="*/ 549409025 h 942"/>
                      <a:gd name="T86" fmla="*/ 549445894 w 1110"/>
                      <a:gd name="T87" fmla="*/ 549409025 h 942"/>
                      <a:gd name="T88" fmla="*/ 549445894 w 1110"/>
                      <a:gd name="T89" fmla="*/ 549409025 h 942"/>
                      <a:gd name="T90" fmla="*/ 549445894 w 1110"/>
                      <a:gd name="T91" fmla="*/ 549409025 h 942"/>
                      <a:gd name="T92" fmla="*/ 549445894 w 1110"/>
                      <a:gd name="T93" fmla="*/ 549409025 h 942"/>
                      <a:gd name="T94" fmla="*/ 549445894 w 1110"/>
                      <a:gd name="T95" fmla="*/ 549409025 h 942"/>
                      <a:gd name="T96" fmla="*/ 549445894 w 1110"/>
                      <a:gd name="T97" fmla="*/ 549409025 h 942"/>
                      <a:gd name="T98" fmla="*/ 0 w 1110"/>
                      <a:gd name="T99" fmla="*/ 549409025 h 942"/>
                      <a:gd name="T100" fmla="*/ 549445894 w 1110"/>
                      <a:gd name="T101" fmla="*/ 549409025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rgbClr val="C0C0C0"/>
                  </a:solidFill>
                  <a:ln w="3175" algn="ctr">
                    <a:solidFill>
                      <a:schemeClr val="bg1"/>
                    </a:solidFill>
                    <a:round/>
                    <a:headEnd/>
                    <a:tailEnd/>
                  </a:ln>
                </p:spPr>
                <p:txBody>
                  <a:bodyPr/>
                  <a:lstStyle/>
                  <a:p>
                    <a:endParaRPr lang="es-ES"/>
                  </a:p>
                </p:txBody>
              </p:sp>
              <p:sp>
                <p:nvSpPr>
                  <p:cNvPr id="72907" name="Namibia"/>
                  <p:cNvSpPr>
                    <a:spLocks/>
                  </p:cNvSpPr>
                  <p:nvPr/>
                </p:nvSpPr>
                <p:spPr bwMode="auto">
                  <a:xfrm>
                    <a:off x="2864" y="2659"/>
                    <a:ext cx="244" cy="249"/>
                  </a:xfrm>
                  <a:custGeom>
                    <a:avLst/>
                    <a:gdLst>
                      <a:gd name="T0" fmla="*/ 549251311 w 954"/>
                      <a:gd name="T1" fmla="*/ 550126715 h 972"/>
                      <a:gd name="T2" fmla="*/ 549251311 w 954"/>
                      <a:gd name="T3" fmla="*/ 550126715 h 972"/>
                      <a:gd name="T4" fmla="*/ 549251311 w 954"/>
                      <a:gd name="T5" fmla="*/ 550126715 h 972"/>
                      <a:gd name="T6" fmla="*/ 549251311 w 954"/>
                      <a:gd name="T7" fmla="*/ 550126715 h 972"/>
                      <a:gd name="T8" fmla="*/ 549251311 w 954"/>
                      <a:gd name="T9" fmla="*/ 550126715 h 972"/>
                      <a:gd name="T10" fmla="*/ 549251311 w 954"/>
                      <a:gd name="T11" fmla="*/ 550126715 h 972"/>
                      <a:gd name="T12" fmla="*/ 549251311 w 954"/>
                      <a:gd name="T13" fmla="*/ 550126715 h 972"/>
                      <a:gd name="T14" fmla="*/ 549251311 w 954"/>
                      <a:gd name="T15" fmla="*/ 550126715 h 972"/>
                      <a:gd name="T16" fmla="*/ 549251311 w 954"/>
                      <a:gd name="T17" fmla="*/ 550126715 h 972"/>
                      <a:gd name="T18" fmla="*/ 549251311 w 954"/>
                      <a:gd name="T19" fmla="*/ 550126715 h 972"/>
                      <a:gd name="T20" fmla="*/ 549251311 w 954"/>
                      <a:gd name="T21" fmla="*/ 550126715 h 972"/>
                      <a:gd name="T22" fmla="*/ 549251311 w 954"/>
                      <a:gd name="T23" fmla="*/ 550126715 h 972"/>
                      <a:gd name="T24" fmla="*/ 549251311 w 954"/>
                      <a:gd name="T25" fmla="*/ 550126715 h 972"/>
                      <a:gd name="T26" fmla="*/ 549251311 w 954"/>
                      <a:gd name="T27" fmla="*/ 550126715 h 972"/>
                      <a:gd name="T28" fmla="*/ 549251311 w 954"/>
                      <a:gd name="T29" fmla="*/ 550126715 h 972"/>
                      <a:gd name="T30" fmla="*/ 549251311 w 954"/>
                      <a:gd name="T31" fmla="*/ 550126715 h 972"/>
                      <a:gd name="T32" fmla="*/ 549251311 w 954"/>
                      <a:gd name="T33" fmla="*/ 550126715 h 972"/>
                      <a:gd name="T34" fmla="*/ 549251311 w 954"/>
                      <a:gd name="T35" fmla="*/ 550126715 h 972"/>
                      <a:gd name="T36" fmla="*/ 549251311 w 954"/>
                      <a:gd name="T37" fmla="*/ 550126715 h 972"/>
                      <a:gd name="T38" fmla="*/ 549251311 w 954"/>
                      <a:gd name="T39" fmla="*/ 550126715 h 972"/>
                      <a:gd name="T40" fmla="*/ 549251311 w 954"/>
                      <a:gd name="T41" fmla="*/ 550126715 h 972"/>
                      <a:gd name="T42" fmla="*/ 549251311 w 954"/>
                      <a:gd name="T43" fmla="*/ 550126715 h 972"/>
                      <a:gd name="T44" fmla="*/ 549251311 w 954"/>
                      <a:gd name="T45" fmla="*/ 550126715 h 972"/>
                      <a:gd name="T46" fmla="*/ 549251311 w 954"/>
                      <a:gd name="T47" fmla="*/ 550126715 h 972"/>
                      <a:gd name="T48" fmla="*/ 549251311 w 954"/>
                      <a:gd name="T49" fmla="*/ 550126715 h 972"/>
                      <a:gd name="T50" fmla="*/ 549251311 w 954"/>
                      <a:gd name="T51" fmla="*/ 550126715 h 972"/>
                      <a:gd name="T52" fmla="*/ 549251311 w 954"/>
                      <a:gd name="T53" fmla="*/ 550126715 h 972"/>
                      <a:gd name="T54" fmla="*/ 549251311 w 954"/>
                      <a:gd name="T55" fmla="*/ 550126715 h 972"/>
                      <a:gd name="T56" fmla="*/ 549251311 w 954"/>
                      <a:gd name="T57" fmla="*/ 550126715 h 972"/>
                      <a:gd name="T58" fmla="*/ 549251311 w 954"/>
                      <a:gd name="T59" fmla="*/ 550126715 h 972"/>
                      <a:gd name="T60" fmla="*/ 549251311 w 954"/>
                      <a:gd name="T61" fmla="*/ 550126715 h 972"/>
                      <a:gd name="T62" fmla="*/ 549251311 w 954"/>
                      <a:gd name="T63" fmla="*/ 550126715 h 972"/>
                      <a:gd name="T64" fmla="*/ 549251311 w 954"/>
                      <a:gd name="T65" fmla="*/ 550126715 h 972"/>
                      <a:gd name="T66" fmla="*/ 549251311 w 954"/>
                      <a:gd name="T67" fmla="*/ 0 h 972"/>
                      <a:gd name="T68" fmla="*/ 549251311 w 954"/>
                      <a:gd name="T69" fmla="*/ 550126715 h 972"/>
                      <a:gd name="T70" fmla="*/ 549251311 w 954"/>
                      <a:gd name="T71" fmla="*/ 550126715 h 972"/>
                      <a:gd name="T72" fmla="*/ 0 w 954"/>
                      <a:gd name="T73" fmla="*/ 550126715 h 972"/>
                      <a:gd name="T74" fmla="*/ 549251311 w 954"/>
                      <a:gd name="T75" fmla="*/ 550126715 h 972"/>
                      <a:gd name="T76" fmla="*/ 549251311 w 954"/>
                      <a:gd name="T77" fmla="*/ 550126715 h 972"/>
                      <a:gd name="T78" fmla="*/ 549251311 w 954"/>
                      <a:gd name="T79" fmla="*/ 550126715 h 972"/>
                      <a:gd name="T80" fmla="*/ 549251311 w 954"/>
                      <a:gd name="T81" fmla="*/ 550126715 h 972"/>
                      <a:gd name="T82" fmla="*/ 549251311 w 954"/>
                      <a:gd name="T83" fmla="*/ 550126715 h 972"/>
                      <a:gd name="T84" fmla="*/ 549251311 w 954"/>
                      <a:gd name="T85" fmla="*/ 550126715 h 972"/>
                      <a:gd name="T86" fmla="*/ 549251311 w 954"/>
                      <a:gd name="T87" fmla="*/ 550126715 h 972"/>
                      <a:gd name="T88" fmla="*/ 549251311 w 954"/>
                      <a:gd name="T89" fmla="*/ 550126715 h 972"/>
                      <a:gd name="T90" fmla="*/ 549251311 w 954"/>
                      <a:gd name="T91" fmla="*/ 550126715 h 972"/>
                      <a:gd name="T92" fmla="*/ 549251311 w 954"/>
                      <a:gd name="T93" fmla="*/ 550126715 h 972"/>
                      <a:gd name="T94" fmla="*/ 549251311 w 954"/>
                      <a:gd name="T95" fmla="*/ 550126715 h 972"/>
                      <a:gd name="T96" fmla="*/ 549251311 w 954"/>
                      <a:gd name="T97" fmla="*/ 550126715 h 972"/>
                      <a:gd name="T98" fmla="*/ 549251311 w 954"/>
                      <a:gd name="T99" fmla="*/ 550126715 h 972"/>
                      <a:gd name="T100" fmla="*/ 549251311 w 954"/>
                      <a:gd name="T101" fmla="*/ 550126715 h 972"/>
                      <a:gd name="T102" fmla="*/ 549251311 w 954"/>
                      <a:gd name="T103" fmla="*/ 550126715 h 972"/>
                      <a:gd name="T104" fmla="*/ 549251311 w 954"/>
                      <a:gd name="T105" fmla="*/ 550126715 h 972"/>
                      <a:gd name="T106" fmla="*/ 549251311 w 954"/>
                      <a:gd name="T107" fmla="*/ 550126715 h 972"/>
                      <a:gd name="T108" fmla="*/ 549251311 w 954"/>
                      <a:gd name="T109" fmla="*/ 550126715 h 972"/>
                      <a:gd name="T110" fmla="*/ 549251311 w 954"/>
                      <a:gd name="T111" fmla="*/ 550126715 h 972"/>
                      <a:gd name="T112" fmla="*/ 549251311 w 954"/>
                      <a:gd name="T113" fmla="*/ 550126715 h 972"/>
                      <a:gd name="T114" fmla="*/ 549251311 w 954"/>
                      <a:gd name="T115" fmla="*/ 550126715 h 972"/>
                      <a:gd name="T116" fmla="*/ 549251311 w 954"/>
                      <a:gd name="T117" fmla="*/ 550126715 h 972"/>
                      <a:gd name="T118" fmla="*/ 549251311 w 954"/>
                      <a:gd name="T119" fmla="*/ 550126715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rgbClr val="C0C0C0"/>
                  </a:solidFill>
                  <a:ln w="3175" algn="ctr">
                    <a:solidFill>
                      <a:schemeClr val="bg1"/>
                    </a:solidFill>
                    <a:round/>
                    <a:headEnd/>
                    <a:tailEnd/>
                  </a:ln>
                </p:spPr>
                <p:txBody>
                  <a:bodyPr/>
                  <a:lstStyle/>
                  <a:p>
                    <a:endParaRPr lang="es-ES"/>
                  </a:p>
                </p:txBody>
              </p:sp>
              <p:sp>
                <p:nvSpPr>
                  <p:cNvPr id="72908" name="Mozambique"/>
                  <p:cNvSpPr>
                    <a:spLocks/>
                  </p:cNvSpPr>
                  <p:nvPr/>
                </p:nvSpPr>
                <p:spPr bwMode="auto">
                  <a:xfrm>
                    <a:off x="3197" y="2526"/>
                    <a:ext cx="195" cy="342"/>
                  </a:xfrm>
                  <a:custGeom>
                    <a:avLst/>
                    <a:gdLst>
                      <a:gd name="T0" fmla="*/ 549552595 w 762"/>
                      <a:gd name="T1" fmla="*/ 548908045 h 1338"/>
                      <a:gd name="T2" fmla="*/ 549552595 w 762"/>
                      <a:gd name="T3" fmla="*/ 548908045 h 1338"/>
                      <a:gd name="T4" fmla="*/ 549552595 w 762"/>
                      <a:gd name="T5" fmla="*/ 548908045 h 1338"/>
                      <a:gd name="T6" fmla="*/ 549552595 w 762"/>
                      <a:gd name="T7" fmla="*/ 548908045 h 1338"/>
                      <a:gd name="T8" fmla="*/ 549552595 w 762"/>
                      <a:gd name="T9" fmla="*/ 548908045 h 1338"/>
                      <a:gd name="T10" fmla="*/ 549552595 w 762"/>
                      <a:gd name="T11" fmla="*/ 548908045 h 1338"/>
                      <a:gd name="T12" fmla="*/ 549552595 w 762"/>
                      <a:gd name="T13" fmla="*/ 548908045 h 1338"/>
                      <a:gd name="T14" fmla="*/ 549552595 w 762"/>
                      <a:gd name="T15" fmla="*/ 548908045 h 1338"/>
                      <a:gd name="T16" fmla="*/ 549552595 w 762"/>
                      <a:gd name="T17" fmla="*/ 548908045 h 1338"/>
                      <a:gd name="T18" fmla="*/ 549552595 w 762"/>
                      <a:gd name="T19" fmla="*/ 548908045 h 1338"/>
                      <a:gd name="T20" fmla="*/ 549552595 w 762"/>
                      <a:gd name="T21" fmla="*/ 548908045 h 1338"/>
                      <a:gd name="T22" fmla="*/ 549552595 w 762"/>
                      <a:gd name="T23" fmla="*/ 548908045 h 1338"/>
                      <a:gd name="T24" fmla="*/ 549552595 w 762"/>
                      <a:gd name="T25" fmla="*/ 548908045 h 1338"/>
                      <a:gd name="T26" fmla="*/ 549552595 w 762"/>
                      <a:gd name="T27" fmla="*/ 548908045 h 1338"/>
                      <a:gd name="T28" fmla="*/ 549552595 w 762"/>
                      <a:gd name="T29" fmla="*/ 548908045 h 1338"/>
                      <a:gd name="T30" fmla="*/ 549552595 w 762"/>
                      <a:gd name="T31" fmla="*/ 548908045 h 1338"/>
                      <a:gd name="T32" fmla="*/ 549552595 w 762"/>
                      <a:gd name="T33" fmla="*/ 548908045 h 1338"/>
                      <a:gd name="T34" fmla="*/ 549552595 w 762"/>
                      <a:gd name="T35" fmla="*/ 548908045 h 1338"/>
                      <a:gd name="T36" fmla="*/ 549552595 w 762"/>
                      <a:gd name="T37" fmla="*/ 548908045 h 1338"/>
                      <a:gd name="T38" fmla="*/ 549552595 w 762"/>
                      <a:gd name="T39" fmla="*/ 548908045 h 1338"/>
                      <a:gd name="T40" fmla="*/ 549552595 w 762"/>
                      <a:gd name="T41" fmla="*/ 548908045 h 1338"/>
                      <a:gd name="T42" fmla="*/ 549552595 w 762"/>
                      <a:gd name="T43" fmla="*/ 548908045 h 1338"/>
                      <a:gd name="T44" fmla="*/ 549552595 w 762"/>
                      <a:gd name="T45" fmla="*/ 548908045 h 1338"/>
                      <a:gd name="T46" fmla="*/ 549552595 w 762"/>
                      <a:gd name="T47" fmla="*/ 548908045 h 1338"/>
                      <a:gd name="T48" fmla="*/ 549552595 w 762"/>
                      <a:gd name="T49" fmla="*/ 548908045 h 1338"/>
                      <a:gd name="T50" fmla="*/ 549552595 w 762"/>
                      <a:gd name="T51" fmla="*/ 548908045 h 1338"/>
                      <a:gd name="T52" fmla="*/ 549552595 w 762"/>
                      <a:gd name="T53" fmla="*/ 548908045 h 1338"/>
                      <a:gd name="T54" fmla="*/ 549552595 w 762"/>
                      <a:gd name="T55" fmla="*/ 548908045 h 1338"/>
                      <a:gd name="T56" fmla="*/ 0 w 762"/>
                      <a:gd name="T57" fmla="*/ 548908045 h 1338"/>
                      <a:gd name="T58" fmla="*/ 549552595 w 762"/>
                      <a:gd name="T59" fmla="*/ 548908045 h 1338"/>
                      <a:gd name="T60" fmla="*/ 549552595 w 762"/>
                      <a:gd name="T61" fmla="*/ 548908045 h 1338"/>
                      <a:gd name="T62" fmla="*/ 549552595 w 762"/>
                      <a:gd name="T63" fmla="*/ 548908045 h 1338"/>
                      <a:gd name="T64" fmla="*/ 549552595 w 762"/>
                      <a:gd name="T65" fmla="*/ 548908045 h 1338"/>
                      <a:gd name="T66" fmla="*/ 549552595 w 762"/>
                      <a:gd name="T67" fmla="*/ 548908045 h 1338"/>
                      <a:gd name="T68" fmla="*/ 549552595 w 762"/>
                      <a:gd name="T69" fmla="*/ 548908045 h 1338"/>
                      <a:gd name="T70" fmla="*/ 549552595 w 762"/>
                      <a:gd name="T71" fmla="*/ 548908045 h 1338"/>
                      <a:gd name="T72" fmla="*/ 549552595 w 762"/>
                      <a:gd name="T73" fmla="*/ 548908045 h 1338"/>
                      <a:gd name="T74" fmla="*/ 549552595 w 762"/>
                      <a:gd name="T75" fmla="*/ 548908045 h 1338"/>
                      <a:gd name="T76" fmla="*/ 549552595 w 762"/>
                      <a:gd name="T77" fmla="*/ 548908045 h 1338"/>
                      <a:gd name="T78" fmla="*/ 549552595 w 762"/>
                      <a:gd name="T79" fmla="*/ 548908045 h 1338"/>
                      <a:gd name="T80" fmla="*/ 549552595 w 762"/>
                      <a:gd name="T81" fmla="*/ 548908045 h 1338"/>
                      <a:gd name="T82" fmla="*/ 549552595 w 762"/>
                      <a:gd name="T83" fmla="*/ 548908045 h 1338"/>
                      <a:gd name="T84" fmla="*/ 549552595 w 762"/>
                      <a:gd name="T85" fmla="*/ 548908045 h 1338"/>
                      <a:gd name="T86" fmla="*/ 549552595 w 762"/>
                      <a:gd name="T87" fmla="*/ 548908045 h 1338"/>
                      <a:gd name="T88" fmla="*/ 549552595 w 762"/>
                      <a:gd name="T89" fmla="*/ 548908045 h 1338"/>
                      <a:gd name="T90" fmla="*/ 549552595 w 762"/>
                      <a:gd name="T91" fmla="*/ 548908045 h 1338"/>
                      <a:gd name="T92" fmla="*/ 549552595 w 762"/>
                      <a:gd name="T93" fmla="*/ 548908045 h 1338"/>
                      <a:gd name="T94" fmla="*/ 549552595 w 762"/>
                      <a:gd name="T95" fmla="*/ 548908045 h 1338"/>
                      <a:gd name="T96" fmla="*/ 549552595 w 762"/>
                      <a:gd name="T97" fmla="*/ 548908045 h 1338"/>
                      <a:gd name="T98" fmla="*/ 549552595 w 762"/>
                      <a:gd name="T99" fmla="*/ 548908045 h 1338"/>
                      <a:gd name="T100" fmla="*/ 549552595 w 762"/>
                      <a:gd name="T101" fmla="*/ 548908045 h 1338"/>
                      <a:gd name="T102" fmla="*/ 549552595 w 762"/>
                      <a:gd name="T103" fmla="*/ 548908045 h 1338"/>
                      <a:gd name="T104" fmla="*/ 549552595 w 762"/>
                      <a:gd name="T105" fmla="*/ 548908045 h 1338"/>
                      <a:gd name="T106" fmla="*/ 549552595 w 762"/>
                      <a:gd name="T107" fmla="*/ 548908045 h 1338"/>
                      <a:gd name="T108" fmla="*/ 549552595 w 762"/>
                      <a:gd name="T109" fmla="*/ 548908045 h 1338"/>
                      <a:gd name="T110" fmla="*/ 549552595 w 762"/>
                      <a:gd name="T111" fmla="*/ 548908045 h 1338"/>
                      <a:gd name="T112" fmla="*/ 549552595 w 762"/>
                      <a:gd name="T113" fmla="*/ 548908045 h 1338"/>
                      <a:gd name="T114" fmla="*/ 549552595 w 762"/>
                      <a:gd name="T115" fmla="*/ 548908045 h 1338"/>
                      <a:gd name="T116" fmla="*/ 549552595 w 762"/>
                      <a:gd name="T117" fmla="*/ 548908045 h 1338"/>
                      <a:gd name="T118" fmla="*/ 549552595 w 762"/>
                      <a:gd name="T119" fmla="*/ 548908045 h 1338"/>
                      <a:gd name="T120" fmla="*/ 549552595 w 762"/>
                      <a:gd name="T121" fmla="*/ 548908045 h 1338"/>
                      <a:gd name="T122" fmla="*/ 549552595 w 762"/>
                      <a:gd name="T123" fmla="*/ 548908045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rgbClr val="C0C0C0"/>
                  </a:solidFill>
                  <a:ln w="3175" algn="ctr">
                    <a:solidFill>
                      <a:schemeClr val="bg1"/>
                    </a:solidFill>
                    <a:round/>
                    <a:headEnd/>
                    <a:tailEnd/>
                  </a:ln>
                </p:spPr>
                <p:txBody>
                  <a:bodyPr/>
                  <a:lstStyle/>
                  <a:p>
                    <a:endParaRPr lang="es-ES"/>
                  </a:p>
                </p:txBody>
              </p:sp>
              <p:sp>
                <p:nvSpPr>
                  <p:cNvPr id="72909" name="Morocco"/>
                  <p:cNvSpPr>
                    <a:spLocks/>
                  </p:cNvSpPr>
                  <p:nvPr/>
                </p:nvSpPr>
                <p:spPr bwMode="auto">
                  <a:xfrm>
                    <a:off x="2426" y="1571"/>
                    <a:ext cx="217" cy="169"/>
                  </a:xfrm>
                  <a:custGeom>
                    <a:avLst/>
                    <a:gdLst>
                      <a:gd name="T0" fmla="*/ 550831804 w 846"/>
                      <a:gd name="T1" fmla="*/ 549885630 h 660"/>
                      <a:gd name="T2" fmla="*/ 550831804 w 846"/>
                      <a:gd name="T3" fmla="*/ 549885630 h 660"/>
                      <a:gd name="T4" fmla="*/ 550831804 w 846"/>
                      <a:gd name="T5" fmla="*/ 549885630 h 660"/>
                      <a:gd name="T6" fmla="*/ 550831804 w 846"/>
                      <a:gd name="T7" fmla="*/ 549885630 h 660"/>
                      <a:gd name="T8" fmla="*/ 550831804 w 846"/>
                      <a:gd name="T9" fmla="*/ 549885630 h 660"/>
                      <a:gd name="T10" fmla="*/ 550831804 w 846"/>
                      <a:gd name="T11" fmla="*/ 549885630 h 660"/>
                      <a:gd name="T12" fmla="*/ 550831804 w 846"/>
                      <a:gd name="T13" fmla="*/ 549885630 h 660"/>
                      <a:gd name="T14" fmla="*/ 550831804 w 846"/>
                      <a:gd name="T15" fmla="*/ 549885630 h 660"/>
                      <a:gd name="T16" fmla="*/ 550831804 w 846"/>
                      <a:gd name="T17" fmla="*/ 549885630 h 660"/>
                      <a:gd name="T18" fmla="*/ 550831804 w 846"/>
                      <a:gd name="T19" fmla="*/ 0 h 660"/>
                      <a:gd name="T20" fmla="*/ 550831804 w 846"/>
                      <a:gd name="T21" fmla="*/ 549885630 h 660"/>
                      <a:gd name="T22" fmla="*/ 550831804 w 846"/>
                      <a:gd name="T23" fmla="*/ 549885630 h 660"/>
                      <a:gd name="T24" fmla="*/ 550831804 w 846"/>
                      <a:gd name="T25" fmla="*/ 549885630 h 660"/>
                      <a:gd name="T26" fmla="*/ 550831804 w 846"/>
                      <a:gd name="T27" fmla="*/ 549885630 h 660"/>
                      <a:gd name="T28" fmla="*/ 550831804 w 846"/>
                      <a:gd name="T29" fmla="*/ 549885630 h 660"/>
                      <a:gd name="T30" fmla="*/ 550831804 w 846"/>
                      <a:gd name="T31" fmla="*/ 549885630 h 660"/>
                      <a:gd name="T32" fmla="*/ 550831804 w 846"/>
                      <a:gd name="T33" fmla="*/ 549885630 h 660"/>
                      <a:gd name="T34" fmla="*/ 550831804 w 846"/>
                      <a:gd name="T35" fmla="*/ 549885630 h 660"/>
                      <a:gd name="T36" fmla="*/ 550831804 w 846"/>
                      <a:gd name="T37" fmla="*/ 549885630 h 660"/>
                      <a:gd name="T38" fmla="*/ 550831804 w 846"/>
                      <a:gd name="T39" fmla="*/ 549885630 h 660"/>
                      <a:gd name="T40" fmla="*/ 550831804 w 846"/>
                      <a:gd name="T41" fmla="*/ 549885630 h 660"/>
                      <a:gd name="T42" fmla="*/ 550831804 w 846"/>
                      <a:gd name="T43" fmla="*/ 549885630 h 660"/>
                      <a:gd name="T44" fmla="*/ 550831804 w 846"/>
                      <a:gd name="T45" fmla="*/ 549885630 h 660"/>
                      <a:gd name="T46" fmla="*/ 550831804 w 846"/>
                      <a:gd name="T47" fmla="*/ 549885630 h 660"/>
                      <a:gd name="T48" fmla="*/ 550831804 w 846"/>
                      <a:gd name="T49" fmla="*/ 549885630 h 660"/>
                      <a:gd name="T50" fmla="*/ 550831804 w 846"/>
                      <a:gd name="T51" fmla="*/ 549885630 h 660"/>
                      <a:gd name="T52" fmla="*/ 550831804 w 846"/>
                      <a:gd name="T53" fmla="*/ 549885630 h 660"/>
                      <a:gd name="T54" fmla="*/ 550831804 w 846"/>
                      <a:gd name="T55" fmla="*/ 549885630 h 660"/>
                      <a:gd name="T56" fmla="*/ 550831804 w 846"/>
                      <a:gd name="T57" fmla="*/ 549885630 h 660"/>
                      <a:gd name="T58" fmla="*/ 550831804 w 846"/>
                      <a:gd name="T59" fmla="*/ 549885630 h 660"/>
                      <a:gd name="T60" fmla="*/ 550831804 w 846"/>
                      <a:gd name="T61" fmla="*/ 549885630 h 660"/>
                      <a:gd name="T62" fmla="*/ 550831804 w 846"/>
                      <a:gd name="T63" fmla="*/ 549885630 h 660"/>
                      <a:gd name="T64" fmla="*/ 550831804 w 846"/>
                      <a:gd name="T65" fmla="*/ 549885630 h 660"/>
                      <a:gd name="T66" fmla="*/ 550831804 w 846"/>
                      <a:gd name="T67" fmla="*/ 549885630 h 660"/>
                      <a:gd name="T68" fmla="*/ 550831804 w 846"/>
                      <a:gd name="T69" fmla="*/ 549885630 h 660"/>
                      <a:gd name="T70" fmla="*/ 550831804 w 846"/>
                      <a:gd name="T71" fmla="*/ 549885630 h 660"/>
                      <a:gd name="T72" fmla="*/ 550831804 w 846"/>
                      <a:gd name="T73" fmla="*/ 549885630 h 660"/>
                      <a:gd name="T74" fmla="*/ 550831804 w 846"/>
                      <a:gd name="T75" fmla="*/ 549885630 h 660"/>
                      <a:gd name="T76" fmla="*/ 550831804 w 846"/>
                      <a:gd name="T77" fmla="*/ 549885630 h 660"/>
                      <a:gd name="T78" fmla="*/ 550831804 w 846"/>
                      <a:gd name="T79" fmla="*/ 549885630 h 660"/>
                      <a:gd name="T80" fmla="*/ 550831804 w 846"/>
                      <a:gd name="T81" fmla="*/ 549885630 h 660"/>
                      <a:gd name="T82" fmla="*/ 550831804 w 846"/>
                      <a:gd name="T83" fmla="*/ 549885630 h 660"/>
                      <a:gd name="T84" fmla="*/ 550831804 w 846"/>
                      <a:gd name="T85" fmla="*/ 549885630 h 660"/>
                      <a:gd name="T86" fmla="*/ 550831804 w 846"/>
                      <a:gd name="T87" fmla="*/ 549885630 h 660"/>
                      <a:gd name="T88" fmla="*/ 550831804 w 846"/>
                      <a:gd name="T89" fmla="*/ 549885630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rgbClr val="C0C0C0"/>
                  </a:solidFill>
                  <a:ln w="3175" algn="ctr">
                    <a:solidFill>
                      <a:schemeClr val="bg1"/>
                    </a:solidFill>
                    <a:round/>
                    <a:headEnd/>
                    <a:tailEnd/>
                  </a:ln>
                </p:spPr>
                <p:txBody>
                  <a:bodyPr/>
                  <a:lstStyle/>
                  <a:p>
                    <a:endParaRPr lang="es-ES"/>
                  </a:p>
                </p:txBody>
              </p:sp>
              <p:sp>
                <p:nvSpPr>
                  <p:cNvPr id="72910" name="Mauritania"/>
                  <p:cNvSpPr>
                    <a:spLocks/>
                  </p:cNvSpPr>
                  <p:nvPr/>
                </p:nvSpPr>
                <p:spPr bwMode="auto">
                  <a:xfrm>
                    <a:off x="2353" y="1749"/>
                    <a:ext cx="219" cy="257"/>
                  </a:xfrm>
                  <a:custGeom>
                    <a:avLst/>
                    <a:gdLst>
                      <a:gd name="T0" fmla="*/ 548133651 w 858"/>
                      <a:gd name="T1" fmla="*/ 550801429 h 1002"/>
                      <a:gd name="T2" fmla="*/ 548133651 w 858"/>
                      <a:gd name="T3" fmla="*/ 550801429 h 1002"/>
                      <a:gd name="T4" fmla="*/ 548133651 w 858"/>
                      <a:gd name="T5" fmla="*/ 550801429 h 1002"/>
                      <a:gd name="T6" fmla="*/ 548133651 w 858"/>
                      <a:gd name="T7" fmla="*/ 550801429 h 1002"/>
                      <a:gd name="T8" fmla="*/ 548133651 w 858"/>
                      <a:gd name="T9" fmla="*/ 550801429 h 1002"/>
                      <a:gd name="T10" fmla="*/ 548133651 w 858"/>
                      <a:gd name="T11" fmla="*/ 550801429 h 1002"/>
                      <a:gd name="T12" fmla="*/ 548133651 w 858"/>
                      <a:gd name="T13" fmla="*/ 550801429 h 1002"/>
                      <a:gd name="T14" fmla="*/ 548133651 w 858"/>
                      <a:gd name="T15" fmla="*/ 550801429 h 1002"/>
                      <a:gd name="T16" fmla="*/ 548133651 w 858"/>
                      <a:gd name="T17" fmla="*/ 550801429 h 1002"/>
                      <a:gd name="T18" fmla="*/ 548133651 w 858"/>
                      <a:gd name="T19" fmla="*/ 550801429 h 1002"/>
                      <a:gd name="T20" fmla="*/ 548133651 w 858"/>
                      <a:gd name="T21" fmla="*/ 550801429 h 1002"/>
                      <a:gd name="T22" fmla="*/ 548133651 w 858"/>
                      <a:gd name="T23" fmla="*/ 550801429 h 1002"/>
                      <a:gd name="T24" fmla="*/ 548133651 w 858"/>
                      <a:gd name="T25" fmla="*/ 550801429 h 1002"/>
                      <a:gd name="T26" fmla="*/ 548133651 w 858"/>
                      <a:gd name="T27" fmla="*/ 550801429 h 1002"/>
                      <a:gd name="T28" fmla="*/ 548133651 w 858"/>
                      <a:gd name="T29" fmla="*/ 550801429 h 1002"/>
                      <a:gd name="T30" fmla="*/ 548133651 w 858"/>
                      <a:gd name="T31" fmla="*/ 550801429 h 1002"/>
                      <a:gd name="T32" fmla="*/ 548133651 w 858"/>
                      <a:gd name="T33" fmla="*/ 550801429 h 1002"/>
                      <a:gd name="T34" fmla="*/ 548133651 w 858"/>
                      <a:gd name="T35" fmla="*/ 550801429 h 1002"/>
                      <a:gd name="T36" fmla="*/ 548133651 w 858"/>
                      <a:gd name="T37" fmla="*/ 550801429 h 1002"/>
                      <a:gd name="T38" fmla="*/ 548133651 w 858"/>
                      <a:gd name="T39" fmla="*/ 550801429 h 1002"/>
                      <a:gd name="T40" fmla="*/ 548133651 w 858"/>
                      <a:gd name="T41" fmla="*/ 550801429 h 1002"/>
                      <a:gd name="T42" fmla="*/ 548133651 w 858"/>
                      <a:gd name="T43" fmla="*/ 550801429 h 1002"/>
                      <a:gd name="T44" fmla="*/ 548133651 w 858"/>
                      <a:gd name="T45" fmla="*/ 550801429 h 1002"/>
                      <a:gd name="T46" fmla="*/ 548133651 w 858"/>
                      <a:gd name="T47" fmla="*/ 550801429 h 1002"/>
                      <a:gd name="T48" fmla="*/ 548133651 w 858"/>
                      <a:gd name="T49" fmla="*/ 550801429 h 1002"/>
                      <a:gd name="T50" fmla="*/ 548133651 w 858"/>
                      <a:gd name="T51" fmla="*/ 550801429 h 1002"/>
                      <a:gd name="T52" fmla="*/ 548133651 w 858"/>
                      <a:gd name="T53" fmla="*/ 550801429 h 1002"/>
                      <a:gd name="T54" fmla="*/ 548133651 w 858"/>
                      <a:gd name="T55" fmla="*/ 550801429 h 1002"/>
                      <a:gd name="T56" fmla="*/ 548133651 w 858"/>
                      <a:gd name="T57" fmla="*/ 550801429 h 1002"/>
                      <a:gd name="T58" fmla="*/ 548133651 w 858"/>
                      <a:gd name="T59" fmla="*/ 550801429 h 1002"/>
                      <a:gd name="T60" fmla="*/ 548133651 w 858"/>
                      <a:gd name="T61" fmla="*/ 550801429 h 1002"/>
                      <a:gd name="T62" fmla="*/ 548133651 w 858"/>
                      <a:gd name="T63" fmla="*/ 550801429 h 1002"/>
                      <a:gd name="T64" fmla="*/ 548133651 w 858"/>
                      <a:gd name="T65" fmla="*/ 550801429 h 1002"/>
                      <a:gd name="T66" fmla="*/ 548133651 w 858"/>
                      <a:gd name="T67" fmla="*/ 550801429 h 1002"/>
                      <a:gd name="T68" fmla="*/ 548133651 w 858"/>
                      <a:gd name="T69" fmla="*/ 550801429 h 1002"/>
                      <a:gd name="T70" fmla="*/ 548133651 w 858"/>
                      <a:gd name="T71" fmla="*/ 550801429 h 1002"/>
                      <a:gd name="T72" fmla="*/ 548133651 w 858"/>
                      <a:gd name="T73" fmla="*/ 550801429 h 1002"/>
                      <a:gd name="T74" fmla="*/ 548133651 w 858"/>
                      <a:gd name="T75" fmla="*/ 550801429 h 1002"/>
                      <a:gd name="T76" fmla="*/ 548133651 w 858"/>
                      <a:gd name="T77" fmla="*/ 550801429 h 1002"/>
                      <a:gd name="T78" fmla="*/ 548133651 w 858"/>
                      <a:gd name="T79" fmla="*/ 550801429 h 1002"/>
                      <a:gd name="T80" fmla="*/ 548133651 w 858"/>
                      <a:gd name="T81" fmla="*/ 550801429 h 1002"/>
                      <a:gd name="T82" fmla="*/ 548133651 w 858"/>
                      <a:gd name="T83" fmla="*/ 550801429 h 1002"/>
                      <a:gd name="T84" fmla="*/ 548133651 w 858"/>
                      <a:gd name="T85" fmla="*/ 550801429 h 1002"/>
                      <a:gd name="T86" fmla="*/ 548133651 w 858"/>
                      <a:gd name="T87" fmla="*/ 550801429 h 1002"/>
                      <a:gd name="T88" fmla="*/ 548133651 w 858"/>
                      <a:gd name="T89" fmla="*/ 550801429 h 1002"/>
                      <a:gd name="T90" fmla="*/ 548133651 w 858"/>
                      <a:gd name="T91" fmla="*/ 550801429 h 1002"/>
                      <a:gd name="T92" fmla="*/ 548133651 w 858"/>
                      <a:gd name="T93" fmla="*/ 550801429 h 1002"/>
                      <a:gd name="T94" fmla="*/ 548133651 w 858"/>
                      <a:gd name="T95" fmla="*/ 550801429 h 1002"/>
                      <a:gd name="T96" fmla="*/ 548133651 w 858"/>
                      <a:gd name="T97" fmla="*/ 550801429 h 1002"/>
                      <a:gd name="T98" fmla="*/ 0 w 858"/>
                      <a:gd name="T99" fmla="*/ 550801429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rgbClr val="C0C0C0"/>
                  </a:solidFill>
                  <a:ln w="3175" algn="ctr">
                    <a:solidFill>
                      <a:schemeClr val="bg1"/>
                    </a:solidFill>
                    <a:round/>
                    <a:headEnd/>
                    <a:tailEnd/>
                  </a:ln>
                </p:spPr>
                <p:txBody>
                  <a:bodyPr/>
                  <a:lstStyle/>
                  <a:p>
                    <a:endParaRPr lang="es-ES"/>
                  </a:p>
                </p:txBody>
              </p:sp>
              <p:sp>
                <p:nvSpPr>
                  <p:cNvPr id="72911" name="Mali"/>
                  <p:cNvSpPr>
                    <a:spLocks/>
                  </p:cNvSpPr>
                  <p:nvPr/>
                </p:nvSpPr>
                <p:spPr bwMode="auto">
                  <a:xfrm>
                    <a:off x="2433" y="1794"/>
                    <a:ext cx="297" cy="307"/>
                  </a:xfrm>
                  <a:custGeom>
                    <a:avLst/>
                    <a:gdLst>
                      <a:gd name="T0" fmla="*/ 547940055 w 1164"/>
                      <a:gd name="T1" fmla="*/ 549397545 h 1200"/>
                      <a:gd name="T2" fmla="*/ 547940055 w 1164"/>
                      <a:gd name="T3" fmla="*/ 549397545 h 1200"/>
                      <a:gd name="T4" fmla="*/ 547940055 w 1164"/>
                      <a:gd name="T5" fmla="*/ 549397545 h 1200"/>
                      <a:gd name="T6" fmla="*/ 547940055 w 1164"/>
                      <a:gd name="T7" fmla="*/ 549397545 h 1200"/>
                      <a:gd name="T8" fmla="*/ 547940055 w 1164"/>
                      <a:gd name="T9" fmla="*/ 549397545 h 1200"/>
                      <a:gd name="T10" fmla="*/ 547940055 w 1164"/>
                      <a:gd name="T11" fmla="*/ 549397545 h 1200"/>
                      <a:gd name="T12" fmla="*/ 547940055 w 1164"/>
                      <a:gd name="T13" fmla="*/ 549397545 h 1200"/>
                      <a:gd name="T14" fmla="*/ 547940055 w 1164"/>
                      <a:gd name="T15" fmla="*/ 549397545 h 1200"/>
                      <a:gd name="T16" fmla="*/ 547940055 w 1164"/>
                      <a:gd name="T17" fmla="*/ 549397545 h 1200"/>
                      <a:gd name="T18" fmla="*/ 547940055 w 1164"/>
                      <a:gd name="T19" fmla="*/ 549397545 h 1200"/>
                      <a:gd name="T20" fmla="*/ 547940055 w 1164"/>
                      <a:gd name="T21" fmla="*/ 549397545 h 1200"/>
                      <a:gd name="T22" fmla="*/ 547940055 w 1164"/>
                      <a:gd name="T23" fmla="*/ 549397545 h 1200"/>
                      <a:gd name="T24" fmla="*/ 547940055 w 1164"/>
                      <a:gd name="T25" fmla="*/ 549397545 h 1200"/>
                      <a:gd name="T26" fmla="*/ 547940055 w 1164"/>
                      <a:gd name="T27" fmla="*/ 549397545 h 1200"/>
                      <a:gd name="T28" fmla="*/ 547940055 w 1164"/>
                      <a:gd name="T29" fmla="*/ 549397545 h 1200"/>
                      <a:gd name="T30" fmla="*/ 547940055 w 1164"/>
                      <a:gd name="T31" fmla="*/ 549397545 h 1200"/>
                      <a:gd name="T32" fmla="*/ 547940055 w 1164"/>
                      <a:gd name="T33" fmla="*/ 549397545 h 1200"/>
                      <a:gd name="T34" fmla="*/ 547940055 w 1164"/>
                      <a:gd name="T35" fmla="*/ 549397545 h 1200"/>
                      <a:gd name="T36" fmla="*/ 547940055 w 1164"/>
                      <a:gd name="T37" fmla="*/ 549397545 h 1200"/>
                      <a:gd name="T38" fmla="*/ 547940055 w 1164"/>
                      <a:gd name="T39" fmla="*/ 549397545 h 1200"/>
                      <a:gd name="T40" fmla="*/ 547940055 w 1164"/>
                      <a:gd name="T41" fmla="*/ 549397545 h 1200"/>
                      <a:gd name="T42" fmla="*/ 547940055 w 1164"/>
                      <a:gd name="T43" fmla="*/ 549397545 h 1200"/>
                      <a:gd name="T44" fmla="*/ 547940055 w 1164"/>
                      <a:gd name="T45" fmla="*/ 549397545 h 1200"/>
                      <a:gd name="T46" fmla="*/ 547940055 w 1164"/>
                      <a:gd name="T47" fmla="*/ 549397545 h 1200"/>
                      <a:gd name="T48" fmla="*/ 547940055 w 1164"/>
                      <a:gd name="T49" fmla="*/ 549397545 h 1200"/>
                      <a:gd name="T50" fmla="*/ 547940055 w 1164"/>
                      <a:gd name="T51" fmla="*/ 549397545 h 1200"/>
                      <a:gd name="T52" fmla="*/ 547940055 w 1164"/>
                      <a:gd name="T53" fmla="*/ 549397545 h 1200"/>
                      <a:gd name="T54" fmla="*/ 0 w 1164"/>
                      <a:gd name="T55" fmla="*/ 549397545 h 1200"/>
                      <a:gd name="T56" fmla="*/ 547940055 w 1164"/>
                      <a:gd name="T57" fmla="*/ 549397545 h 1200"/>
                      <a:gd name="T58" fmla="*/ 547940055 w 1164"/>
                      <a:gd name="T59" fmla="*/ 549397545 h 1200"/>
                      <a:gd name="T60" fmla="*/ 547940055 w 1164"/>
                      <a:gd name="T61" fmla="*/ 549397545 h 1200"/>
                      <a:gd name="T62" fmla="*/ 547940055 w 1164"/>
                      <a:gd name="T63" fmla="*/ 549397545 h 1200"/>
                      <a:gd name="T64" fmla="*/ 547940055 w 1164"/>
                      <a:gd name="T65" fmla="*/ 549397545 h 1200"/>
                      <a:gd name="T66" fmla="*/ 547940055 w 1164"/>
                      <a:gd name="T67" fmla="*/ 549397545 h 1200"/>
                      <a:gd name="T68" fmla="*/ 547940055 w 1164"/>
                      <a:gd name="T69" fmla="*/ 549397545 h 1200"/>
                      <a:gd name="T70" fmla="*/ 547940055 w 1164"/>
                      <a:gd name="T71" fmla="*/ 549397545 h 1200"/>
                      <a:gd name="T72" fmla="*/ 547940055 w 1164"/>
                      <a:gd name="T73" fmla="*/ 549397545 h 1200"/>
                      <a:gd name="T74" fmla="*/ 547940055 w 1164"/>
                      <a:gd name="T75" fmla="*/ 549397545 h 1200"/>
                      <a:gd name="T76" fmla="*/ 547940055 w 1164"/>
                      <a:gd name="T77" fmla="*/ 549397545 h 1200"/>
                      <a:gd name="T78" fmla="*/ 547940055 w 1164"/>
                      <a:gd name="T79" fmla="*/ 549397545 h 1200"/>
                      <a:gd name="T80" fmla="*/ 547940055 w 1164"/>
                      <a:gd name="T81" fmla="*/ 549397545 h 1200"/>
                      <a:gd name="T82" fmla="*/ 547940055 w 1164"/>
                      <a:gd name="T83" fmla="*/ 549397545 h 1200"/>
                      <a:gd name="T84" fmla="*/ 547940055 w 1164"/>
                      <a:gd name="T85" fmla="*/ 549397545 h 1200"/>
                      <a:gd name="T86" fmla="*/ 547940055 w 1164"/>
                      <a:gd name="T87" fmla="*/ 549397545 h 1200"/>
                      <a:gd name="T88" fmla="*/ 547940055 w 1164"/>
                      <a:gd name="T89" fmla="*/ 549397545 h 1200"/>
                      <a:gd name="T90" fmla="*/ 547940055 w 1164"/>
                      <a:gd name="T91" fmla="*/ 549397545 h 1200"/>
                      <a:gd name="T92" fmla="*/ 547940055 w 1164"/>
                      <a:gd name="T93" fmla="*/ 549397545 h 1200"/>
                      <a:gd name="T94" fmla="*/ 547940055 w 1164"/>
                      <a:gd name="T95" fmla="*/ 549397545 h 1200"/>
                      <a:gd name="T96" fmla="*/ 547940055 w 1164"/>
                      <a:gd name="T97" fmla="*/ 549397545 h 1200"/>
                      <a:gd name="T98" fmla="*/ 547940055 w 1164"/>
                      <a:gd name="T99" fmla="*/ 549397545 h 1200"/>
                      <a:gd name="T100" fmla="*/ 547940055 w 1164"/>
                      <a:gd name="T101" fmla="*/ 549397545 h 1200"/>
                      <a:gd name="T102" fmla="*/ 547940055 w 1164"/>
                      <a:gd name="T103" fmla="*/ 549397545 h 1200"/>
                      <a:gd name="T104" fmla="*/ 547940055 w 1164"/>
                      <a:gd name="T105" fmla="*/ 549397545 h 1200"/>
                      <a:gd name="T106" fmla="*/ 547940055 w 1164"/>
                      <a:gd name="T107" fmla="*/ 549397545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rgbClr val="C0C0C0"/>
                  </a:solidFill>
                  <a:ln w="3175" algn="ctr">
                    <a:solidFill>
                      <a:schemeClr val="bg1"/>
                    </a:solidFill>
                    <a:round/>
                    <a:headEnd/>
                    <a:tailEnd/>
                  </a:ln>
                </p:spPr>
                <p:txBody>
                  <a:bodyPr/>
                  <a:lstStyle/>
                  <a:p>
                    <a:endParaRPr lang="es-ES"/>
                  </a:p>
                </p:txBody>
              </p:sp>
              <p:sp>
                <p:nvSpPr>
                  <p:cNvPr id="72912" name="Malawi"/>
                  <p:cNvSpPr>
                    <a:spLocks/>
                  </p:cNvSpPr>
                  <p:nvPr/>
                </p:nvSpPr>
                <p:spPr bwMode="auto">
                  <a:xfrm>
                    <a:off x="3244" y="2504"/>
                    <a:ext cx="60" cy="160"/>
                  </a:xfrm>
                  <a:custGeom>
                    <a:avLst/>
                    <a:gdLst>
                      <a:gd name="T0" fmla="*/ 550636558 w 234"/>
                      <a:gd name="T1" fmla="*/ 550636486 h 624"/>
                      <a:gd name="T2" fmla="*/ 550636558 w 234"/>
                      <a:gd name="T3" fmla="*/ 550636486 h 624"/>
                      <a:gd name="T4" fmla="*/ 550636558 w 234"/>
                      <a:gd name="T5" fmla="*/ 550636486 h 624"/>
                      <a:gd name="T6" fmla="*/ 550636558 w 234"/>
                      <a:gd name="T7" fmla="*/ 550636486 h 624"/>
                      <a:gd name="T8" fmla="*/ 550636558 w 234"/>
                      <a:gd name="T9" fmla="*/ 550636486 h 624"/>
                      <a:gd name="T10" fmla="*/ 550636558 w 234"/>
                      <a:gd name="T11" fmla="*/ 550636486 h 624"/>
                      <a:gd name="T12" fmla="*/ 550636558 w 234"/>
                      <a:gd name="T13" fmla="*/ 550636486 h 624"/>
                      <a:gd name="T14" fmla="*/ 550636558 w 234"/>
                      <a:gd name="T15" fmla="*/ 550636486 h 624"/>
                      <a:gd name="T16" fmla="*/ 550636558 w 234"/>
                      <a:gd name="T17" fmla="*/ 550636486 h 624"/>
                      <a:gd name="T18" fmla="*/ 550636558 w 234"/>
                      <a:gd name="T19" fmla="*/ 550636486 h 624"/>
                      <a:gd name="T20" fmla="*/ 550636558 w 234"/>
                      <a:gd name="T21" fmla="*/ 550636486 h 624"/>
                      <a:gd name="T22" fmla="*/ 550636558 w 234"/>
                      <a:gd name="T23" fmla="*/ 550636486 h 624"/>
                      <a:gd name="T24" fmla="*/ 550636558 w 234"/>
                      <a:gd name="T25" fmla="*/ 550636486 h 624"/>
                      <a:gd name="T26" fmla="*/ 550636558 w 234"/>
                      <a:gd name="T27" fmla="*/ 550636486 h 624"/>
                      <a:gd name="T28" fmla="*/ 550636558 w 234"/>
                      <a:gd name="T29" fmla="*/ 550636486 h 624"/>
                      <a:gd name="T30" fmla="*/ 550636558 w 234"/>
                      <a:gd name="T31" fmla="*/ 550636486 h 624"/>
                      <a:gd name="T32" fmla="*/ 550636558 w 234"/>
                      <a:gd name="T33" fmla="*/ 550636486 h 624"/>
                      <a:gd name="T34" fmla="*/ 550636558 w 234"/>
                      <a:gd name="T35" fmla="*/ 550636486 h 624"/>
                      <a:gd name="T36" fmla="*/ 550636558 w 234"/>
                      <a:gd name="T37" fmla="*/ 550636486 h 624"/>
                      <a:gd name="T38" fmla="*/ 550636558 w 234"/>
                      <a:gd name="T39" fmla="*/ 550636486 h 624"/>
                      <a:gd name="T40" fmla="*/ 550636558 w 234"/>
                      <a:gd name="T41" fmla="*/ 550636486 h 624"/>
                      <a:gd name="T42" fmla="*/ 550636558 w 234"/>
                      <a:gd name="T43" fmla="*/ 550636486 h 624"/>
                      <a:gd name="T44" fmla="*/ 550636558 w 234"/>
                      <a:gd name="T45" fmla="*/ 550636486 h 624"/>
                      <a:gd name="T46" fmla="*/ 550636558 w 234"/>
                      <a:gd name="T47" fmla="*/ 0 h 624"/>
                      <a:gd name="T48" fmla="*/ 550636558 w 234"/>
                      <a:gd name="T49" fmla="*/ 550636486 h 624"/>
                      <a:gd name="T50" fmla="*/ 550636558 w 234"/>
                      <a:gd name="T51" fmla="*/ 550636486 h 624"/>
                      <a:gd name="T52" fmla="*/ 550636558 w 234"/>
                      <a:gd name="T53" fmla="*/ 550636486 h 624"/>
                      <a:gd name="T54" fmla="*/ 550636558 w 234"/>
                      <a:gd name="T55" fmla="*/ 550636486 h 624"/>
                      <a:gd name="T56" fmla="*/ 550636558 w 234"/>
                      <a:gd name="T57" fmla="*/ 550636486 h 624"/>
                      <a:gd name="T58" fmla="*/ 550636558 w 234"/>
                      <a:gd name="T59" fmla="*/ 550636486 h 624"/>
                      <a:gd name="T60" fmla="*/ 550636558 w 234"/>
                      <a:gd name="T61" fmla="*/ 550636486 h 624"/>
                      <a:gd name="T62" fmla="*/ 550636558 w 234"/>
                      <a:gd name="T63" fmla="*/ 550636486 h 624"/>
                      <a:gd name="T64" fmla="*/ 550636558 w 234"/>
                      <a:gd name="T65" fmla="*/ 550636486 h 624"/>
                      <a:gd name="T66" fmla="*/ 550636558 w 234"/>
                      <a:gd name="T67" fmla="*/ 550636486 h 624"/>
                      <a:gd name="T68" fmla="*/ 550636558 w 234"/>
                      <a:gd name="T69" fmla="*/ 550636486 h 624"/>
                      <a:gd name="T70" fmla="*/ 550636558 w 234"/>
                      <a:gd name="T71" fmla="*/ 550636486 h 624"/>
                      <a:gd name="T72" fmla="*/ 550636558 w 234"/>
                      <a:gd name="T73" fmla="*/ 550636486 h 624"/>
                      <a:gd name="T74" fmla="*/ 0 w 234"/>
                      <a:gd name="T75" fmla="*/ 550636486 h 624"/>
                      <a:gd name="T76" fmla="*/ 550636558 w 234"/>
                      <a:gd name="T77" fmla="*/ 550636486 h 624"/>
                      <a:gd name="T78" fmla="*/ 550636558 w 234"/>
                      <a:gd name="T79" fmla="*/ 550636486 h 624"/>
                      <a:gd name="T80" fmla="*/ 550636558 w 234"/>
                      <a:gd name="T81" fmla="*/ 550636486 h 624"/>
                      <a:gd name="T82" fmla="*/ 550636558 w 234"/>
                      <a:gd name="T83" fmla="*/ 550636486 h 624"/>
                      <a:gd name="T84" fmla="*/ 550636558 w 234"/>
                      <a:gd name="T85" fmla="*/ 550636486 h 624"/>
                      <a:gd name="T86" fmla="*/ 550636558 w 234"/>
                      <a:gd name="T87" fmla="*/ 550636486 h 624"/>
                      <a:gd name="T88" fmla="*/ 550636558 w 234"/>
                      <a:gd name="T89" fmla="*/ 550636486 h 624"/>
                      <a:gd name="T90" fmla="*/ 550636558 w 234"/>
                      <a:gd name="T91" fmla="*/ 550636486 h 624"/>
                      <a:gd name="T92" fmla="*/ 550636558 w 234"/>
                      <a:gd name="T93" fmla="*/ 550636486 h 624"/>
                      <a:gd name="T94" fmla="*/ 550636558 w 234"/>
                      <a:gd name="T95" fmla="*/ 550636486 h 624"/>
                      <a:gd name="T96" fmla="*/ 550636558 w 234"/>
                      <a:gd name="T97" fmla="*/ 550636486 h 624"/>
                      <a:gd name="T98" fmla="*/ 550636558 w 234"/>
                      <a:gd name="T99" fmla="*/ 550636486 h 624"/>
                      <a:gd name="T100" fmla="*/ 550636558 w 234"/>
                      <a:gd name="T101" fmla="*/ 550636486 h 624"/>
                      <a:gd name="T102" fmla="*/ 550636558 w 234"/>
                      <a:gd name="T103" fmla="*/ 550636486 h 624"/>
                      <a:gd name="T104" fmla="*/ 550636558 w 234"/>
                      <a:gd name="T105" fmla="*/ 550636486 h 624"/>
                      <a:gd name="T106" fmla="*/ 550636558 w 234"/>
                      <a:gd name="T107" fmla="*/ 550636486 h 624"/>
                      <a:gd name="T108" fmla="*/ 550636558 w 234"/>
                      <a:gd name="T109" fmla="*/ 550636486 h 624"/>
                      <a:gd name="T110" fmla="*/ 550636558 w 234"/>
                      <a:gd name="T111" fmla="*/ 550636486 h 624"/>
                      <a:gd name="T112" fmla="*/ 550636558 w 234"/>
                      <a:gd name="T113" fmla="*/ 550636486 h 624"/>
                      <a:gd name="T114" fmla="*/ 550636558 w 234"/>
                      <a:gd name="T115" fmla="*/ 550636486 h 624"/>
                      <a:gd name="T116" fmla="*/ 550636558 w 234"/>
                      <a:gd name="T117" fmla="*/ 550636486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rgbClr val="C0C0C0"/>
                  </a:solidFill>
                  <a:ln w="3175" algn="ctr">
                    <a:solidFill>
                      <a:schemeClr val="bg1"/>
                    </a:solidFill>
                    <a:round/>
                    <a:headEnd/>
                    <a:tailEnd/>
                  </a:ln>
                </p:spPr>
                <p:txBody>
                  <a:bodyPr/>
                  <a:lstStyle/>
                  <a:p>
                    <a:endParaRPr lang="es-ES"/>
                  </a:p>
                </p:txBody>
              </p:sp>
              <p:sp>
                <p:nvSpPr>
                  <p:cNvPr id="72913" name="Madagascar"/>
                  <p:cNvSpPr>
                    <a:spLocks/>
                  </p:cNvSpPr>
                  <p:nvPr/>
                </p:nvSpPr>
                <p:spPr bwMode="auto">
                  <a:xfrm>
                    <a:off x="3419" y="2563"/>
                    <a:ext cx="152" cy="279"/>
                  </a:xfrm>
                  <a:custGeom>
                    <a:avLst/>
                    <a:gdLst>
                      <a:gd name="T0" fmla="*/ 549524078 w 594"/>
                      <a:gd name="T1" fmla="*/ 548669897 h 1092"/>
                      <a:gd name="T2" fmla="*/ 549524078 w 594"/>
                      <a:gd name="T3" fmla="*/ 548669897 h 1092"/>
                      <a:gd name="T4" fmla="*/ 549524078 w 594"/>
                      <a:gd name="T5" fmla="*/ 548669897 h 1092"/>
                      <a:gd name="T6" fmla="*/ 549524078 w 594"/>
                      <a:gd name="T7" fmla="*/ 548669897 h 1092"/>
                      <a:gd name="T8" fmla="*/ 549524078 w 594"/>
                      <a:gd name="T9" fmla="*/ 548669897 h 1092"/>
                      <a:gd name="T10" fmla="*/ 549524078 w 594"/>
                      <a:gd name="T11" fmla="*/ 548669897 h 1092"/>
                      <a:gd name="T12" fmla="*/ 549524078 w 594"/>
                      <a:gd name="T13" fmla="*/ 548669897 h 1092"/>
                      <a:gd name="T14" fmla="*/ 549524078 w 594"/>
                      <a:gd name="T15" fmla="*/ 548669897 h 1092"/>
                      <a:gd name="T16" fmla="*/ 549524078 w 594"/>
                      <a:gd name="T17" fmla="*/ 548669897 h 1092"/>
                      <a:gd name="T18" fmla="*/ 549524078 w 594"/>
                      <a:gd name="T19" fmla="*/ 548669897 h 1092"/>
                      <a:gd name="T20" fmla="*/ 549524078 w 594"/>
                      <a:gd name="T21" fmla="*/ 548669897 h 1092"/>
                      <a:gd name="T22" fmla="*/ 549524078 w 594"/>
                      <a:gd name="T23" fmla="*/ 548669897 h 1092"/>
                      <a:gd name="T24" fmla="*/ 549524078 w 594"/>
                      <a:gd name="T25" fmla="*/ 548669897 h 1092"/>
                      <a:gd name="T26" fmla="*/ 549524078 w 594"/>
                      <a:gd name="T27" fmla="*/ 548669897 h 1092"/>
                      <a:gd name="T28" fmla="*/ 549524078 w 594"/>
                      <a:gd name="T29" fmla="*/ 548669897 h 1092"/>
                      <a:gd name="T30" fmla="*/ 549524078 w 594"/>
                      <a:gd name="T31" fmla="*/ 548669897 h 1092"/>
                      <a:gd name="T32" fmla="*/ 549524078 w 594"/>
                      <a:gd name="T33" fmla="*/ 0 h 1092"/>
                      <a:gd name="T34" fmla="*/ 549524078 w 594"/>
                      <a:gd name="T35" fmla="*/ 548669897 h 1092"/>
                      <a:gd name="T36" fmla="*/ 549524078 w 594"/>
                      <a:gd name="T37" fmla="*/ 548669897 h 1092"/>
                      <a:gd name="T38" fmla="*/ 549524078 w 594"/>
                      <a:gd name="T39" fmla="*/ 548669897 h 1092"/>
                      <a:gd name="T40" fmla="*/ 549524078 w 594"/>
                      <a:gd name="T41" fmla="*/ 548669897 h 1092"/>
                      <a:gd name="T42" fmla="*/ 549524078 w 594"/>
                      <a:gd name="T43" fmla="*/ 548669897 h 1092"/>
                      <a:gd name="T44" fmla="*/ 549524078 w 594"/>
                      <a:gd name="T45" fmla="*/ 548669897 h 1092"/>
                      <a:gd name="T46" fmla="*/ 549524078 w 594"/>
                      <a:gd name="T47" fmla="*/ 548669897 h 1092"/>
                      <a:gd name="T48" fmla="*/ 549524078 w 594"/>
                      <a:gd name="T49" fmla="*/ 548669897 h 1092"/>
                      <a:gd name="T50" fmla="*/ 549524078 w 594"/>
                      <a:gd name="T51" fmla="*/ 548669897 h 1092"/>
                      <a:gd name="T52" fmla="*/ 549524078 w 594"/>
                      <a:gd name="T53" fmla="*/ 548669897 h 1092"/>
                      <a:gd name="T54" fmla="*/ 549524078 w 594"/>
                      <a:gd name="T55" fmla="*/ 548669897 h 1092"/>
                      <a:gd name="T56" fmla="*/ 549524078 w 594"/>
                      <a:gd name="T57" fmla="*/ 548669897 h 1092"/>
                      <a:gd name="T58" fmla="*/ 549524078 w 594"/>
                      <a:gd name="T59" fmla="*/ 548669897 h 1092"/>
                      <a:gd name="T60" fmla="*/ 549524078 w 594"/>
                      <a:gd name="T61" fmla="*/ 548669897 h 1092"/>
                      <a:gd name="T62" fmla="*/ 549524078 w 594"/>
                      <a:gd name="T63" fmla="*/ 548669897 h 1092"/>
                      <a:gd name="T64" fmla="*/ 549524078 w 594"/>
                      <a:gd name="T65" fmla="*/ 548669897 h 1092"/>
                      <a:gd name="T66" fmla="*/ 549524078 w 594"/>
                      <a:gd name="T67" fmla="*/ 548669897 h 1092"/>
                      <a:gd name="T68" fmla="*/ 549524078 w 594"/>
                      <a:gd name="T69" fmla="*/ 548669897 h 1092"/>
                      <a:gd name="T70" fmla="*/ 549524078 w 594"/>
                      <a:gd name="T71" fmla="*/ 548669897 h 1092"/>
                      <a:gd name="T72" fmla="*/ 549524078 w 594"/>
                      <a:gd name="T73" fmla="*/ 548669897 h 1092"/>
                      <a:gd name="T74" fmla="*/ 549524078 w 594"/>
                      <a:gd name="T75" fmla="*/ 548669897 h 1092"/>
                      <a:gd name="T76" fmla="*/ 549524078 w 594"/>
                      <a:gd name="T77" fmla="*/ 548669897 h 1092"/>
                      <a:gd name="T78" fmla="*/ 549524078 w 594"/>
                      <a:gd name="T79" fmla="*/ 548669897 h 1092"/>
                      <a:gd name="T80" fmla="*/ 549524078 w 594"/>
                      <a:gd name="T81" fmla="*/ 548669897 h 1092"/>
                      <a:gd name="T82" fmla="*/ 549524078 w 594"/>
                      <a:gd name="T83" fmla="*/ 548669897 h 1092"/>
                      <a:gd name="T84" fmla="*/ 549524078 w 594"/>
                      <a:gd name="T85" fmla="*/ 548669897 h 1092"/>
                      <a:gd name="T86" fmla="*/ 0 w 594"/>
                      <a:gd name="T87" fmla="*/ 548669897 h 1092"/>
                      <a:gd name="T88" fmla="*/ 549524078 w 594"/>
                      <a:gd name="T89" fmla="*/ 548669897 h 1092"/>
                      <a:gd name="T90" fmla="*/ 549524078 w 594"/>
                      <a:gd name="T91" fmla="*/ 548669897 h 1092"/>
                      <a:gd name="T92" fmla="*/ 549524078 w 594"/>
                      <a:gd name="T93" fmla="*/ 548669897 h 1092"/>
                      <a:gd name="T94" fmla="*/ 549524078 w 594"/>
                      <a:gd name="T95" fmla="*/ 548669897 h 1092"/>
                      <a:gd name="T96" fmla="*/ 549524078 w 594"/>
                      <a:gd name="T97" fmla="*/ 548669897 h 1092"/>
                      <a:gd name="T98" fmla="*/ 549524078 w 594"/>
                      <a:gd name="T99" fmla="*/ 548669897 h 1092"/>
                      <a:gd name="T100" fmla="*/ 549524078 w 594"/>
                      <a:gd name="T101" fmla="*/ 548669897 h 1092"/>
                      <a:gd name="T102" fmla="*/ 549524078 w 594"/>
                      <a:gd name="T103" fmla="*/ 54866989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rgbClr val="C0C0C0"/>
                  </a:solidFill>
                  <a:ln w="3175" algn="ctr">
                    <a:solidFill>
                      <a:schemeClr val="bg1"/>
                    </a:solidFill>
                    <a:round/>
                    <a:headEnd/>
                    <a:tailEnd/>
                  </a:ln>
                </p:spPr>
                <p:txBody>
                  <a:bodyPr/>
                  <a:lstStyle/>
                  <a:p>
                    <a:endParaRPr lang="es-ES"/>
                  </a:p>
                </p:txBody>
              </p:sp>
              <p:sp>
                <p:nvSpPr>
                  <p:cNvPr id="72914" name="Libya"/>
                  <p:cNvSpPr>
                    <a:spLocks/>
                  </p:cNvSpPr>
                  <p:nvPr/>
                </p:nvSpPr>
                <p:spPr bwMode="auto">
                  <a:xfrm>
                    <a:off x="2822" y="1625"/>
                    <a:ext cx="281" cy="284"/>
                  </a:xfrm>
                  <a:custGeom>
                    <a:avLst/>
                    <a:gdLst>
                      <a:gd name="T0" fmla="*/ 549583327 w 1098"/>
                      <a:gd name="T1" fmla="*/ 549445894 h 1110"/>
                      <a:gd name="T2" fmla="*/ 549583327 w 1098"/>
                      <a:gd name="T3" fmla="*/ 549445894 h 1110"/>
                      <a:gd name="T4" fmla="*/ 549583327 w 1098"/>
                      <a:gd name="T5" fmla="*/ 549445894 h 1110"/>
                      <a:gd name="T6" fmla="*/ 549583327 w 1098"/>
                      <a:gd name="T7" fmla="*/ 549445894 h 1110"/>
                      <a:gd name="T8" fmla="*/ 549583327 w 1098"/>
                      <a:gd name="T9" fmla="*/ 549445894 h 1110"/>
                      <a:gd name="T10" fmla="*/ 549583327 w 1098"/>
                      <a:gd name="T11" fmla="*/ 549445894 h 1110"/>
                      <a:gd name="T12" fmla="*/ 549583327 w 1098"/>
                      <a:gd name="T13" fmla="*/ 549445894 h 1110"/>
                      <a:gd name="T14" fmla="*/ 549583327 w 1098"/>
                      <a:gd name="T15" fmla="*/ 549445894 h 1110"/>
                      <a:gd name="T16" fmla="*/ 549583327 w 1098"/>
                      <a:gd name="T17" fmla="*/ 549445894 h 1110"/>
                      <a:gd name="T18" fmla="*/ 549583327 w 1098"/>
                      <a:gd name="T19" fmla="*/ 549445894 h 1110"/>
                      <a:gd name="T20" fmla="*/ 549583327 w 1098"/>
                      <a:gd name="T21" fmla="*/ 549445894 h 1110"/>
                      <a:gd name="T22" fmla="*/ 549583327 w 1098"/>
                      <a:gd name="T23" fmla="*/ 549445894 h 1110"/>
                      <a:gd name="T24" fmla="*/ 0 w 1098"/>
                      <a:gd name="T25" fmla="*/ 549445894 h 1110"/>
                      <a:gd name="T26" fmla="*/ 549583327 w 1098"/>
                      <a:gd name="T27" fmla="*/ 549445894 h 1110"/>
                      <a:gd name="T28" fmla="*/ 549583327 w 1098"/>
                      <a:gd name="T29" fmla="*/ 549445894 h 1110"/>
                      <a:gd name="T30" fmla="*/ 549583327 w 1098"/>
                      <a:gd name="T31" fmla="*/ 549445894 h 1110"/>
                      <a:gd name="T32" fmla="*/ 549583327 w 1098"/>
                      <a:gd name="T33" fmla="*/ 549445894 h 1110"/>
                      <a:gd name="T34" fmla="*/ 549583327 w 1098"/>
                      <a:gd name="T35" fmla="*/ 549445894 h 1110"/>
                      <a:gd name="T36" fmla="*/ 549583327 w 1098"/>
                      <a:gd name="T37" fmla="*/ 549445894 h 1110"/>
                      <a:gd name="T38" fmla="*/ 549583327 w 1098"/>
                      <a:gd name="T39" fmla="*/ 549445894 h 1110"/>
                      <a:gd name="T40" fmla="*/ 549583327 w 1098"/>
                      <a:gd name="T41" fmla="*/ 549445894 h 1110"/>
                      <a:gd name="T42" fmla="*/ 549583327 w 1098"/>
                      <a:gd name="T43" fmla="*/ 549445894 h 1110"/>
                      <a:gd name="T44" fmla="*/ 549583327 w 1098"/>
                      <a:gd name="T45" fmla="*/ 549445894 h 1110"/>
                      <a:gd name="T46" fmla="*/ 549583327 w 1098"/>
                      <a:gd name="T47" fmla="*/ 549445894 h 1110"/>
                      <a:gd name="T48" fmla="*/ 549583327 w 1098"/>
                      <a:gd name="T49" fmla="*/ 549445894 h 1110"/>
                      <a:gd name="T50" fmla="*/ 549583327 w 1098"/>
                      <a:gd name="T51" fmla="*/ 549445894 h 1110"/>
                      <a:gd name="T52" fmla="*/ 549583327 w 1098"/>
                      <a:gd name="T53" fmla="*/ 549445894 h 1110"/>
                      <a:gd name="T54" fmla="*/ 549583327 w 1098"/>
                      <a:gd name="T55" fmla="*/ 549445894 h 1110"/>
                      <a:gd name="T56" fmla="*/ 549583327 w 1098"/>
                      <a:gd name="T57" fmla="*/ 549445894 h 1110"/>
                      <a:gd name="T58" fmla="*/ 549583327 w 1098"/>
                      <a:gd name="T59" fmla="*/ 549445894 h 1110"/>
                      <a:gd name="T60" fmla="*/ 549583327 w 1098"/>
                      <a:gd name="T61" fmla="*/ 549445894 h 1110"/>
                      <a:gd name="T62" fmla="*/ 549583327 w 1098"/>
                      <a:gd name="T63" fmla="*/ 549445894 h 1110"/>
                      <a:gd name="T64" fmla="*/ 549583327 w 1098"/>
                      <a:gd name="T65" fmla="*/ 549445894 h 1110"/>
                      <a:gd name="T66" fmla="*/ 549583327 w 1098"/>
                      <a:gd name="T67" fmla="*/ 549445894 h 1110"/>
                      <a:gd name="T68" fmla="*/ 549583327 w 1098"/>
                      <a:gd name="T69" fmla="*/ 549445894 h 1110"/>
                      <a:gd name="T70" fmla="*/ 549583327 w 1098"/>
                      <a:gd name="T71" fmla="*/ 549445894 h 1110"/>
                      <a:gd name="T72" fmla="*/ 549583327 w 1098"/>
                      <a:gd name="T73" fmla="*/ 549445894 h 1110"/>
                      <a:gd name="T74" fmla="*/ 549583327 w 1098"/>
                      <a:gd name="T75" fmla="*/ 549445894 h 1110"/>
                      <a:gd name="T76" fmla="*/ 549583327 w 1098"/>
                      <a:gd name="T77" fmla="*/ 549445894 h 1110"/>
                      <a:gd name="T78" fmla="*/ 549583327 w 1098"/>
                      <a:gd name="T79" fmla="*/ 549445894 h 1110"/>
                      <a:gd name="T80" fmla="*/ 549583327 w 1098"/>
                      <a:gd name="T81" fmla="*/ 549445894 h 1110"/>
                      <a:gd name="T82" fmla="*/ 549583327 w 1098"/>
                      <a:gd name="T83" fmla="*/ 549445894 h 1110"/>
                      <a:gd name="T84" fmla="*/ 549583327 w 1098"/>
                      <a:gd name="T85" fmla="*/ 549445894 h 1110"/>
                      <a:gd name="T86" fmla="*/ 549583327 w 1098"/>
                      <a:gd name="T87" fmla="*/ 549445894 h 1110"/>
                      <a:gd name="T88" fmla="*/ 549583327 w 1098"/>
                      <a:gd name="T89" fmla="*/ 549445894 h 1110"/>
                      <a:gd name="T90" fmla="*/ 549583327 w 1098"/>
                      <a:gd name="T91" fmla="*/ 549445894 h 1110"/>
                      <a:gd name="T92" fmla="*/ 549583327 w 1098"/>
                      <a:gd name="T93" fmla="*/ 549445894 h 1110"/>
                      <a:gd name="T94" fmla="*/ 549583327 w 1098"/>
                      <a:gd name="T95" fmla="*/ 549445894 h 1110"/>
                      <a:gd name="T96" fmla="*/ 549583327 w 1098"/>
                      <a:gd name="T97" fmla="*/ 549445894 h 1110"/>
                      <a:gd name="T98" fmla="*/ 549583327 w 1098"/>
                      <a:gd name="T99" fmla="*/ 549445894 h 1110"/>
                      <a:gd name="T100" fmla="*/ 549583327 w 1098"/>
                      <a:gd name="T101" fmla="*/ 549445894 h 1110"/>
                      <a:gd name="T102" fmla="*/ 549583327 w 1098"/>
                      <a:gd name="T103" fmla="*/ 549445894 h 1110"/>
                      <a:gd name="T104" fmla="*/ 549583327 w 1098"/>
                      <a:gd name="T105" fmla="*/ 549445894 h 1110"/>
                      <a:gd name="T106" fmla="*/ 549583327 w 1098"/>
                      <a:gd name="T107" fmla="*/ 549445894 h 1110"/>
                      <a:gd name="T108" fmla="*/ 549583327 w 1098"/>
                      <a:gd name="T109" fmla="*/ 549445894 h 1110"/>
                      <a:gd name="T110" fmla="*/ 549583327 w 1098"/>
                      <a:gd name="T111" fmla="*/ 549445894 h 1110"/>
                      <a:gd name="T112" fmla="*/ 549583327 w 1098"/>
                      <a:gd name="T113" fmla="*/ 549445894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rgbClr val="C0C0C0"/>
                  </a:solidFill>
                  <a:ln w="3175" algn="ctr">
                    <a:solidFill>
                      <a:schemeClr val="bg1"/>
                    </a:solidFill>
                    <a:round/>
                    <a:headEnd/>
                    <a:tailEnd/>
                  </a:ln>
                </p:spPr>
                <p:txBody>
                  <a:bodyPr/>
                  <a:lstStyle/>
                  <a:p>
                    <a:endParaRPr lang="es-ES"/>
                  </a:p>
                </p:txBody>
              </p:sp>
              <p:sp>
                <p:nvSpPr>
                  <p:cNvPr id="72915" name="Liberia"/>
                  <p:cNvSpPr>
                    <a:spLocks/>
                  </p:cNvSpPr>
                  <p:nvPr/>
                </p:nvSpPr>
                <p:spPr bwMode="auto">
                  <a:xfrm>
                    <a:off x="2439" y="2133"/>
                    <a:ext cx="79" cy="88"/>
                  </a:xfrm>
                  <a:custGeom>
                    <a:avLst/>
                    <a:gdLst>
                      <a:gd name="T0" fmla="*/ 543753530 w 312"/>
                      <a:gd name="T1" fmla="*/ 552568563 h 342"/>
                      <a:gd name="T2" fmla="*/ 543753530 w 312"/>
                      <a:gd name="T3" fmla="*/ 552568563 h 342"/>
                      <a:gd name="T4" fmla="*/ 543753530 w 312"/>
                      <a:gd name="T5" fmla="*/ 552568563 h 342"/>
                      <a:gd name="T6" fmla="*/ 543753530 w 312"/>
                      <a:gd name="T7" fmla="*/ 552568563 h 342"/>
                      <a:gd name="T8" fmla="*/ 543753530 w 312"/>
                      <a:gd name="T9" fmla="*/ 552568563 h 342"/>
                      <a:gd name="T10" fmla="*/ 543753530 w 312"/>
                      <a:gd name="T11" fmla="*/ 552568563 h 342"/>
                      <a:gd name="T12" fmla="*/ 543753530 w 312"/>
                      <a:gd name="T13" fmla="*/ 552568563 h 342"/>
                      <a:gd name="T14" fmla="*/ 543753530 w 312"/>
                      <a:gd name="T15" fmla="*/ 552568563 h 342"/>
                      <a:gd name="T16" fmla="*/ 543753530 w 312"/>
                      <a:gd name="T17" fmla="*/ 552568563 h 342"/>
                      <a:gd name="T18" fmla="*/ 543753530 w 312"/>
                      <a:gd name="T19" fmla="*/ 552568563 h 342"/>
                      <a:gd name="T20" fmla="*/ 543753530 w 312"/>
                      <a:gd name="T21" fmla="*/ 552568563 h 342"/>
                      <a:gd name="T22" fmla="*/ 543753530 w 312"/>
                      <a:gd name="T23" fmla="*/ 552568563 h 342"/>
                      <a:gd name="T24" fmla="*/ 543753530 w 312"/>
                      <a:gd name="T25" fmla="*/ 552568563 h 342"/>
                      <a:gd name="T26" fmla="*/ 543753530 w 312"/>
                      <a:gd name="T27" fmla="*/ 552568563 h 342"/>
                      <a:gd name="T28" fmla="*/ 543753530 w 312"/>
                      <a:gd name="T29" fmla="*/ 552568563 h 342"/>
                      <a:gd name="T30" fmla="*/ 543753530 w 312"/>
                      <a:gd name="T31" fmla="*/ 552568563 h 342"/>
                      <a:gd name="T32" fmla="*/ 543753530 w 312"/>
                      <a:gd name="T33" fmla="*/ 552568563 h 342"/>
                      <a:gd name="T34" fmla="*/ 543753530 w 312"/>
                      <a:gd name="T35" fmla="*/ 552568563 h 342"/>
                      <a:gd name="T36" fmla="*/ 543753530 w 312"/>
                      <a:gd name="T37" fmla="*/ 552568563 h 342"/>
                      <a:gd name="T38" fmla="*/ 543753530 w 312"/>
                      <a:gd name="T39" fmla="*/ 552568563 h 342"/>
                      <a:gd name="T40" fmla="*/ 543753530 w 312"/>
                      <a:gd name="T41" fmla="*/ 552568563 h 342"/>
                      <a:gd name="T42" fmla="*/ 543753530 w 312"/>
                      <a:gd name="T43" fmla="*/ 552568563 h 342"/>
                      <a:gd name="T44" fmla="*/ 543753530 w 312"/>
                      <a:gd name="T45" fmla="*/ 552568563 h 342"/>
                      <a:gd name="T46" fmla="*/ 543753530 w 312"/>
                      <a:gd name="T47" fmla="*/ 552568563 h 342"/>
                      <a:gd name="T48" fmla="*/ 543753530 w 312"/>
                      <a:gd name="T49" fmla="*/ 552568563 h 342"/>
                      <a:gd name="T50" fmla="*/ 543753530 w 312"/>
                      <a:gd name="T51" fmla="*/ 0 h 342"/>
                      <a:gd name="T52" fmla="*/ 543753530 w 312"/>
                      <a:gd name="T53" fmla="*/ 0 h 342"/>
                      <a:gd name="T54" fmla="*/ 543753530 w 312"/>
                      <a:gd name="T55" fmla="*/ 552568563 h 342"/>
                      <a:gd name="T56" fmla="*/ 543753530 w 312"/>
                      <a:gd name="T57" fmla="*/ 552568563 h 342"/>
                      <a:gd name="T58" fmla="*/ 543753530 w 312"/>
                      <a:gd name="T59" fmla="*/ 552568563 h 342"/>
                      <a:gd name="T60" fmla="*/ 543753530 w 312"/>
                      <a:gd name="T61" fmla="*/ 552568563 h 342"/>
                      <a:gd name="T62" fmla="*/ 543753530 w 312"/>
                      <a:gd name="T63" fmla="*/ 552568563 h 342"/>
                      <a:gd name="T64" fmla="*/ 543753530 w 312"/>
                      <a:gd name="T65" fmla="*/ 552568563 h 342"/>
                      <a:gd name="T66" fmla="*/ 543753530 w 312"/>
                      <a:gd name="T67" fmla="*/ 552568563 h 342"/>
                      <a:gd name="T68" fmla="*/ 543753530 w 312"/>
                      <a:gd name="T69" fmla="*/ 552568563 h 342"/>
                      <a:gd name="T70" fmla="*/ 543753530 w 312"/>
                      <a:gd name="T71" fmla="*/ 552568563 h 342"/>
                      <a:gd name="T72" fmla="*/ 543753530 w 312"/>
                      <a:gd name="T73" fmla="*/ 552568563 h 342"/>
                      <a:gd name="T74" fmla="*/ 543753530 w 312"/>
                      <a:gd name="T75" fmla="*/ 552568563 h 342"/>
                      <a:gd name="T76" fmla="*/ 543753530 w 312"/>
                      <a:gd name="T77" fmla="*/ 552568563 h 342"/>
                      <a:gd name="T78" fmla="*/ 0 w 312"/>
                      <a:gd name="T79" fmla="*/ 552568563 h 342"/>
                      <a:gd name="T80" fmla="*/ 543753530 w 312"/>
                      <a:gd name="T81" fmla="*/ 552568563 h 342"/>
                      <a:gd name="T82" fmla="*/ 543753530 w 312"/>
                      <a:gd name="T83" fmla="*/ 552568563 h 342"/>
                      <a:gd name="T84" fmla="*/ 543753530 w 312"/>
                      <a:gd name="T85" fmla="*/ 552568563 h 342"/>
                      <a:gd name="T86" fmla="*/ 543753530 w 312"/>
                      <a:gd name="T87" fmla="*/ 552568563 h 342"/>
                      <a:gd name="T88" fmla="*/ 543753530 w 312"/>
                      <a:gd name="T89" fmla="*/ 552568563 h 342"/>
                      <a:gd name="T90" fmla="*/ 543753530 w 312"/>
                      <a:gd name="T91" fmla="*/ 552568563 h 342"/>
                      <a:gd name="T92" fmla="*/ 543753530 w 312"/>
                      <a:gd name="T93" fmla="*/ 552568563 h 342"/>
                      <a:gd name="T94" fmla="*/ 543753530 w 312"/>
                      <a:gd name="T95" fmla="*/ 552568563 h 342"/>
                      <a:gd name="T96" fmla="*/ 543753530 w 312"/>
                      <a:gd name="T97" fmla="*/ 552568563 h 342"/>
                      <a:gd name="T98" fmla="*/ 543753530 w 312"/>
                      <a:gd name="T99" fmla="*/ 552568563 h 342"/>
                      <a:gd name="T100" fmla="*/ 543753530 w 312"/>
                      <a:gd name="T101" fmla="*/ 552568563 h 342"/>
                      <a:gd name="T102" fmla="*/ 543753530 w 312"/>
                      <a:gd name="T103" fmla="*/ 552568563 h 342"/>
                      <a:gd name="T104" fmla="*/ 543753530 w 312"/>
                      <a:gd name="T105" fmla="*/ 552568563 h 342"/>
                      <a:gd name="T106" fmla="*/ 543753530 w 312"/>
                      <a:gd name="T107" fmla="*/ 552568563 h 342"/>
                      <a:gd name="T108" fmla="*/ 543753530 w 312"/>
                      <a:gd name="T109" fmla="*/ 552568563 h 342"/>
                      <a:gd name="T110" fmla="*/ 543753530 w 312"/>
                      <a:gd name="T111" fmla="*/ 552568563 h 342"/>
                      <a:gd name="T112" fmla="*/ 543753530 w 312"/>
                      <a:gd name="T113" fmla="*/ 552568563 h 342"/>
                      <a:gd name="T114" fmla="*/ 543753530 w 312"/>
                      <a:gd name="T115" fmla="*/ 552568563 h 342"/>
                      <a:gd name="T116" fmla="*/ 543753530 w 312"/>
                      <a:gd name="T117" fmla="*/ 552568563 h 342"/>
                      <a:gd name="T118" fmla="*/ 543753530 w 312"/>
                      <a:gd name="T119" fmla="*/ 552568563 h 342"/>
                      <a:gd name="T120" fmla="*/ 543753530 w 312"/>
                      <a:gd name="T121" fmla="*/ 552568563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rgbClr val="C0C0C0"/>
                  </a:solidFill>
                  <a:ln w="3175" algn="ctr">
                    <a:solidFill>
                      <a:schemeClr val="bg1"/>
                    </a:solidFill>
                    <a:round/>
                    <a:headEnd/>
                    <a:tailEnd/>
                  </a:ln>
                </p:spPr>
                <p:txBody>
                  <a:bodyPr/>
                  <a:lstStyle/>
                  <a:p>
                    <a:endParaRPr lang="es-ES"/>
                  </a:p>
                </p:txBody>
              </p:sp>
              <p:sp>
                <p:nvSpPr>
                  <p:cNvPr id="72916" name="Lesotho"/>
                  <p:cNvSpPr>
                    <a:spLocks/>
                  </p:cNvSpPr>
                  <p:nvPr/>
                </p:nvSpPr>
                <p:spPr bwMode="auto">
                  <a:xfrm>
                    <a:off x="3132" y="2900"/>
                    <a:ext cx="43" cy="42"/>
                  </a:xfrm>
                  <a:custGeom>
                    <a:avLst/>
                    <a:gdLst>
                      <a:gd name="T0" fmla="*/ 0 w 168"/>
                      <a:gd name="T1" fmla="*/ 556754677 h 162"/>
                      <a:gd name="T2" fmla="*/ 549653222 w 168"/>
                      <a:gd name="T3" fmla="*/ 556754677 h 162"/>
                      <a:gd name="T4" fmla="*/ 549653222 w 168"/>
                      <a:gd name="T5" fmla="*/ 556754677 h 162"/>
                      <a:gd name="T6" fmla="*/ 549653222 w 168"/>
                      <a:gd name="T7" fmla="*/ 556754677 h 162"/>
                      <a:gd name="T8" fmla="*/ 549653222 w 168"/>
                      <a:gd name="T9" fmla="*/ 556754677 h 162"/>
                      <a:gd name="T10" fmla="*/ 549653222 w 168"/>
                      <a:gd name="T11" fmla="*/ 556754677 h 162"/>
                      <a:gd name="T12" fmla="*/ 549653222 w 168"/>
                      <a:gd name="T13" fmla="*/ 556754677 h 162"/>
                      <a:gd name="T14" fmla="*/ 549653222 w 168"/>
                      <a:gd name="T15" fmla="*/ 556754677 h 162"/>
                      <a:gd name="T16" fmla="*/ 549653222 w 168"/>
                      <a:gd name="T17" fmla="*/ 556754677 h 162"/>
                      <a:gd name="T18" fmla="*/ 549653222 w 168"/>
                      <a:gd name="T19" fmla="*/ 556754677 h 162"/>
                      <a:gd name="T20" fmla="*/ 549653222 w 168"/>
                      <a:gd name="T21" fmla="*/ 556754677 h 162"/>
                      <a:gd name="T22" fmla="*/ 549653222 w 168"/>
                      <a:gd name="T23" fmla="*/ 556754677 h 162"/>
                      <a:gd name="T24" fmla="*/ 549653222 w 168"/>
                      <a:gd name="T25" fmla="*/ 556754677 h 162"/>
                      <a:gd name="T26" fmla="*/ 549653222 w 168"/>
                      <a:gd name="T27" fmla="*/ 556754677 h 162"/>
                      <a:gd name="T28" fmla="*/ 549653222 w 168"/>
                      <a:gd name="T29" fmla="*/ 556754677 h 162"/>
                      <a:gd name="T30" fmla="*/ 549653222 w 168"/>
                      <a:gd name="T31" fmla="*/ 556754677 h 162"/>
                      <a:gd name="T32" fmla="*/ 549653222 w 168"/>
                      <a:gd name="T33" fmla="*/ 556754677 h 162"/>
                      <a:gd name="T34" fmla="*/ 549653222 w 168"/>
                      <a:gd name="T35" fmla="*/ 556754677 h 162"/>
                      <a:gd name="T36" fmla="*/ 549653222 w 168"/>
                      <a:gd name="T37" fmla="*/ 556754677 h 162"/>
                      <a:gd name="T38" fmla="*/ 549653222 w 168"/>
                      <a:gd name="T39" fmla="*/ 556754677 h 162"/>
                      <a:gd name="T40" fmla="*/ 549653222 w 168"/>
                      <a:gd name="T41" fmla="*/ 556754677 h 162"/>
                      <a:gd name="T42" fmla="*/ 549653222 w 168"/>
                      <a:gd name="T43" fmla="*/ 0 h 162"/>
                      <a:gd name="T44" fmla="*/ 549653222 w 168"/>
                      <a:gd name="T45" fmla="*/ 0 h 162"/>
                      <a:gd name="T46" fmla="*/ 549653222 w 168"/>
                      <a:gd name="T47" fmla="*/ 556754677 h 162"/>
                      <a:gd name="T48" fmla="*/ 549653222 w 168"/>
                      <a:gd name="T49" fmla="*/ 556754677 h 162"/>
                      <a:gd name="T50" fmla="*/ 549653222 w 168"/>
                      <a:gd name="T51" fmla="*/ 556754677 h 162"/>
                      <a:gd name="T52" fmla="*/ 549653222 w 168"/>
                      <a:gd name="T53" fmla="*/ 556754677 h 162"/>
                      <a:gd name="T54" fmla="*/ 549653222 w 168"/>
                      <a:gd name="T55" fmla="*/ 556754677 h 162"/>
                      <a:gd name="T56" fmla="*/ 549653222 w 168"/>
                      <a:gd name="T57" fmla="*/ 556754677 h 162"/>
                      <a:gd name="T58" fmla="*/ 549653222 w 168"/>
                      <a:gd name="T59" fmla="*/ 556754677 h 162"/>
                      <a:gd name="T60" fmla="*/ 0 w 168"/>
                      <a:gd name="T61" fmla="*/ 55675467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rgbClr val="C0C0C0"/>
                  </a:solidFill>
                  <a:ln w="3175" algn="ctr">
                    <a:solidFill>
                      <a:schemeClr val="bg1"/>
                    </a:solidFill>
                    <a:round/>
                    <a:headEnd/>
                    <a:tailEnd/>
                  </a:ln>
                </p:spPr>
                <p:txBody>
                  <a:bodyPr/>
                  <a:lstStyle/>
                  <a:p>
                    <a:endParaRPr lang="es-ES"/>
                  </a:p>
                </p:txBody>
              </p:sp>
              <p:sp>
                <p:nvSpPr>
                  <p:cNvPr id="72917" name="Kenya"/>
                  <p:cNvSpPr>
                    <a:spLocks/>
                  </p:cNvSpPr>
                  <p:nvPr/>
                </p:nvSpPr>
                <p:spPr bwMode="auto">
                  <a:xfrm>
                    <a:off x="3272" y="2213"/>
                    <a:ext cx="144" cy="195"/>
                  </a:xfrm>
                  <a:custGeom>
                    <a:avLst/>
                    <a:gdLst>
                      <a:gd name="T0" fmla="*/ 548293329 w 564"/>
                      <a:gd name="T1" fmla="*/ 549552595 h 762"/>
                      <a:gd name="T2" fmla="*/ 548293329 w 564"/>
                      <a:gd name="T3" fmla="*/ 549552595 h 762"/>
                      <a:gd name="T4" fmla="*/ 548293329 w 564"/>
                      <a:gd name="T5" fmla="*/ 549552595 h 762"/>
                      <a:gd name="T6" fmla="*/ 548293329 w 564"/>
                      <a:gd name="T7" fmla="*/ 549552595 h 762"/>
                      <a:gd name="T8" fmla="*/ 548293329 w 564"/>
                      <a:gd name="T9" fmla="*/ 549552595 h 762"/>
                      <a:gd name="T10" fmla="*/ 548293329 w 564"/>
                      <a:gd name="T11" fmla="*/ 549552595 h 762"/>
                      <a:gd name="T12" fmla="*/ 548293329 w 564"/>
                      <a:gd name="T13" fmla="*/ 549552595 h 762"/>
                      <a:gd name="T14" fmla="*/ 548293329 w 564"/>
                      <a:gd name="T15" fmla="*/ 549552595 h 762"/>
                      <a:gd name="T16" fmla="*/ 548293329 w 564"/>
                      <a:gd name="T17" fmla="*/ 549552595 h 762"/>
                      <a:gd name="T18" fmla="*/ 548293329 w 564"/>
                      <a:gd name="T19" fmla="*/ 549552595 h 762"/>
                      <a:gd name="T20" fmla="*/ 548293329 w 564"/>
                      <a:gd name="T21" fmla="*/ 549552595 h 762"/>
                      <a:gd name="T22" fmla="*/ 548293329 w 564"/>
                      <a:gd name="T23" fmla="*/ 549552595 h 762"/>
                      <a:gd name="T24" fmla="*/ 548293329 w 564"/>
                      <a:gd name="T25" fmla="*/ 0 h 762"/>
                      <a:gd name="T26" fmla="*/ 548293329 w 564"/>
                      <a:gd name="T27" fmla="*/ 549552595 h 762"/>
                      <a:gd name="T28" fmla="*/ 548293329 w 564"/>
                      <a:gd name="T29" fmla="*/ 549552595 h 762"/>
                      <a:gd name="T30" fmla="*/ 548293329 w 564"/>
                      <a:gd name="T31" fmla="*/ 549552595 h 762"/>
                      <a:gd name="T32" fmla="*/ 548293329 w 564"/>
                      <a:gd name="T33" fmla="*/ 549552595 h 762"/>
                      <a:gd name="T34" fmla="*/ 548293329 w 564"/>
                      <a:gd name="T35" fmla="*/ 549552595 h 762"/>
                      <a:gd name="T36" fmla="*/ 548293329 w 564"/>
                      <a:gd name="T37" fmla="*/ 549552595 h 762"/>
                      <a:gd name="T38" fmla="*/ 548293329 w 564"/>
                      <a:gd name="T39" fmla="*/ 549552595 h 762"/>
                      <a:gd name="T40" fmla="*/ 548293329 w 564"/>
                      <a:gd name="T41" fmla="*/ 549552595 h 762"/>
                      <a:gd name="T42" fmla="*/ 548293329 w 564"/>
                      <a:gd name="T43" fmla="*/ 549552595 h 762"/>
                      <a:gd name="T44" fmla="*/ 548293329 w 564"/>
                      <a:gd name="T45" fmla="*/ 549552595 h 762"/>
                      <a:gd name="T46" fmla="*/ 548293329 w 564"/>
                      <a:gd name="T47" fmla="*/ 549552595 h 762"/>
                      <a:gd name="T48" fmla="*/ 548293329 w 564"/>
                      <a:gd name="T49" fmla="*/ 549552595 h 762"/>
                      <a:gd name="T50" fmla="*/ 548293329 w 564"/>
                      <a:gd name="T51" fmla="*/ 549552595 h 762"/>
                      <a:gd name="T52" fmla="*/ 548293329 w 564"/>
                      <a:gd name="T53" fmla="*/ 549552595 h 762"/>
                      <a:gd name="T54" fmla="*/ 548293329 w 564"/>
                      <a:gd name="T55" fmla="*/ 549552595 h 762"/>
                      <a:gd name="T56" fmla="*/ 548293329 w 564"/>
                      <a:gd name="T57" fmla="*/ 549552595 h 762"/>
                      <a:gd name="T58" fmla="*/ 0 w 564"/>
                      <a:gd name="T59" fmla="*/ 549552595 h 762"/>
                      <a:gd name="T60" fmla="*/ 548293329 w 564"/>
                      <a:gd name="T61" fmla="*/ 549552595 h 762"/>
                      <a:gd name="T62" fmla="*/ 548293329 w 564"/>
                      <a:gd name="T63" fmla="*/ 549552595 h 762"/>
                      <a:gd name="T64" fmla="*/ 548293329 w 564"/>
                      <a:gd name="T65" fmla="*/ 549552595 h 762"/>
                      <a:gd name="T66" fmla="*/ 548293329 w 564"/>
                      <a:gd name="T67" fmla="*/ 549552595 h 762"/>
                      <a:gd name="T68" fmla="*/ 548293329 w 564"/>
                      <a:gd name="T69" fmla="*/ 549552595 h 762"/>
                      <a:gd name="T70" fmla="*/ 0 w 564"/>
                      <a:gd name="T71" fmla="*/ 549552595 h 762"/>
                      <a:gd name="T72" fmla="*/ 548293329 w 564"/>
                      <a:gd name="T73" fmla="*/ 549552595 h 762"/>
                      <a:gd name="T74" fmla="*/ 548293329 w 564"/>
                      <a:gd name="T75" fmla="*/ 549552595 h 762"/>
                      <a:gd name="T76" fmla="*/ 548293329 w 564"/>
                      <a:gd name="T77" fmla="*/ 549552595 h 762"/>
                      <a:gd name="T78" fmla="*/ 548293329 w 564"/>
                      <a:gd name="T79" fmla="*/ 549552595 h 762"/>
                      <a:gd name="T80" fmla="*/ 548293329 w 564"/>
                      <a:gd name="T81" fmla="*/ 549552595 h 762"/>
                      <a:gd name="T82" fmla="*/ 548293329 w 564"/>
                      <a:gd name="T83" fmla="*/ 549552595 h 762"/>
                      <a:gd name="T84" fmla="*/ 548293329 w 564"/>
                      <a:gd name="T85" fmla="*/ 549552595 h 762"/>
                      <a:gd name="T86" fmla="*/ 548293329 w 564"/>
                      <a:gd name="T87" fmla="*/ 549552595 h 762"/>
                      <a:gd name="T88" fmla="*/ 548293329 w 564"/>
                      <a:gd name="T89" fmla="*/ 549552595 h 762"/>
                      <a:gd name="T90" fmla="*/ 548293329 w 564"/>
                      <a:gd name="T91" fmla="*/ 549552595 h 762"/>
                      <a:gd name="T92" fmla="*/ 548293329 w 564"/>
                      <a:gd name="T93" fmla="*/ 549552595 h 762"/>
                      <a:gd name="T94" fmla="*/ 548293329 w 564"/>
                      <a:gd name="T95" fmla="*/ 549552595 h 762"/>
                      <a:gd name="T96" fmla="*/ 548293329 w 564"/>
                      <a:gd name="T97" fmla="*/ 549552595 h 762"/>
                      <a:gd name="T98" fmla="*/ 548293329 w 564"/>
                      <a:gd name="T99" fmla="*/ 549552595 h 762"/>
                      <a:gd name="T100" fmla="*/ 548293329 w 564"/>
                      <a:gd name="T101" fmla="*/ 549552595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rgbClr val="C0C0C0"/>
                  </a:solidFill>
                  <a:ln w="3175" algn="ctr">
                    <a:solidFill>
                      <a:schemeClr val="bg1"/>
                    </a:solidFill>
                    <a:round/>
                    <a:headEnd/>
                    <a:tailEnd/>
                  </a:ln>
                </p:spPr>
                <p:txBody>
                  <a:bodyPr/>
                  <a:lstStyle/>
                  <a:p>
                    <a:endParaRPr lang="es-ES"/>
                  </a:p>
                </p:txBody>
              </p:sp>
              <p:sp>
                <p:nvSpPr>
                  <p:cNvPr id="72918" name="Guinea-Bissau"/>
                  <p:cNvSpPr>
                    <a:spLocks/>
                  </p:cNvSpPr>
                  <p:nvPr/>
                </p:nvSpPr>
                <p:spPr bwMode="auto">
                  <a:xfrm>
                    <a:off x="2359" y="2047"/>
                    <a:ext cx="47" cy="40"/>
                  </a:xfrm>
                  <a:custGeom>
                    <a:avLst/>
                    <a:gdLst>
                      <a:gd name="T0" fmla="*/ 542643410 w 186"/>
                      <a:gd name="T1" fmla="*/ 550636486 h 156"/>
                      <a:gd name="T2" fmla="*/ 542643410 w 186"/>
                      <a:gd name="T3" fmla="*/ 550636486 h 156"/>
                      <a:gd name="T4" fmla="*/ 542643410 w 186"/>
                      <a:gd name="T5" fmla="*/ 550636486 h 156"/>
                      <a:gd name="T6" fmla="*/ 542643410 w 186"/>
                      <a:gd name="T7" fmla="*/ 550636486 h 156"/>
                      <a:gd name="T8" fmla="*/ 542643410 w 186"/>
                      <a:gd name="T9" fmla="*/ 550636486 h 156"/>
                      <a:gd name="T10" fmla="*/ 542643410 w 186"/>
                      <a:gd name="T11" fmla="*/ 550636486 h 156"/>
                      <a:gd name="T12" fmla="*/ 542643410 w 186"/>
                      <a:gd name="T13" fmla="*/ 550636486 h 156"/>
                      <a:gd name="T14" fmla="*/ 542643410 w 186"/>
                      <a:gd name="T15" fmla="*/ 550636486 h 156"/>
                      <a:gd name="T16" fmla="*/ 542643410 w 186"/>
                      <a:gd name="T17" fmla="*/ 550636486 h 156"/>
                      <a:gd name="T18" fmla="*/ 542643410 w 186"/>
                      <a:gd name="T19" fmla="*/ 550636486 h 156"/>
                      <a:gd name="T20" fmla="*/ 542643410 w 186"/>
                      <a:gd name="T21" fmla="*/ 550636486 h 156"/>
                      <a:gd name="T22" fmla="*/ 542643410 w 186"/>
                      <a:gd name="T23" fmla="*/ 550636486 h 156"/>
                      <a:gd name="T24" fmla="*/ 542643410 w 186"/>
                      <a:gd name="T25" fmla="*/ 550636486 h 156"/>
                      <a:gd name="T26" fmla="*/ 542643410 w 186"/>
                      <a:gd name="T27" fmla="*/ 550636486 h 156"/>
                      <a:gd name="T28" fmla="*/ 542643410 w 186"/>
                      <a:gd name="T29" fmla="*/ 0 h 156"/>
                      <a:gd name="T30" fmla="*/ 542643410 w 186"/>
                      <a:gd name="T31" fmla="*/ 550636486 h 156"/>
                      <a:gd name="T32" fmla="*/ 542643410 w 186"/>
                      <a:gd name="T33" fmla="*/ 550636486 h 156"/>
                      <a:gd name="T34" fmla="*/ 542643410 w 186"/>
                      <a:gd name="T35" fmla="*/ 550636486 h 156"/>
                      <a:gd name="T36" fmla="*/ 0 w 186"/>
                      <a:gd name="T37" fmla="*/ 550636486 h 156"/>
                      <a:gd name="T38" fmla="*/ 542643410 w 186"/>
                      <a:gd name="T39" fmla="*/ 550636486 h 156"/>
                      <a:gd name="T40" fmla="*/ 542643410 w 186"/>
                      <a:gd name="T41" fmla="*/ 550636486 h 156"/>
                      <a:gd name="T42" fmla="*/ 542643410 w 186"/>
                      <a:gd name="T43" fmla="*/ 550636486 h 156"/>
                      <a:gd name="T44" fmla="*/ 542643410 w 186"/>
                      <a:gd name="T45" fmla="*/ 550636486 h 156"/>
                      <a:gd name="T46" fmla="*/ 542643410 w 186"/>
                      <a:gd name="T47" fmla="*/ 550636486 h 156"/>
                      <a:gd name="T48" fmla="*/ 542643410 w 186"/>
                      <a:gd name="T49" fmla="*/ 550636486 h 156"/>
                      <a:gd name="T50" fmla="*/ 542643410 w 186"/>
                      <a:gd name="T51" fmla="*/ 550636486 h 156"/>
                      <a:gd name="T52" fmla="*/ 542643410 w 186"/>
                      <a:gd name="T53" fmla="*/ 550636486 h 156"/>
                      <a:gd name="T54" fmla="*/ 542643410 w 186"/>
                      <a:gd name="T55" fmla="*/ 550636486 h 156"/>
                      <a:gd name="T56" fmla="*/ 542643410 w 186"/>
                      <a:gd name="T57" fmla="*/ 550636486 h 156"/>
                      <a:gd name="T58" fmla="*/ 542643410 w 186"/>
                      <a:gd name="T59" fmla="*/ 550636486 h 156"/>
                      <a:gd name="T60" fmla="*/ 542643410 w 186"/>
                      <a:gd name="T61" fmla="*/ 550636486 h 156"/>
                      <a:gd name="T62" fmla="*/ 542643410 w 186"/>
                      <a:gd name="T63" fmla="*/ 550636486 h 156"/>
                      <a:gd name="T64" fmla="*/ 542643410 w 186"/>
                      <a:gd name="T65" fmla="*/ 550636486 h 156"/>
                      <a:gd name="T66" fmla="*/ 542643410 w 186"/>
                      <a:gd name="T67" fmla="*/ 550636486 h 156"/>
                      <a:gd name="T68" fmla="*/ 542643410 w 186"/>
                      <a:gd name="T69" fmla="*/ 550636486 h 156"/>
                      <a:gd name="T70" fmla="*/ 542643410 w 186"/>
                      <a:gd name="T71" fmla="*/ 550636486 h 156"/>
                      <a:gd name="T72" fmla="*/ 542643410 w 186"/>
                      <a:gd name="T73" fmla="*/ 550636486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rgbClr val="C0C0C0"/>
                  </a:solidFill>
                  <a:ln w="3175" algn="ctr">
                    <a:solidFill>
                      <a:schemeClr val="bg1"/>
                    </a:solidFill>
                    <a:round/>
                    <a:headEnd/>
                    <a:tailEnd/>
                  </a:ln>
                </p:spPr>
                <p:txBody>
                  <a:bodyPr/>
                  <a:lstStyle/>
                  <a:p>
                    <a:endParaRPr lang="es-ES"/>
                  </a:p>
                </p:txBody>
              </p:sp>
              <p:sp>
                <p:nvSpPr>
                  <p:cNvPr id="72919" name="Guinea"/>
                  <p:cNvSpPr>
                    <a:spLocks/>
                  </p:cNvSpPr>
                  <p:nvPr/>
                </p:nvSpPr>
                <p:spPr bwMode="auto">
                  <a:xfrm>
                    <a:off x="2382" y="2049"/>
                    <a:ext cx="133" cy="113"/>
                  </a:xfrm>
                  <a:custGeom>
                    <a:avLst/>
                    <a:gdLst>
                      <a:gd name="T0" fmla="*/ 547155409 w 522"/>
                      <a:gd name="T1" fmla="*/ 546543981 h 444"/>
                      <a:gd name="T2" fmla="*/ 547155409 w 522"/>
                      <a:gd name="T3" fmla="*/ 546543981 h 444"/>
                      <a:gd name="T4" fmla="*/ 547155409 w 522"/>
                      <a:gd name="T5" fmla="*/ 546543981 h 444"/>
                      <a:gd name="T6" fmla="*/ 547155409 w 522"/>
                      <a:gd name="T7" fmla="*/ 546543981 h 444"/>
                      <a:gd name="T8" fmla="*/ 547155409 w 522"/>
                      <a:gd name="T9" fmla="*/ 546543981 h 444"/>
                      <a:gd name="T10" fmla="*/ 547155409 w 522"/>
                      <a:gd name="T11" fmla="*/ 546543981 h 444"/>
                      <a:gd name="T12" fmla="*/ 547155409 w 522"/>
                      <a:gd name="T13" fmla="*/ 546543981 h 444"/>
                      <a:gd name="T14" fmla="*/ 547155409 w 522"/>
                      <a:gd name="T15" fmla="*/ 546543981 h 444"/>
                      <a:gd name="T16" fmla="*/ 547155409 w 522"/>
                      <a:gd name="T17" fmla="*/ 546543981 h 444"/>
                      <a:gd name="T18" fmla="*/ 547155409 w 522"/>
                      <a:gd name="T19" fmla="*/ 546543981 h 444"/>
                      <a:gd name="T20" fmla="*/ 547155409 w 522"/>
                      <a:gd name="T21" fmla="*/ 546543981 h 444"/>
                      <a:gd name="T22" fmla="*/ 547155409 w 522"/>
                      <a:gd name="T23" fmla="*/ 546543981 h 444"/>
                      <a:gd name="T24" fmla="*/ 547155409 w 522"/>
                      <a:gd name="T25" fmla="*/ 546543981 h 444"/>
                      <a:gd name="T26" fmla="*/ 547155409 w 522"/>
                      <a:gd name="T27" fmla="*/ 546543981 h 444"/>
                      <a:gd name="T28" fmla="*/ 547155409 w 522"/>
                      <a:gd name="T29" fmla="*/ 546543981 h 444"/>
                      <a:gd name="T30" fmla="*/ 547155409 w 522"/>
                      <a:gd name="T31" fmla="*/ 546543981 h 444"/>
                      <a:gd name="T32" fmla="*/ 547155409 w 522"/>
                      <a:gd name="T33" fmla="*/ 546543981 h 444"/>
                      <a:gd name="T34" fmla="*/ 547155409 w 522"/>
                      <a:gd name="T35" fmla="*/ 546543981 h 444"/>
                      <a:gd name="T36" fmla="*/ 547155409 w 522"/>
                      <a:gd name="T37" fmla="*/ 546543981 h 444"/>
                      <a:gd name="T38" fmla="*/ 547155409 w 522"/>
                      <a:gd name="T39" fmla="*/ 546543981 h 444"/>
                      <a:gd name="T40" fmla="*/ 547155409 w 522"/>
                      <a:gd name="T41" fmla="*/ 546543981 h 444"/>
                      <a:gd name="T42" fmla="*/ 547155409 w 522"/>
                      <a:gd name="T43" fmla="*/ 546543981 h 444"/>
                      <a:gd name="T44" fmla="*/ 547155409 w 522"/>
                      <a:gd name="T45" fmla="*/ 546543981 h 444"/>
                      <a:gd name="T46" fmla="*/ 547155409 w 522"/>
                      <a:gd name="T47" fmla="*/ 546543981 h 444"/>
                      <a:gd name="T48" fmla="*/ 547155409 w 522"/>
                      <a:gd name="T49" fmla="*/ 546543981 h 444"/>
                      <a:gd name="T50" fmla="*/ 547155409 w 522"/>
                      <a:gd name="T51" fmla="*/ 546543981 h 444"/>
                      <a:gd name="T52" fmla="*/ 547155409 w 522"/>
                      <a:gd name="T53" fmla="*/ 546543981 h 444"/>
                      <a:gd name="T54" fmla="*/ 547155409 w 522"/>
                      <a:gd name="T55" fmla="*/ 546543981 h 444"/>
                      <a:gd name="T56" fmla="*/ 547155409 w 522"/>
                      <a:gd name="T57" fmla="*/ 546543981 h 444"/>
                      <a:gd name="T58" fmla="*/ 547155409 w 522"/>
                      <a:gd name="T59" fmla="*/ 546543981 h 444"/>
                      <a:gd name="T60" fmla="*/ 547155409 w 522"/>
                      <a:gd name="T61" fmla="*/ 546543981 h 444"/>
                      <a:gd name="T62" fmla="*/ 547155409 w 522"/>
                      <a:gd name="T63" fmla="*/ 546543981 h 444"/>
                      <a:gd name="T64" fmla="*/ 547155409 w 522"/>
                      <a:gd name="T65" fmla="*/ 546543981 h 444"/>
                      <a:gd name="T66" fmla="*/ 547155409 w 522"/>
                      <a:gd name="T67" fmla="*/ 546543981 h 444"/>
                      <a:gd name="T68" fmla="*/ 547155409 w 522"/>
                      <a:gd name="T69" fmla="*/ 546543981 h 444"/>
                      <a:gd name="T70" fmla="*/ 547155409 w 522"/>
                      <a:gd name="T71" fmla="*/ 546543981 h 444"/>
                      <a:gd name="T72" fmla="*/ 547155409 w 522"/>
                      <a:gd name="T73" fmla="*/ 546543981 h 444"/>
                      <a:gd name="T74" fmla="*/ 547155409 w 522"/>
                      <a:gd name="T75" fmla="*/ 546543981 h 444"/>
                      <a:gd name="T76" fmla="*/ 547155409 w 522"/>
                      <a:gd name="T77" fmla="*/ 546543981 h 444"/>
                      <a:gd name="T78" fmla="*/ 547155409 w 522"/>
                      <a:gd name="T79" fmla="*/ 546543981 h 444"/>
                      <a:gd name="T80" fmla="*/ 547155409 w 522"/>
                      <a:gd name="T81" fmla="*/ 546543981 h 444"/>
                      <a:gd name="T82" fmla="*/ 547155409 w 522"/>
                      <a:gd name="T83" fmla="*/ 546543981 h 444"/>
                      <a:gd name="T84" fmla="*/ 547155409 w 522"/>
                      <a:gd name="T85" fmla="*/ 546543981 h 444"/>
                      <a:gd name="T86" fmla="*/ 547155409 w 522"/>
                      <a:gd name="T87" fmla="*/ 546543981 h 444"/>
                      <a:gd name="T88" fmla="*/ 547155409 w 522"/>
                      <a:gd name="T89" fmla="*/ 546543981 h 444"/>
                      <a:gd name="T90" fmla="*/ 547155409 w 522"/>
                      <a:gd name="T91" fmla="*/ 546543981 h 444"/>
                      <a:gd name="T92" fmla="*/ 547155409 w 522"/>
                      <a:gd name="T93" fmla="*/ 546543981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rgbClr val="C0C0C0"/>
                  </a:solidFill>
                  <a:ln w="3175" algn="ctr">
                    <a:solidFill>
                      <a:schemeClr val="bg1"/>
                    </a:solidFill>
                    <a:round/>
                    <a:headEnd/>
                    <a:tailEnd/>
                  </a:ln>
                </p:spPr>
                <p:txBody>
                  <a:bodyPr/>
                  <a:lstStyle/>
                  <a:p>
                    <a:endParaRPr lang="es-ES"/>
                  </a:p>
                </p:txBody>
              </p:sp>
              <p:sp>
                <p:nvSpPr>
                  <p:cNvPr id="72920" name="Ghana"/>
                  <p:cNvSpPr>
                    <a:spLocks/>
                  </p:cNvSpPr>
                  <p:nvPr/>
                </p:nvSpPr>
                <p:spPr bwMode="auto">
                  <a:xfrm>
                    <a:off x="2592" y="2081"/>
                    <a:ext cx="83" cy="132"/>
                  </a:xfrm>
                  <a:custGeom>
                    <a:avLst/>
                    <a:gdLst>
                      <a:gd name="T0" fmla="*/ 550126645 w 324"/>
                      <a:gd name="T1" fmla="*/ 549355891 h 516"/>
                      <a:gd name="T2" fmla="*/ 550126645 w 324"/>
                      <a:gd name="T3" fmla="*/ 549355891 h 516"/>
                      <a:gd name="T4" fmla="*/ 550126645 w 324"/>
                      <a:gd name="T5" fmla="*/ 549355891 h 516"/>
                      <a:gd name="T6" fmla="*/ 550126645 w 324"/>
                      <a:gd name="T7" fmla="*/ 549355891 h 516"/>
                      <a:gd name="T8" fmla="*/ 550126645 w 324"/>
                      <a:gd name="T9" fmla="*/ 549355891 h 516"/>
                      <a:gd name="T10" fmla="*/ 550126645 w 324"/>
                      <a:gd name="T11" fmla="*/ 549355891 h 516"/>
                      <a:gd name="T12" fmla="*/ 550126645 w 324"/>
                      <a:gd name="T13" fmla="*/ 549355891 h 516"/>
                      <a:gd name="T14" fmla="*/ 550126645 w 324"/>
                      <a:gd name="T15" fmla="*/ 549355891 h 516"/>
                      <a:gd name="T16" fmla="*/ 550126645 w 324"/>
                      <a:gd name="T17" fmla="*/ 549355891 h 516"/>
                      <a:gd name="T18" fmla="*/ 550126645 w 324"/>
                      <a:gd name="T19" fmla="*/ 549355891 h 516"/>
                      <a:gd name="T20" fmla="*/ 550126645 w 324"/>
                      <a:gd name="T21" fmla="*/ 549355891 h 516"/>
                      <a:gd name="T22" fmla="*/ 550126645 w 324"/>
                      <a:gd name="T23" fmla="*/ 549355891 h 516"/>
                      <a:gd name="T24" fmla="*/ 550126645 w 324"/>
                      <a:gd name="T25" fmla="*/ 549355891 h 516"/>
                      <a:gd name="T26" fmla="*/ 550126645 w 324"/>
                      <a:gd name="T27" fmla="*/ 0 h 516"/>
                      <a:gd name="T28" fmla="*/ 550126645 w 324"/>
                      <a:gd name="T29" fmla="*/ 549355891 h 516"/>
                      <a:gd name="T30" fmla="*/ 550126645 w 324"/>
                      <a:gd name="T31" fmla="*/ 549355891 h 516"/>
                      <a:gd name="T32" fmla="*/ 550126645 w 324"/>
                      <a:gd name="T33" fmla="*/ 549355891 h 516"/>
                      <a:gd name="T34" fmla="*/ 550126645 w 324"/>
                      <a:gd name="T35" fmla="*/ 549355891 h 516"/>
                      <a:gd name="T36" fmla="*/ 550126645 w 324"/>
                      <a:gd name="T37" fmla="*/ 549355891 h 516"/>
                      <a:gd name="T38" fmla="*/ 550126645 w 324"/>
                      <a:gd name="T39" fmla="*/ 549355891 h 516"/>
                      <a:gd name="T40" fmla="*/ 550126645 w 324"/>
                      <a:gd name="T41" fmla="*/ 549355891 h 516"/>
                      <a:gd name="T42" fmla="*/ 550126645 w 324"/>
                      <a:gd name="T43" fmla="*/ 549355891 h 516"/>
                      <a:gd name="T44" fmla="*/ 550126645 w 324"/>
                      <a:gd name="T45" fmla="*/ 549355891 h 516"/>
                      <a:gd name="T46" fmla="*/ 550126645 w 324"/>
                      <a:gd name="T47" fmla="*/ 549355891 h 516"/>
                      <a:gd name="T48" fmla="*/ 550126645 w 324"/>
                      <a:gd name="T49" fmla="*/ 549355891 h 516"/>
                      <a:gd name="T50" fmla="*/ 550126645 w 324"/>
                      <a:gd name="T51" fmla="*/ 549355891 h 516"/>
                      <a:gd name="T52" fmla="*/ 550126645 w 324"/>
                      <a:gd name="T53" fmla="*/ 549355891 h 516"/>
                      <a:gd name="T54" fmla="*/ 0 w 324"/>
                      <a:gd name="T55" fmla="*/ 549355891 h 516"/>
                      <a:gd name="T56" fmla="*/ 550126645 w 324"/>
                      <a:gd name="T57" fmla="*/ 549355891 h 516"/>
                      <a:gd name="T58" fmla="*/ 550126645 w 324"/>
                      <a:gd name="T59" fmla="*/ 549355891 h 516"/>
                      <a:gd name="T60" fmla="*/ 550126645 w 324"/>
                      <a:gd name="T61" fmla="*/ 549355891 h 516"/>
                      <a:gd name="T62" fmla="*/ 550126645 w 324"/>
                      <a:gd name="T63" fmla="*/ 549355891 h 516"/>
                      <a:gd name="T64" fmla="*/ 550126645 w 324"/>
                      <a:gd name="T65" fmla="*/ 549355891 h 516"/>
                      <a:gd name="T66" fmla="*/ 550126645 w 324"/>
                      <a:gd name="T67" fmla="*/ 549355891 h 516"/>
                      <a:gd name="T68" fmla="*/ 550126645 w 324"/>
                      <a:gd name="T69" fmla="*/ 549355891 h 516"/>
                      <a:gd name="T70" fmla="*/ 550126645 w 324"/>
                      <a:gd name="T71" fmla="*/ 549355891 h 516"/>
                      <a:gd name="T72" fmla="*/ 550126645 w 324"/>
                      <a:gd name="T73" fmla="*/ 549355891 h 516"/>
                      <a:gd name="T74" fmla="*/ 550126645 w 324"/>
                      <a:gd name="T75" fmla="*/ 549355891 h 516"/>
                      <a:gd name="T76" fmla="*/ 550126645 w 324"/>
                      <a:gd name="T77" fmla="*/ 549355891 h 516"/>
                      <a:gd name="T78" fmla="*/ 550126645 w 324"/>
                      <a:gd name="T79" fmla="*/ 549355891 h 516"/>
                      <a:gd name="T80" fmla="*/ 550126645 w 324"/>
                      <a:gd name="T81" fmla="*/ 549355891 h 516"/>
                      <a:gd name="T82" fmla="*/ 550126645 w 324"/>
                      <a:gd name="T83" fmla="*/ 549355891 h 516"/>
                      <a:gd name="T84" fmla="*/ 550126645 w 324"/>
                      <a:gd name="T85" fmla="*/ 549355891 h 516"/>
                      <a:gd name="T86" fmla="*/ 550126645 w 324"/>
                      <a:gd name="T87" fmla="*/ 549355891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rgbClr val="C0C0C0"/>
                  </a:solidFill>
                  <a:ln w="3175" algn="ctr">
                    <a:solidFill>
                      <a:schemeClr val="bg1"/>
                    </a:solidFill>
                    <a:round/>
                    <a:headEnd/>
                    <a:tailEnd/>
                  </a:ln>
                </p:spPr>
                <p:txBody>
                  <a:bodyPr/>
                  <a:lstStyle/>
                  <a:p>
                    <a:endParaRPr lang="es-ES"/>
                  </a:p>
                </p:txBody>
              </p:sp>
              <p:sp>
                <p:nvSpPr>
                  <p:cNvPr id="72921" name="The Gambia"/>
                  <p:cNvSpPr>
                    <a:spLocks/>
                  </p:cNvSpPr>
                  <p:nvPr/>
                </p:nvSpPr>
                <p:spPr bwMode="auto">
                  <a:xfrm>
                    <a:off x="2350" y="2026"/>
                    <a:ext cx="55" cy="13"/>
                  </a:xfrm>
                  <a:custGeom>
                    <a:avLst/>
                    <a:gdLst>
                      <a:gd name="T0" fmla="*/ 546812681 w 216"/>
                      <a:gd name="T1" fmla="*/ 516986535 h 54"/>
                      <a:gd name="T2" fmla="*/ 546812681 w 216"/>
                      <a:gd name="T3" fmla="*/ 516986535 h 54"/>
                      <a:gd name="T4" fmla="*/ 546812681 w 216"/>
                      <a:gd name="T5" fmla="*/ 516986535 h 54"/>
                      <a:gd name="T6" fmla="*/ 546812681 w 216"/>
                      <a:gd name="T7" fmla="*/ 516986535 h 54"/>
                      <a:gd name="T8" fmla="*/ 0 w 216"/>
                      <a:gd name="T9" fmla="*/ 516986535 h 54"/>
                      <a:gd name="T10" fmla="*/ 0 w 216"/>
                      <a:gd name="T11" fmla="*/ 516986535 h 54"/>
                      <a:gd name="T12" fmla="*/ 546812681 w 216"/>
                      <a:gd name="T13" fmla="*/ 516986535 h 54"/>
                      <a:gd name="T14" fmla="*/ 546812681 w 216"/>
                      <a:gd name="T15" fmla="*/ 516986535 h 54"/>
                      <a:gd name="T16" fmla="*/ 546812681 w 216"/>
                      <a:gd name="T17" fmla="*/ 516986535 h 54"/>
                      <a:gd name="T18" fmla="*/ 546812681 w 216"/>
                      <a:gd name="T19" fmla="*/ 516986535 h 54"/>
                      <a:gd name="T20" fmla="*/ 546812681 w 216"/>
                      <a:gd name="T21" fmla="*/ 516986535 h 54"/>
                      <a:gd name="T22" fmla="*/ 546812681 w 216"/>
                      <a:gd name="T23" fmla="*/ 516986535 h 54"/>
                      <a:gd name="T24" fmla="*/ 546812681 w 216"/>
                      <a:gd name="T25" fmla="*/ 516986535 h 54"/>
                      <a:gd name="T26" fmla="*/ 546812681 w 216"/>
                      <a:gd name="T27" fmla="*/ 516986535 h 54"/>
                      <a:gd name="T28" fmla="*/ 546812681 w 216"/>
                      <a:gd name="T29" fmla="*/ 516986535 h 54"/>
                      <a:gd name="T30" fmla="*/ 546812681 w 216"/>
                      <a:gd name="T31" fmla="*/ 516986535 h 54"/>
                      <a:gd name="T32" fmla="*/ 546812681 w 216"/>
                      <a:gd name="T33" fmla="*/ 516986535 h 54"/>
                      <a:gd name="T34" fmla="*/ 546812681 w 216"/>
                      <a:gd name="T35" fmla="*/ 516986535 h 54"/>
                      <a:gd name="T36" fmla="*/ 546812681 w 216"/>
                      <a:gd name="T37" fmla="*/ 516986535 h 54"/>
                      <a:gd name="T38" fmla="*/ 546812681 w 216"/>
                      <a:gd name="T39" fmla="*/ 516986535 h 54"/>
                      <a:gd name="T40" fmla="*/ 546812681 w 216"/>
                      <a:gd name="T41" fmla="*/ 516986535 h 54"/>
                      <a:gd name="T42" fmla="*/ 546812681 w 216"/>
                      <a:gd name="T43" fmla="*/ 516986535 h 54"/>
                      <a:gd name="T44" fmla="*/ 546812681 w 216"/>
                      <a:gd name="T45" fmla="*/ 516986535 h 54"/>
                      <a:gd name="T46" fmla="*/ 546812681 w 216"/>
                      <a:gd name="T47" fmla="*/ 516986535 h 54"/>
                      <a:gd name="T48" fmla="*/ 546812681 w 216"/>
                      <a:gd name="T49" fmla="*/ 516986535 h 54"/>
                      <a:gd name="T50" fmla="*/ 546812681 w 216"/>
                      <a:gd name="T51" fmla="*/ 516986535 h 54"/>
                      <a:gd name="T52" fmla="*/ 546812681 w 216"/>
                      <a:gd name="T53" fmla="*/ 516986535 h 54"/>
                      <a:gd name="T54" fmla="*/ 546812681 w 216"/>
                      <a:gd name="T55" fmla="*/ 516986535 h 54"/>
                      <a:gd name="T56" fmla="*/ 546812681 w 216"/>
                      <a:gd name="T57" fmla="*/ 516986535 h 54"/>
                      <a:gd name="T58" fmla="*/ 546812681 w 216"/>
                      <a:gd name="T59" fmla="*/ 0 h 54"/>
                      <a:gd name="T60" fmla="*/ 546812681 w 216"/>
                      <a:gd name="T61" fmla="*/ 0 h 54"/>
                      <a:gd name="T62" fmla="*/ 546812681 w 216"/>
                      <a:gd name="T63" fmla="*/ 516986535 h 54"/>
                      <a:gd name="T64" fmla="*/ 546812681 w 216"/>
                      <a:gd name="T65" fmla="*/ 516986535 h 54"/>
                      <a:gd name="T66" fmla="*/ 546812681 w 216"/>
                      <a:gd name="T67" fmla="*/ 516986535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rgbClr val="C0C0C0"/>
                  </a:solidFill>
                  <a:ln w="3175" algn="ctr">
                    <a:solidFill>
                      <a:schemeClr val="bg1"/>
                    </a:solidFill>
                    <a:round/>
                    <a:headEnd/>
                    <a:tailEnd/>
                  </a:ln>
                </p:spPr>
                <p:txBody>
                  <a:bodyPr/>
                  <a:lstStyle/>
                  <a:p>
                    <a:endParaRPr lang="es-ES"/>
                  </a:p>
                </p:txBody>
              </p:sp>
              <p:sp>
                <p:nvSpPr>
                  <p:cNvPr id="72922" name="Gabon"/>
                  <p:cNvSpPr>
                    <a:spLocks/>
                  </p:cNvSpPr>
                  <p:nvPr/>
                </p:nvSpPr>
                <p:spPr bwMode="auto">
                  <a:xfrm>
                    <a:off x="2810" y="2260"/>
                    <a:ext cx="107" cy="131"/>
                  </a:xfrm>
                  <a:custGeom>
                    <a:avLst/>
                    <a:gdLst>
                      <a:gd name="T0" fmla="*/ 547096735 w 420"/>
                      <a:gd name="T1" fmla="*/ 551608281 h 510"/>
                      <a:gd name="T2" fmla="*/ 547096735 w 420"/>
                      <a:gd name="T3" fmla="*/ 551608281 h 510"/>
                      <a:gd name="T4" fmla="*/ 547096735 w 420"/>
                      <a:gd name="T5" fmla="*/ 551608281 h 510"/>
                      <a:gd name="T6" fmla="*/ 547096735 w 420"/>
                      <a:gd name="T7" fmla="*/ 551608281 h 510"/>
                      <a:gd name="T8" fmla="*/ 547096735 w 420"/>
                      <a:gd name="T9" fmla="*/ 551608281 h 510"/>
                      <a:gd name="T10" fmla="*/ 547096735 w 420"/>
                      <a:gd name="T11" fmla="*/ 551608281 h 510"/>
                      <a:gd name="T12" fmla="*/ 547096735 w 420"/>
                      <a:gd name="T13" fmla="*/ 551608281 h 510"/>
                      <a:gd name="T14" fmla="*/ 547096735 w 420"/>
                      <a:gd name="T15" fmla="*/ 551608281 h 510"/>
                      <a:gd name="T16" fmla="*/ 547096735 w 420"/>
                      <a:gd name="T17" fmla="*/ 551608281 h 510"/>
                      <a:gd name="T18" fmla="*/ 547096735 w 420"/>
                      <a:gd name="T19" fmla="*/ 551608281 h 510"/>
                      <a:gd name="T20" fmla="*/ 547096735 w 420"/>
                      <a:gd name="T21" fmla="*/ 551608281 h 510"/>
                      <a:gd name="T22" fmla="*/ 547096735 w 420"/>
                      <a:gd name="T23" fmla="*/ 551608281 h 510"/>
                      <a:gd name="T24" fmla="*/ 547096735 w 420"/>
                      <a:gd name="T25" fmla="*/ 551608281 h 510"/>
                      <a:gd name="T26" fmla="*/ 547096735 w 420"/>
                      <a:gd name="T27" fmla="*/ 551608281 h 510"/>
                      <a:gd name="T28" fmla="*/ 547096735 w 420"/>
                      <a:gd name="T29" fmla="*/ 551608281 h 510"/>
                      <a:gd name="T30" fmla="*/ 547096735 w 420"/>
                      <a:gd name="T31" fmla="*/ 551608281 h 510"/>
                      <a:gd name="T32" fmla="*/ 547096735 w 420"/>
                      <a:gd name="T33" fmla="*/ 551608281 h 510"/>
                      <a:gd name="T34" fmla="*/ 547096735 w 420"/>
                      <a:gd name="T35" fmla="*/ 551608281 h 510"/>
                      <a:gd name="T36" fmla="*/ 547096735 w 420"/>
                      <a:gd name="T37" fmla="*/ 551608281 h 510"/>
                      <a:gd name="T38" fmla="*/ 547096735 w 420"/>
                      <a:gd name="T39" fmla="*/ 551608281 h 510"/>
                      <a:gd name="T40" fmla="*/ 547096735 w 420"/>
                      <a:gd name="T41" fmla="*/ 551608281 h 510"/>
                      <a:gd name="T42" fmla="*/ 547096735 w 420"/>
                      <a:gd name="T43" fmla="*/ 551608281 h 510"/>
                      <a:gd name="T44" fmla="*/ 547096735 w 420"/>
                      <a:gd name="T45" fmla="*/ 551608281 h 510"/>
                      <a:gd name="T46" fmla="*/ 547096735 w 420"/>
                      <a:gd name="T47" fmla="*/ 551608281 h 510"/>
                      <a:gd name="T48" fmla="*/ 547096735 w 420"/>
                      <a:gd name="T49" fmla="*/ 551608281 h 510"/>
                      <a:gd name="T50" fmla="*/ 547096735 w 420"/>
                      <a:gd name="T51" fmla="*/ 551608281 h 510"/>
                      <a:gd name="T52" fmla="*/ 547096735 w 420"/>
                      <a:gd name="T53" fmla="*/ 551608281 h 510"/>
                      <a:gd name="T54" fmla="*/ 547096735 w 420"/>
                      <a:gd name="T55" fmla="*/ 551608281 h 510"/>
                      <a:gd name="T56" fmla="*/ 547096735 w 420"/>
                      <a:gd name="T57" fmla="*/ 551608281 h 510"/>
                      <a:gd name="T58" fmla="*/ 547096735 w 420"/>
                      <a:gd name="T59" fmla="*/ 551608281 h 510"/>
                      <a:gd name="T60" fmla="*/ 547096735 w 420"/>
                      <a:gd name="T61" fmla="*/ 551608281 h 510"/>
                      <a:gd name="T62" fmla="*/ 547096735 w 420"/>
                      <a:gd name="T63" fmla="*/ 551608281 h 510"/>
                      <a:gd name="T64" fmla="*/ 547096735 w 420"/>
                      <a:gd name="T65" fmla="*/ 551608281 h 510"/>
                      <a:gd name="T66" fmla="*/ 547096735 w 420"/>
                      <a:gd name="T67" fmla="*/ 551608281 h 510"/>
                      <a:gd name="T68" fmla="*/ 547096735 w 420"/>
                      <a:gd name="T69" fmla="*/ 551608281 h 510"/>
                      <a:gd name="T70" fmla="*/ 547096735 w 420"/>
                      <a:gd name="T71" fmla="*/ 551608281 h 510"/>
                      <a:gd name="T72" fmla="*/ 547096735 w 420"/>
                      <a:gd name="T73" fmla="*/ 551608281 h 510"/>
                      <a:gd name="T74" fmla="*/ 547096735 w 420"/>
                      <a:gd name="T75" fmla="*/ 551608281 h 510"/>
                      <a:gd name="T76" fmla="*/ 547096735 w 420"/>
                      <a:gd name="T77" fmla="*/ 551608281 h 510"/>
                      <a:gd name="T78" fmla="*/ 547096735 w 420"/>
                      <a:gd name="T79" fmla="*/ 551608281 h 510"/>
                      <a:gd name="T80" fmla="*/ 547096735 w 420"/>
                      <a:gd name="T81" fmla="*/ 551608281 h 510"/>
                      <a:gd name="T82" fmla="*/ 547096735 w 420"/>
                      <a:gd name="T83" fmla="*/ 551608281 h 510"/>
                      <a:gd name="T84" fmla="*/ 547096735 w 420"/>
                      <a:gd name="T85" fmla="*/ 551608281 h 510"/>
                      <a:gd name="T86" fmla="*/ 547096735 w 420"/>
                      <a:gd name="T87" fmla="*/ 551608281 h 510"/>
                      <a:gd name="T88" fmla="*/ 547096735 w 420"/>
                      <a:gd name="T89" fmla="*/ 551608281 h 510"/>
                      <a:gd name="T90" fmla="*/ 547096735 w 420"/>
                      <a:gd name="T91" fmla="*/ 551608281 h 510"/>
                      <a:gd name="T92" fmla="*/ 547096735 w 420"/>
                      <a:gd name="T93" fmla="*/ 551608281 h 510"/>
                      <a:gd name="T94" fmla="*/ 547096735 w 420"/>
                      <a:gd name="T95" fmla="*/ 551608281 h 510"/>
                      <a:gd name="T96" fmla="*/ 547096735 w 420"/>
                      <a:gd name="T97" fmla="*/ 551608281 h 510"/>
                      <a:gd name="T98" fmla="*/ 547096735 w 420"/>
                      <a:gd name="T99" fmla="*/ 551608281 h 510"/>
                      <a:gd name="T100" fmla="*/ 547096735 w 420"/>
                      <a:gd name="T101" fmla="*/ 551608281 h 510"/>
                      <a:gd name="T102" fmla="*/ 547096735 w 420"/>
                      <a:gd name="T103" fmla="*/ 551608281 h 510"/>
                      <a:gd name="T104" fmla="*/ 547096735 w 420"/>
                      <a:gd name="T105" fmla="*/ 551608281 h 510"/>
                      <a:gd name="T106" fmla="*/ 547096735 w 420"/>
                      <a:gd name="T107" fmla="*/ 551608281 h 510"/>
                      <a:gd name="T108" fmla="*/ 547096735 w 420"/>
                      <a:gd name="T109" fmla="*/ 551608281 h 510"/>
                      <a:gd name="T110" fmla="*/ 547096735 w 420"/>
                      <a:gd name="T111" fmla="*/ 551608281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rgbClr val="C0C0C0"/>
                  </a:solidFill>
                  <a:ln w="3175" algn="ctr">
                    <a:solidFill>
                      <a:schemeClr val="bg1"/>
                    </a:solidFill>
                    <a:round/>
                    <a:headEnd/>
                    <a:tailEnd/>
                  </a:ln>
                </p:spPr>
                <p:txBody>
                  <a:bodyPr/>
                  <a:lstStyle/>
                  <a:p>
                    <a:endParaRPr lang="es-ES"/>
                  </a:p>
                </p:txBody>
              </p:sp>
              <p:sp>
                <p:nvSpPr>
                  <p:cNvPr id="72923" name="Ethiopia"/>
                  <p:cNvSpPr>
                    <a:spLocks/>
                  </p:cNvSpPr>
                  <p:nvPr/>
                </p:nvSpPr>
                <p:spPr bwMode="auto">
                  <a:xfrm>
                    <a:off x="3253" y="2003"/>
                    <a:ext cx="270" cy="236"/>
                  </a:xfrm>
                  <a:custGeom>
                    <a:avLst/>
                    <a:gdLst>
                      <a:gd name="T0" fmla="*/ 549072139 w 1056"/>
                      <a:gd name="T1" fmla="*/ 548491219 h 924"/>
                      <a:gd name="T2" fmla="*/ 549072139 w 1056"/>
                      <a:gd name="T3" fmla="*/ 548491219 h 924"/>
                      <a:gd name="T4" fmla="*/ 549072139 w 1056"/>
                      <a:gd name="T5" fmla="*/ 548491219 h 924"/>
                      <a:gd name="T6" fmla="*/ 549072139 w 1056"/>
                      <a:gd name="T7" fmla="*/ 548491219 h 924"/>
                      <a:gd name="T8" fmla="*/ 549072139 w 1056"/>
                      <a:gd name="T9" fmla="*/ 548491219 h 924"/>
                      <a:gd name="T10" fmla="*/ 549072139 w 1056"/>
                      <a:gd name="T11" fmla="*/ 548491219 h 924"/>
                      <a:gd name="T12" fmla="*/ 549072139 w 1056"/>
                      <a:gd name="T13" fmla="*/ 548491219 h 924"/>
                      <a:gd name="T14" fmla="*/ 549072139 w 1056"/>
                      <a:gd name="T15" fmla="*/ 548491219 h 924"/>
                      <a:gd name="T16" fmla="*/ 549072139 w 1056"/>
                      <a:gd name="T17" fmla="*/ 548491219 h 924"/>
                      <a:gd name="T18" fmla="*/ 549072139 w 1056"/>
                      <a:gd name="T19" fmla="*/ 548491219 h 924"/>
                      <a:gd name="T20" fmla="*/ 549072139 w 1056"/>
                      <a:gd name="T21" fmla="*/ 548491219 h 924"/>
                      <a:gd name="T22" fmla="*/ 549072139 w 1056"/>
                      <a:gd name="T23" fmla="*/ 548491219 h 924"/>
                      <a:gd name="T24" fmla="*/ 549072139 w 1056"/>
                      <a:gd name="T25" fmla="*/ 548491219 h 924"/>
                      <a:gd name="T26" fmla="*/ 549072139 w 1056"/>
                      <a:gd name="T27" fmla="*/ 548491219 h 924"/>
                      <a:gd name="T28" fmla="*/ 549072139 w 1056"/>
                      <a:gd name="T29" fmla="*/ 548491219 h 924"/>
                      <a:gd name="T30" fmla="*/ 549072139 w 1056"/>
                      <a:gd name="T31" fmla="*/ 548491219 h 924"/>
                      <a:gd name="T32" fmla="*/ 549072139 w 1056"/>
                      <a:gd name="T33" fmla="*/ 548491219 h 924"/>
                      <a:gd name="T34" fmla="*/ 549072139 w 1056"/>
                      <a:gd name="T35" fmla="*/ 548491219 h 924"/>
                      <a:gd name="T36" fmla="*/ 549072139 w 1056"/>
                      <a:gd name="T37" fmla="*/ 548491219 h 924"/>
                      <a:gd name="T38" fmla="*/ 549072139 w 1056"/>
                      <a:gd name="T39" fmla="*/ 548491219 h 924"/>
                      <a:gd name="T40" fmla="*/ 549072139 w 1056"/>
                      <a:gd name="T41" fmla="*/ 548491219 h 924"/>
                      <a:gd name="T42" fmla="*/ 549072139 w 1056"/>
                      <a:gd name="T43" fmla="*/ 548491219 h 924"/>
                      <a:gd name="T44" fmla="*/ 549072139 w 1056"/>
                      <a:gd name="T45" fmla="*/ 548491219 h 924"/>
                      <a:gd name="T46" fmla="*/ 549072139 w 1056"/>
                      <a:gd name="T47" fmla="*/ 548491219 h 924"/>
                      <a:gd name="T48" fmla="*/ 549072139 w 1056"/>
                      <a:gd name="T49" fmla="*/ 548491219 h 924"/>
                      <a:gd name="T50" fmla="*/ 549072139 w 1056"/>
                      <a:gd name="T51" fmla="*/ 548491219 h 924"/>
                      <a:gd name="T52" fmla="*/ 549072139 w 1056"/>
                      <a:gd name="T53" fmla="*/ 548491219 h 924"/>
                      <a:gd name="T54" fmla="*/ 549072139 w 1056"/>
                      <a:gd name="T55" fmla="*/ 548491219 h 924"/>
                      <a:gd name="T56" fmla="*/ 549072139 w 1056"/>
                      <a:gd name="T57" fmla="*/ 548491219 h 924"/>
                      <a:gd name="T58" fmla="*/ 549072139 w 1056"/>
                      <a:gd name="T59" fmla="*/ 548491219 h 924"/>
                      <a:gd name="T60" fmla="*/ 549072139 w 1056"/>
                      <a:gd name="T61" fmla="*/ 548491219 h 924"/>
                      <a:gd name="T62" fmla="*/ 549072139 w 1056"/>
                      <a:gd name="T63" fmla="*/ 548491219 h 924"/>
                      <a:gd name="T64" fmla="*/ 549072139 w 1056"/>
                      <a:gd name="T65" fmla="*/ 548491219 h 924"/>
                      <a:gd name="T66" fmla="*/ 549072139 w 1056"/>
                      <a:gd name="T67" fmla="*/ 548491219 h 924"/>
                      <a:gd name="T68" fmla="*/ 549072139 w 1056"/>
                      <a:gd name="T69" fmla="*/ 548491219 h 924"/>
                      <a:gd name="T70" fmla="*/ 549072139 w 1056"/>
                      <a:gd name="T71" fmla="*/ 548491219 h 924"/>
                      <a:gd name="T72" fmla="*/ 549072139 w 1056"/>
                      <a:gd name="T73" fmla="*/ 0 h 924"/>
                      <a:gd name="T74" fmla="*/ 549072139 w 1056"/>
                      <a:gd name="T75" fmla="*/ 548491219 h 924"/>
                      <a:gd name="T76" fmla="*/ 549072139 w 1056"/>
                      <a:gd name="T77" fmla="*/ 548491219 h 924"/>
                      <a:gd name="T78" fmla="*/ 549072139 w 1056"/>
                      <a:gd name="T79" fmla="*/ 548491219 h 924"/>
                      <a:gd name="T80" fmla="*/ 549072139 w 1056"/>
                      <a:gd name="T81" fmla="*/ 548491219 h 924"/>
                      <a:gd name="T82" fmla="*/ 549072139 w 1056"/>
                      <a:gd name="T83" fmla="*/ 548491219 h 924"/>
                      <a:gd name="T84" fmla="*/ 549072139 w 1056"/>
                      <a:gd name="T85" fmla="*/ 548491219 h 924"/>
                      <a:gd name="T86" fmla="*/ 549072139 w 1056"/>
                      <a:gd name="T87" fmla="*/ 548491219 h 924"/>
                      <a:gd name="T88" fmla="*/ 549072139 w 1056"/>
                      <a:gd name="T89" fmla="*/ 548491219 h 924"/>
                      <a:gd name="T90" fmla="*/ 549072139 w 1056"/>
                      <a:gd name="T91" fmla="*/ 548491219 h 924"/>
                      <a:gd name="T92" fmla="*/ 549072139 w 1056"/>
                      <a:gd name="T93" fmla="*/ 548491219 h 924"/>
                      <a:gd name="T94" fmla="*/ 549072139 w 1056"/>
                      <a:gd name="T95" fmla="*/ 548491219 h 924"/>
                      <a:gd name="T96" fmla="*/ 549072139 w 1056"/>
                      <a:gd name="T97" fmla="*/ 548491219 h 924"/>
                      <a:gd name="T98" fmla="*/ 549072139 w 1056"/>
                      <a:gd name="T99" fmla="*/ 548491219 h 924"/>
                      <a:gd name="T100" fmla="*/ 549072139 w 1056"/>
                      <a:gd name="T101" fmla="*/ 548491219 h 924"/>
                      <a:gd name="T102" fmla="*/ 549072139 w 1056"/>
                      <a:gd name="T103" fmla="*/ 548491219 h 924"/>
                      <a:gd name="T104" fmla="*/ 549072139 w 1056"/>
                      <a:gd name="T105" fmla="*/ 548491219 h 924"/>
                      <a:gd name="T106" fmla="*/ 549072139 w 1056"/>
                      <a:gd name="T107" fmla="*/ 548491219 h 924"/>
                      <a:gd name="T108" fmla="*/ 549072139 w 1056"/>
                      <a:gd name="T109" fmla="*/ 548491219 h 924"/>
                      <a:gd name="T110" fmla="*/ 549072139 w 1056"/>
                      <a:gd name="T111" fmla="*/ 548491219 h 924"/>
                      <a:gd name="T112" fmla="*/ 549072139 w 1056"/>
                      <a:gd name="T113" fmla="*/ 548491219 h 924"/>
                      <a:gd name="T114" fmla="*/ 549072139 w 1056"/>
                      <a:gd name="T115" fmla="*/ 548491219 h 924"/>
                      <a:gd name="T116" fmla="*/ 549072139 w 1056"/>
                      <a:gd name="T117" fmla="*/ 548491219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rgbClr val="C0C0C0"/>
                  </a:solidFill>
                  <a:ln w="3175" algn="ctr">
                    <a:solidFill>
                      <a:schemeClr val="bg1"/>
                    </a:solidFill>
                    <a:round/>
                    <a:headEnd/>
                    <a:tailEnd/>
                  </a:ln>
                </p:spPr>
                <p:txBody>
                  <a:bodyPr/>
                  <a:lstStyle/>
                  <a:p>
                    <a:endParaRPr lang="es-ES"/>
                  </a:p>
                </p:txBody>
              </p:sp>
              <p:sp>
                <p:nvSpPr>
                  <p:cNvPr id="72924" name="Eritrea"/>
                  <p:cNvSpPr>
                    <a:spLocks/>
                  </p:cNvSpPr>
                  <p:nvPr/>
                </p:nvSpPr>
                <p:spPr bwMode="auto">
                  <a:xfrm>
                    <a:off x="3310" y="1938"/>
                    <a:ext cx="123" cy="117"/>
                  </a:xfrm>
                  <a:custGeom>
                    <a:avLst/>
                    <a:gdLst>
                      <a:gd name="T0" fmla="*/ 550292414 w 480"/>
                      <a:gd name="T1" fmla="*/ 550998815 h 456"/>
                      <a:gd name="T2" fmla="*/ 550292414 w 480"/>
                      <a:gd name="T3" fmla="*/ 550998815 h 456"/>
                      <a:gd name="T4" fmla="*/ 550292414 w 480"/>
                      <a:gd name="T5" fmla="*/ 550998815 h 456"/>
                      <a:gd name="T6" fmla="*/ 550292414 w 480"/>
                      <a:gd name="T7" fmla="*/ 550998815 h 456"/>
                      <a:gd name="T8" fmla="*/ 550292414 w 480"/>
                      <a:gd name="T9" fmla="*/ 550998815 h 456"/>
                      <a:gd name="T10" fmla="*/ 550292414 w 480"/>
                      <a:gd name="T11" fmla="*/ 550998815 h 456"/>
                      <a:gd name="T12" fmla="*/ 550292414 w 480"/>
                      <a:gd name="T13" fmla="*/ 550998815 h 456"/>
                      <a:gd name="T14" fmla="*/ 550292414 w 480"/>
                      <a:gd name="T15" fmla="*/ 550998815 h 456"/>
                      <a:gd name="T16" fmla="*/ 0 w 480"/>
                      <a:gd name="T17" fmla="*/ 550998815 h 456"/>
                      <a:gd name="T18" fmla="*/ 550292414 w 480"/>
                      <a:gd name="T19" fmla="*/ 550998815 h 456"/>
                      <a:gd name="T20" fmla="*/ 550292414 w 480"/>
                      <a:gd name="T21" fmla="*/ 550998815 h 456"/>
                      <a:gd name="T22" fmla="*/ 550292414 w 480"/>
                      <a:gd name="T23" fmla="*/ 550998815 h 456"/>
                      <a:gd name="T24" fmla="*/ 550292414 w 480"/>
                      <a:gd name="T25" fmla="*/ 550998815 h 456"/>
                      <a:gd name="T26" fmla="*/ 550292414 w 480"/>
                      <a:gd name="T27" fmla="*/ 550998815 h 456"/>
                      <a:gd name="T28" fmla="*/ 550292414 w 480"/>
                      <a:gd name="T29" fmla="*/ 550998815 h 456"/>
                      <a:gd name="T30" fmla="*/ 550292414 w 480"/>
                      <a:gd name="T31" fmla="*/ 550998815 h 456"/>
                      <a:gd name="T32" fmla="*/ 550292414 w 480"/>
                      <a:gd name="T33" fmla="*/ 550998815 h 456"/>
                      <a:gd name="T34" fmla="*/ 550292414 w 480"/>
                      <a:gd name="T35" fmla="*/ 550998815 h 456"/>
                      <a:gd name="T36" fmla="*/ 550292414 w 480"/>
                      <a:gd name="T37" fmla="*/ 550998815 h 456"/>
                      <a:gd name="T38" fmla="*/ 550292414 w 480"/>
                      <a:gd name="T39" fmla="*/ 550998815 h 456"/>
                      <a:gd name="T40" fmla="*/ 550292414 w 480"/>
                      <a:gd name="T41" fmla="*/ 550998815 h 456"/>
                      <a:gd name="T42" fmla="*/ 550292414 w 480"/>
                      <a:gd name="T43" fmla="*/ 550998815 h 456"/>
                      <a:gd name="T44" fmla="*/ 550292414 w 480"/>
                      <a:gd name="T45" fmla="*/ 550998815 h 456"/>
                      <a:gd name="T46" fmla="*/ 550292414 w 480"/>
                      <a:gd name="T47" fmla="*/ 550998815 h 456"/>
                      <a:gd name="T48" fmla="*/ 550292414 w 480"/>
                      <a:gd name="T49" fmla="*/ 550998815 h 456"/>
                      <a:gd name="T50" fmla="*/ 550292414 w 480"/>
                      <a:gd name="T51" fmla="*/ 550998815 h 456"/>
                      <a:gd name="T52" fmla="*/ 550292414 w 480"/>
                      <a:gd name="T53" fmla="*/ 550998815 h 456"/>
                      <a:gd name="T54" fmla="*/ 550292414 w 480"/>
                      <a:gd name="T55" fmla="*/ 550998815 h 456"/>
                      <a:gd name="T56" fmla="*/ 550292414 w 480"/>
                      <a:gd name="T57" fmla="*/ 550998815 h 456"/>
                      <a:gd name="T58" fmla="*/ 550292414 w 480"/>
                      <a:gd name="T59" fmla="*/ 550998815 h 456"/>
                      <a:gd name="T60" fmla="*/ 550292414 w 480"/>
                      <a:gd name="T61" fmla="*/ 550998815 h 456"/>
                      <a:gd name="T62" fmla="*/ 550292414 w 480"/>
                      <a:gd name="T63" fmla="*/ 550998815 h 456"/>
                      <a:gd name="T64" fmla="*/ 550292414 w 480"/>
                      <a:gd name="T65" fmla="*/ 550998815 h 456"/>
                      <a:gd name="T66" fmla="*/ 550292414 w 480"/>
                      <a:gd name="T67" fmla="*/ 550998815 h 456"/>
                      <a:gd name="T68" fmla="*/ 550292414 w 480"/>
                      <a:gd name="T69" fmla="*/ 550998815 h 456"/>
                      <a:gd name="T70" fmla="*/ 550292414 w 480"/>
                      <a:gd name="T71" fmla="*/ 550998815 h 456"/>
                      <a:gd name="T72" fmla="*/ 550292414 w 480"/>
                      <a:gd name="T73" fmla="*/ 550998815 h 456"/>
                      <a:gd name="T74" fmla="*/ 550292414 w 480"/>
                      <a:gd name="T75" fmla="*/ 550998815 h 456"/>
                      <a:gd name="T76" fmla="*/ 550292414 w 480"/>
                      <a:gd name="T77" fmla="*/ 550998815 h 456"/>
                      <a:gd name="T78" fmla="*/ 550292414 w 480"/>
                      <a:gd name="T79" fmla="*/ 550998815 h 456"/>
                      <a:gd name="T80" fmla="*/ 550292414 w 480"/>
                      <a:gd name="T81" fmla="*/ 550998815 h 456"/>
                      <a:gd name="T82" fmla="*/ 550292414 w 480"/>
                      <a:gd name="T83" fmla="*/ 550998815 h 456"/>
                      <a:gd name="T84" fmla="*/ 550292414 w 480"/>
                      <a:gd name="T85" fmla="*/ 550998815 h 456"/>
                      <a:gd name="T86" fmla="*/ 550292414 w 480"/>
                      <a:gd name="T87" fmla="*/ 550998815 h 456"/>
                      <a:gd name="T88" fmla="*/ 550292414 w 480"/>
                      <a:gd name="T89" fmla="*/ 550998815 h 456"/>
                      <a:gd name="T90" fmla="*/ 550292414 w 480"/>
                      <a:gd name="T91" fmla="*/ 550998815 h 456"/>
                      <a:gd name="T92" fmla="*/ 550292414 w 480"/>
                      <a:gd name="T93" fmla="*/ 550998815 h 456"/>
                      <a:gd name="T94" fmla="*/ 550292414 w 480"/>
                      <a:gd name="T95" fmla="*/ 550998815 h 456"/>
                      <a:gd name="T96" fmla="*/ 550292414 w 480"/>
                      <a:gd name="T97" fmla="*/ 0 h 456"/>
                      <a:gd name="T98" fmla="*/ 550292414 w 480"/>
                      <a:gd name="T99" fmla="*/ 550998815 h 456"/>
                      <a:gd name="T100" fmla="*/ 550292414 w 480"/>
                      <a:gd name="T101" fmla="*/ 550998815 h 456"/>
                      <a:gd name="T102" fmla="*/ 550292414 w 480"/>
                      <a:gd name="T103" fmla="*/ 550998815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rgbClr val="C0C0C0"/>
                  </a:solidFill>
                  <a:ln w="3175" algn="ctr">
                    <a:solidFill>
                      <a:schemeClr val="bg1"/>
                    </a:solidFill>
                    <a:round/>
                    <a:headEnd/>
                    <a:tailEnd/>
                  </a:ln>
                </p:spPr>
                <p:txBody>
                  <a:bodyPr/>
                  <a:lstStyle/>
                  <a:p>
                    <a:endParaRPr lang="es-ES"/>
                  </a:p>
                </p:txBody>
              </p:sp>
              <p:sp>
                <p:nvSpPr>
                  <p:cNvPr id="72925" name="Equatorial Guinea"/>
                  <p:cNvSpPr>
                    <a:spLocks/>
                  </p:cNvSpPr>
                  <p:nvPr/>
                </p:nvSpPr>
                <p:spPr bwMode="auto">
                  <a:xfrm>
                    <a:off x="2822" y="2262"/>
                    <a:ext cx="37" cy="28"/>
                  </a:xfrm>
                  <a:custGeom>
                    <a:avLst/>
                    <a:gdLst>
                      <a:gd name="T0" fmla="*/ 551783627 w 144"/>
                      <a:gd name="T1" fmla="*/ 556754730 h 108"/>
                      <a:gd name="T2" fmla="*/ 551783627 w 144"/>
                      <a:gd name="T3" fmla="*/ 556754730 h 108"/>
                      <a:gd name="T4" fmla="*/ 551783627 w 144"/>
                      <a:gd name="T5" fmla="*/ 556754730 h 108"/>
                      <a:gd name="T6" fmla="*/ 551783627 w 144"/>
                      <a:gd name="T7" fmla="*/ 0 h 108"/>
                      <a:gd name="T8" fmla="*/ 551783627 w 144"/>
                      <a:gd name="T9" fmla="*/ 556754730 h 108"/>
                      <a:gd name="T10" fmla="*/ 551783627 w 144"/>
                      <a:gd name="T11" fmla="*/ 556754730 h 108"/>
                      <a:gd name="T12" fmla="*/ 551783627 w 144"/>
                      <a:gd name="T13" fmla="*/ 556754730 h 108"/>
                      <a:gd name="T14" fmla="*/ 551783627 w 144"/>
                      <a:gd name="T15" fmla="*/ 556754730 h 108"/>
                      <a:gd name="T16" fmla="*/ 551783627 w 144"/>
                      <a:gd name="T17" fmla="*/ 556754730 h 108"/>
                      <a:gd name="T18" fmla="*/ 0 w 144"/>
                      <a:gd name="T19" fmla="*/ 556754730 h 108"/>
                      <a:gd name="T20" fmla="*/ 0 w 144"/>
                      <a:gd name="T21" fmla="*/ 556754730 h 108"/>
                      <a:gd name="T22" fmla="*/ 551783627 w 144"/>
                      <a:gd name="T23" fmla="*/ 556754730 h 108"/>
                      <a:gd name="T24" fmla="*/ 551783627 w 144"/>
                      <a:gd name="T25" fmla="*/ 556754730 h 108"/>
                      <a:gd name="T26" fmla="*/ 551783627 w 144"/>
                      <a:gd name="T27" fmla="*/ 556754730 h 108"/>
                      <a:gd name="T28" fmla="*/ 551783627 w 144"/>
                      <a:gd name="T29" fmla="*/ 556754730 h 108"/>
                      <a:gd name="T30" fmla="*/ 551783627 w 144"/>
                      <a:gd name="T31" fmla="*/ 556754730 h 108"/>
                      <a:gd name="T32" fmla="*/ 551783627 w 144"/>
                      <a:gd name="T33" fmla="*/ 556754730 h 108"/>
                      <a:gd name="T34" fmla="*/ 551783627 w 144"/>
                      <a:gd name="T35" fmla="*/ 556754730 h 108"/>
                      <a:gd name="T36" fmla="*/ 551783627 w 144"/>
                      <a:gd name="T37" fmla="*/ 556754730 h 108"/>
                      <a:gd name="T38" fmla="*/ 551783627 w 144"/>
                      <a:gd name="T39" fmla="*/ 556754730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rgbClr val="C0C0C0"/>
                  </a:solidFill>
                  <a:ln w="3175" algn="ctr">
                    <a:solidFill>
                      <a:schemeClr val="bg1"/>
                    </a:solidFill>
                    <a:round/>
                    <a:headEnd/>
                    <a:tailEnd/>
                  </a:ln>
                </p:spPr>
                <p:txBody>
                  <a:bodyPr/>
                  <a:lstStyle/>
                  <a:p>
                    <a:endParaRPr lang="es-ES"/>
                  </a:p>
                </p:txBody>
              </p:sp>
              <p:sp>
                <p:nvSpPr>
                  <p:cNvPr id="72926" name="Egypt"/>
                  <p:cNvSpPr>
                    <a:spLocks/>
                  </p:cNvSpPr>
                  <p:nvPr/>
                </p:nvSpPr>
                <p:spPr bwMode="auto">
                  <a:xfrm>
                    <a:off x="3091" y="1657"/>
                    <a:ext cx="202" cy="206"/>
                  </a:xfrm>
                  <a:custGeom>
                    <a:avLst/>
                    <a:gdLst>
                      <a:gd name="T0" fmla="*/ 547716490 w 792"/>
                      <a:gd name="T1" fmla="*/ 550225612 h 804"/>
                      <a:gd name="T2" fmla="*/ 547716490 w 792"/>
                      <a:gd name="T3" fmla="*/ 550225612 h 804"/>
                      <a:gd name="T4" fmla="*/ 547716490 w 792"/>
                      <a:gd name="T5" fmla="*/ 550225612 h 804"/>
                      <a:gd name="T6" fmla="*/ 547716490 w 792"/>
                      <a:gd name="T7" fmla="*/ 550225612 h 804"/>
                      <a:gd name="T8" fmla="*/ 547716490 w 792"/>
                      <a:gd name="T9" fmla="*/ 550225612 h 804"/>
                      <a:gd name="T10" fmla="*/ 547716490 w 792"/>
                      <a:gd name="T11" fmla="*/ 550225612 h 804"/>
                      <a:gd name="T12" fmla="*/ 547716490 w 792"/>
                      <a:gd name="T13" fmla="*/ 550225612 h 804"/>
                      <a:gd name="T14" fmla="*/ 547716490 w 792"/>
                      <a:gd name="T15" fmla="*/ 550225612 h 804"/>
                      <a:gd name="T16" fmla="*/ 547716490 w 792"/>
                      <a:gd name="T17" fmla="*/ 550225612 h 804"/>
                      <a:gd name="T18" fmla="*/ 547716490 w 792"/>
                      <a:gd name="T19" fmla="*/ 550225612 h 804"/>
                      <a:gd name="T20" fmla="*/ 547716490 w 792"/>
                      <a:gd name="T21" fmla="*/ 550225612 h 804"/>
                      <a:gd name="T22" fmla="*/ 547716490 w 792"/>
                      <a:gd name="T23" fmla="*/ 550225612 h 804"/>
                      <a:gd name="T24" fmla="*/ 547716490 w 792"/>
                      <a:gd name="T25" fmla="*/ 550225612 h 804"/>
                      <a:gd name="T26" fmla="*/ 547716490 w 792"/>
                      <a:gd name="T27" fmla="*/ 550225612 h 804"/>
                      <a:gd name="T28" fmla="*/ 547716490 w 792"/>
                      <a:gd name="T29" fmla="*/ 550225612 h 804"/>
                      <a:gd name="T30" fmla="*/ 547716490 w 792"/>
                      <a:gd name="T31" fmla="*/ 550225612 h 804"/>
                      <a:gd name="T32" fmla="*/ 547716490 w 792"/>
                      <a:gd name="T33" fmla="*/ 550225612 h 804"/>
                      <a:gd name="T34" fmla="*/ 547716490 w 792"/>
                      <a:gd name="T35" fmla="*/ 550225612 h 804"/>
                      <a:gd name="T36" fmla="*/ 547716490 w 792"/>
                      <a:gd name="T37" fmla="*/ 550225612 h 804"/>
                      <a:gd name="T38" fmla="*/ 547716490 w 792"/>
                      <a:gd name="T39" fmla="*/ 550225612 h 804"/>
                      <a:gd name="T40" fmla="*/ 547716490 w 792"/>
                      <a:gd name="T41" fmla="*/ 550225612 h 804"/>
                      <a:gd name="T42" fmla="*/ 547716490 w 792"/>
                      <a:gd name="T43" fmla="*/ 550225612 h 804"/>
                      <a:gd name="T44" fmla="*/ 547716490 w 792"/>
                      <a:gd name="T45" fmla="*/ 550225612 h 804"/>
                      <a:gd name="T46" fmla="*/ 547716490 w 792"/>
                      <a:gd name="T47" fmla="*/ 550225612 h 804"/>
                      <a:gd name="T48" fmla="*/ 547716490 w 792"/>
                      <a:gd name="T49" fmla="*/ 550225612 h 804"/>
                      <a:gd name="T50" fmla="*/ 547716490 w 792"/>
                      <a:gd name="T51" fmla="*/ 550225612 h 804"/>
                      <a:gd name="T52" fmla="*/ 547716490 w 792"/>
                      <a:gd name="T53" fmla="*/ 550225612 h 804"/>
                      <a:gd name="T54" fmla="*/ 547716490 w 792"/>
                      <a:gd name="T55" fmla="*/ 550225612 h 804"/>
                      <a:gd name="T56" fmla="*/ 547716490 w 792"/>
                      <a:gd name="T57" fmla="*/ 550225612 h 804"/>
                      <a:gd name="T58" fmla="*/ 547716490 w 792"/>
                      <a:gd name="T59" fmla="*/ 550225612 h 804"/>
                      <a:gd name="T60" fmla="*/ 547716490 w 792"/>
                      <a:gd name="T61" fmla="*/ 550225612 h 804"/>
                      <a:gd name="T62" fmla="*/ 547716490 w 792"/>
                      <a:gd name="T63" fmla="*/ 550225612 h 804"/>
                      <a:gd name="T64" fmla="*/ 547716490 w 792"/>
                      <a:gd name="T65" fmla="*/ 550225612 h 804"/>
                      <a:gd name="T66" fmla="*/ 547716490 w 792"/>
                      <a:gd name="T67" fmla="*/ 550225612 h 804"/>
                      <a:gd name="T68" fmla="*/ 547716490 w 792"/>
                      <a:gd name="T69" fmla="*/ 550225612 h 804"/>
                      <a:gd name="T70" fmla="*/ 547716490 w 792"/>
                      <a:gd name="T71" fmla="*/ 550225612 h 804"/>
                      <a:gd name="T72" fmla="*/ 547716490 w 792"/>
                      <a:gd name="T73" fmla="*/ 550225612 h 804"/>
                      <a:gd name="T74" fmla="*/ 547716490 w 792"/>
                      <a:gd name="T75" fmla="*/ 550225612 h 804"/>
                      <a:gd name="T76" fmla="*/ 547716490 w 792"/>
                      <a:gd name="T77" fmla="*/ 550225612 h 804"/>
                      <a:gd name="T78" fmla="*/ 547716490 w 792"/>
                      <a:gd name="T79" fmla="*/ 550225612 h 804"/>
                      <a:gd name="T80" fmla="*/ 547716490 w 792"/>
                      <a:gd name="T81" fmla="*/ 550225612 h 804"/>
                      <a:gd name="T82" fmla="*/ 547716490 w 792"/>
                      <a:gd name="T83" fmla="*/ 550225612 h 804"/>
                      <a:gd name="T84" fmla="*/ 547716490 w 792"/>
                      <a:gd name="T85" fmla="*/ 550225612 h 804"/>
                      <a:gd name="T86" fmla="*/ 547716490 w 792"/>
                      <a:gd name="T87" fmla="*/ 550225612 h 804"/>
                      <a:gd name="T88" fmla="*/ 547716490 w 792"/>
                      <a:gd name="T89" fmla="*/ 550225612 h 804"/>
                      <a:gd name="T90" fmla="*/ 547716490 w 792"/>
                      <a:gd name="T91" fmla="*/ 0 h 804"/>
                      <a:gd name="T92" fmla="*/ 547716490 w 792"/>
                      <a:gd name="T93" fmla="*/ 550225612 h 804"/>
                      <a:gd name="T94" fmla="*/ 547716490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rgbClr val="C0C0C0"/>
                  </a:solidFill>
                  <a:ln w="3175" algn="ctr">
                    <a:solidFill>
                      <a:schemeClr val="bg1"/>
                    </a:solidFill>
                    <a:round/>
                    <a:headEnd/>
                    <a:tailEnd/>
                  </a:ln>
                </p:spPr>
                <p:txBody>
                  <a:bodyPr/>
                  <a:lstStyle/>
                  <a:p>
                    <a:endParaRPr lang="es-ES"/>
                  </a:p>
                </p:txBody>
              </p:sp>
              <p:sp>
                <p:nvSpPr>
                  <p:cNvPr id="72927" name="Djibouti"/>
                  <p:cNvSpPr>
                    <a:spLocks/>
                  </p:cNvSpPr>
                  <p:nvPr/>
                </p:nvSpPr>
                <p:spPr bwMode="auto">
                  <a:xfrm>
                    <a:off x="3408" y="2049"/>
                    <a:ext cx="30" cy="35"/>
                  </a:xfrm>
                  <a:custGeom>
                    <a:avLst/>
                    <a:gdLst>
                      <a:gd name="T0" fmla="*/ 565126990 w 114"/>
                      <a:gd name="T1" fmla="*/ 544651279 h 138"/>
                      <a:gd name="T2" fmla="*/ 565126990 w 114"/>
                      <a:gd name="T3" fmla="*/ 544651279 h 138"/>
                      <a:gd name="T4" fmla="*/ 565126990 w 114"/>
                      <a:gd name="T5" fmla="*/ 544651279 h 138"/>
                      <a:gd name="T6" fmla="*/ 0 w 114"/>
                      <a:gd name="T7" fmla="*/ 544651279 h 138"/>
                      <a:gd name="T8" fmla="*/ 0 w 114"/>
                      <a:gd name="T9" fmla="*/ 544651279 h 138"/>
                      <a:gd name="T10" fmla="*/ 565126990 w 114"/>
                      <a:gd name="T11" fmla="*/ 544651279 h 138"/>
                      <a:gd name="T12" fmla="*/ 565126990 w 114"/>
                      <a:gd name="T13" fmla="*/ 544651279 h 138"/>
                      <a:gd name="T14" fmla="*/ 565126990 w 114"/>
                      <a:gd name="T15" fmla="*/ 544651279 h 138"/>
                      <a:gd name="T16" fmla="*/ 565126990 w 114"/>
                      <a:gd name="T17" fmla="*/ 544651279 h 138"/>
                      <a:gd name="T18" fmla="*/ 565126990 w 114"/>
                      <a:gd name="T19" fmla="*/ 544651279 h 138"/>
                      <a:gd name="T20" fmla="*/ 565126990 w 114"/>
                      <a:gd name="T21" fmla="*/ 544651279 h 138"/>
                      <a:gd name="T22" fmla="*/ 565126990 w 114"/>
                      <a:gd name="T23" fmla="*/ 544651279 h 138"/>
                      <a:gd name="T24" fmla="*/ 565126990 w 114"/>
                      <a:gd name="T25" fmla="*/ 544651279 h 138"/>
                      <a:gd name="T26" fmla="*/ 565126990 w 114"/>
                      <a:gd name="T27" fmla="*/ 544651279 h 138"/>
                      <a:gd name="T28" fmla="*/ 565126990 w 114"/>
                      <a:gd name="T29" fmla="*/ 544651279 h 138"/>
                      <a:gd name="T30" fmla="*/ 565126990 w 114"/>
                      <a:gd name="T31" fmla="*/ 544651279 h 138"/>
                      <a:gd name="T32" fmla="*/ 565126990 w 114"/>
                      <a:gd name="T33" fmla="*/ 544651279 h 138"/>
                      <a:gd name="T34" fmla="*/ 565126990 w 114"/>
                      <a:gd name="T35" fmla="*/ 544651279 h 138"/>
                      <a:gd name="T36" fmla="*/ 565126990 w 114"/>
                      <a:gd name="T37" fmla="*/ 544651279 h 138"/>
                      <a:gd name="T38" fmla="*/ 565126990 w 114"/>
                      <a:gd name="T39" fmla="*/ 544651279 h 138"/>
                      <a:gd name="T40" fmla="*/ 565126990 w 114"/>
                      <a:gd name="T41" fmla="*/ 544651279 h 138"/>
                      <a:gd name="T42" fmla="*/ 565126990 w 114"/>
                      <a:gd name="T43" fmla="*/ 544651279 h 138"/>
                      <a:gd name="T44" fmla="*/ 565126990 w 114"/>
                      <a:gd name="T45" fmla="*/ 544651279 h 138"/>
                      <a:gd name="T46" fmla="*/ 565126990 w 114"/>
                      <a:gd name="T47" fmla="*/ 544651279 h 138"/>
                      <a:gd name="T48" fmla="*/ 565126990 w 114"/>
                      <a:gd name="T49" fmla="*/ 544651279 h 138"/>
                      <a:gd name="T50" fmla="*/ 565126990 w 114"/>
                      <a:gd name="T51" fmla="*/ 544651279 h 138"/>
                      <a:gd name="T52" fmla="*/ 565126990 w 114"/>
                      <a:gd name="T53" fmla="*/ 544651279 h 138"/>
                      <a:gd name="T54" fmla="*/ 565126990 w 114"/>
                      <a:gd name="T55" fmla="*/ 0 h 138"/>
                      <a:gd name="T56" fmla="*/ 565126990 w 114"/>
                      <a:gd name="T57" fmla="*/ 544651279 h 138"/>
                      <a:gd name="T58" fmla="*/ 565126990 w 114"/>
                      <a:gd name="T59" fmla="*/ 544651279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rgbClr val="C0C0C0"/>
                  </a:solidFill>
                  <a:ln w="3175" algn="ctr">
                    <a:solidFill>
                      <a:schemeClr val="bg1"/>
                    </a:solidFill>
                    <a:round/>
                    <a:headEnd/>
                    <a:tailEnd/>
                  </a:ln>
                </p:spPr>
                <p:txBody>
                  <a:bodyPr/>
                  <a:lstStyle/>
                  <a:p>
                    <a:endParaRPr lang="es-ES"/>
                  </a:p>
                </p:txBody>
              </p:sp>
              <p:sp>
                <p:nvSpPr>
                  <p:cNvPr id="72928" name="Côte d'Ivoire"/>
                  <p:cNvSpPr>
                    <a:spLocks/>
                  </p:cNvSpPr>
                  <p:nvPr/>
                </p:nvSpPr>
                <p:spPr bwMode="auto">
                  <a:xfrm>
                    <a:off x="2495" y="2089"/>
                    <a:ext cx="112" cy="132"/>
                  </a:xfrm>
                  <a:custGeom>
                    <a:avLst/>
                    <a:gdLst>
                      <a:gd name="T0" fmla="*/ 549127955 w 438"/>
                      <a:gd name="T1" fmla="*/ 549355891 h 516"/>
                      <a:gd name="T2" fmla="*/ 549127955 w 438"/>
                      <a:gd name="T3" fmla="*/ 549355891 h 516"/>
                      <a:gd name="T4" fmla="*/ 549127955 w 438"/>
                      <a:gd name="T5" fmla="*/ 549355891 h 516"/>
                      <a:gd name="T6" fmla="*/ 549127955 w 438"/>
                      <a:gd name="T7" fmla="*/ 549355891 h 516"/>
                      <a:gd name="T8" fmla="*/ 549127955 w 438"/>
                      <a:gd name="T9" fmla="*/ 549355891 h 516"/>
                      <a:gd name="T10" fmla="*/ 549127955 w 438"/>
                      <a:gd name="T11" fmla="*/ 549355891 h 516"/>
                      <a:gd name="T12" fmla="*/ 549127955 w 438"/>
                      <a:gd name="T13" fmla="*/ 549355891 h 516"/>
                      <a:gd name="T14" fmla="*/ 549127955 w 438"/>
                      <a:gd name="T15" fmla="*/ 549355891 h 516"/>
                      <a:gd name="T16" fmla="*/ 549127955 w 438"/>
                      <a:gd name="T17" fmla="*/ 549355891 h 516"/>
                      <a:gd name="T18" fmla="*/ 549127955 w 438"/>
                      <a:gd name="T19" fmla="*/ 549355891 h 516"/>
                      <a:gd name="T20" fmla="*/ 549127955 w 438"/>
                      <a:gd name="T21" fmla="*/ 549355891 h 516"/>
                      <a:gd name="T22" fmla="*/ 549127955 w 438"/>
                      <a:gd name="T23" fmla="*/ 549355891 h 516"/>
                      <a:gd name="T24" fmla="*/ 549127955 w 438"/>
                      <a:gd name="T25" fmla="*/ 549355891 h 516"/>
                      <a:gd name="T26" fmla="*/ 549127955 w 438"/>
                      <a:gd name="T27" fmla="*/ 549355891 h 516"/>
                      <a:gd name="T28" fmla="*/ 549127955 w 438"/>
                      <a:gd name="T29" fmla="*/ 549355891 h 516"/>
                      <a:gd name="T30" fmla="*/ 549127955 w 438"/>
                      <a:gd name="T31" fmla="*/ 549355891 h 516"/>
                      <a:gd name="T32" fmla="*/ 549127955 w 438"/>
                      <a:gd name="T33" fmla="*/ 0 h 516"/>
                      <a:gd name="T34" fmla="*/ 549127955 w 438"/>
                      <a:gd name="T35" fmla="*/ 549355891 h 516"/>
                      <a:gd name="T36" fmla="*/ 549127955 w 438"/>
                      <a:gd name="T37" fmla="*/ 549355891 h 516"/>
                      <a:gd name="T38" fmla="*/ 549127955 w 438"/>
                      <a:gd name="T39" fmla="*/ 549355891 h 516"/>
                      <a:gd name="T40" fmla="*/ 549127955 w 438"/>
                      <a:gd name="T41" fmla="*/ 549355891 h 516"/>
                      <a:gd name="T42" fmla="*/ 549127955 w 438"/>
                      <a:gd name="T43" fmla="*/ 549355891 h 516"/>
                      <a:gd name="T44" fmla="*/ 549127955 w 438"/>
                      <a:gd name="T45" fmla="*/ 549355891 h 516"/>
                      <a:gd name="T46" fmla="*/ 549127955 w 438"/>
                      <a:gd name="T47" fmla="*/ 549355891 h 516"/>
                      <a:gd name="T48" fmla="*/ 549127955 w 438"/>
                      <a:gd name="T49" fmla="*/ 549355891 h 516"/>
                      <a:gd name="T50" fmla="*/ 549127955 w 438"/>
                      <a:gd name="T51" fmla="*/ 549355891 h 516"/>
                      <a:gd name="T52" fmla="*/ 549127955 w 438"/>
                      <a:gd name="T53" fmla="*/ 549355891 h 516"/>
                      <a:gd name="T54" fmla="*/ 549127955 w 438"/>
                      <a:gd name="T55" fmla="*/ 549355891 h 516"/>
                      <a:gd name="T56" fmla="*/ 549127955 w 438"/>
                      <a:gd name="T57" fmla="*/ 549355891 h 516"/>
                      <a:gd name="T58" fmla="*/ 549127955 w 438"/>
                      <a:gd name="T59" fmla="*/ 549355891 h 516"/>
                      <a:gd name="T60" fmla="*/ 549127955 w 438"/>
                      <a:gd name="T61" fmla="*/ 549355891 h 516"/>
                      <a:gd name="T62" fmla="*/ 549127955 w 438"/>
                      <a:gd name="T63" fmla="*/ 549355891 h 516"/>
                      <a:gd name="T64" fmla="*/ 549127955 w 438"/>
                      <a:gd name="T65" fmla="*/ 549355891 h 516"/>
                      <a:gd name="T66" fmla="*/ 549127955 w 438"/>
                      <a:gd name="T67" fmla="*/ 549355891 h 516"/>
                      <a:gd name="T68" fmla="*/ 549127955 w 438"/>
                      <a:gd name="T69" fmla="*/ 549355891 h 516"/>
                      <a:gd name="T70" fmla="*/ 549127955 w 438"/>
                      <a:gd name="T71" fmla="*/ 549355891 h 516"/>
                      <a:gd name="T72" fmla="*/ 549127955 w 438"/>
                      <a:gd name="T73" fmla="*/ 549355891 h 516"/>
                      <a:gd name="T74" fmla="*/ 549127955 w 438"/>
                      <a:gd name="T75" fmla="*/ 549355891 h 516"/>
                      <a:gd name="T76" fmla="*/ 549127955 w 438"/>
                      <a:gd name="T77" fmla="*/ 549355891 h 516"/>
                      <a:gd name="T78" fmla="*/ 549127955 w 438"/>
                      <a:gd name="T79" fmla="*/ 549355891 h 516"/>
                      <a:gd name="T80" fmla="*/ 549127955 w 438"/>
                      <a:gd name="T81" fmla="*/ 549355891 h 516"/>
                      <a:gd name="T82" fmla="*/ 549127955 w 438"/>
                      <a:gd name="T83" fmla="*/ 549355891 h 516"/>
                      <a:gd name="T84" fmla="*/ 549127955 w 438"/>
                      <a:gd name="T85" fmla="*/ 549355891 h 516"/>
                      <a:gd name="T86" fmla="*/ 549127955 w 438"/>
                      <a:gd name="T87" fmla="*/ 549355891 h 516"/>
                      <a:gd name="T88" fmla="*/ 549127955 w 438"/>
                      <a:gd name="T89" fmla="*/ 549355891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rgbClr val="C0C0C0"/>
                  </a:solidFill>
                  <a:ln w="3175" algn="ctr">
                    <a:solidFill>
                      <a:schemeClr val="bg1"/>
                    </a:solidFill>
                    <a:round/>
                    <a:headEnd/>
                    <a:tailEnd/>
                  </a:ln>
                </p:spPr>
                <p:txBody>
                  <a:bodyPr/>
                  <a:lstStyle/>
                  <a:p>
                    <a:endParaRPr lang="es-ES"/>
                  </a:p>
                </p:txBody>
              </p:sp>
              <p:sp>
                <p:nvSpPr>
                  <p:cNvPr id="72929" name="Congo"/>
                  <p:cNvSpPr>
                    <a:spLocks/>
                  </p:cNvSpPr>
                  <p:nvPr/>
                </p:nvSpPr>
                <p:spPr bwMode="auto">
                  <a:xfrm>
                    <a:off x="2876" y="2199"/>
                    <a:ext cx="345" cy="388"/>
                  </a:xfrm>
                  <a:custGeom>
                    <a:avLst/>
                    <a:gdLst>
                      <a:gd name="T0" fmla="*/ 548801047 w 1350"/>
                      <a:gd name="T1" fmla="*/ 548895381 h 1518"/>
                      <a:gd name="T2" fmla="*/ 548801047 w 1350"/>
                      <a:gd name="T3" fmla="*/ 548895381 h 1518"/>
                      <a:gd name="T4" fmla="*/ 548801047 w 1350"/>
                      <a:gd name="T5" fmla="*/ 548895381 h 1518"/>
                      <a:gd name="T6" fmla="*/ 548801047 w 1350"/>
                      <a:gd name="T7" fmla="*/ 548895381 h 1518"/>
                      <a:gd name="T8" fmla="*/ 548801047 w 1350"/>
                      <a:gd name="T9" fmla="*/ 548895381 h 1518"/>
                      <a:gd name="T10" fmla="*/ 548801047 w 1350"/>
                      <a:gd name="T11" fmla="*/ 548895381 h 1518"/>
                      <a:gd name="T12" fmla="*/ 548801047 w 1350"/>
                      <a:gd name="T13" fmla="*/ 548895381 h 1518"/>
                      <a:gd name="T14" fmla="*/ 548801047 w 1350"/>
                      <a:gd name="T15" fmla="*/ 548895381 h 1518"/>
                      <a:gd name="T16" fmla="*/ 548801047 w 1350"/>
                      <a:gd name="T17" fmla="*/ 548895381 h 1518"/>
                      <a:gd name="T18" fmla="*/ 548801047 w 1350"/>
                      <a:gd name="T19" fmla="*/ 548895381 h 1518"/>
                      <a:gd name="T20" fmla="*/ 548801047 w 1350"/>
                      <a:gd name="T21" fmla="*/ 548895381 h 1518"/>
                      <a:gd name="T22" fmla="*/ 548801047 w 1350"/>
                      <a:gd name="T23" fmla="*/ 548895381 h 1518"/>
                      <a:gd name="T24" fmla="*/ 548801047 w 1350"/>
                      <a:gd name="T25" fmla="*/ 548895381 h 1518"/>
                      <a:gd name="T26" fmla="*/ 548801047 w 1350"/>
                      <a:gd name="T27" fmla="*/ 548895381 h 1518"/>
                      <a:gd name="T28" fmla="*/ 548801047 w 1350"/>
                      <a:gd name="T29" fmla="*/ 548895381 h 1518"/>
                      <a:gd name="T30" fmla="*/ 548801047 w 1350"/>
                      <a:gd name="T31" fmla="*/ 548895381 h 1518"/>
                      <a:gd name="T32" fmla="*/ 548801047 w 1350"/>
                      <a:gd name="T33" fmla="*/ 548895381 h 1518"/>
                      <a:gd name="T34" fmla="*/ 548801047 w 1350"/>
                      <a:gd name="T35" fmla="*/ 548895381 h 1518"/>
                      <a:gd name="T36" fmla="*/ 548801047 w 1350"/>
                      <a:gd name="T37" fmla="*/ 548895381 h 1518"/>
                      <a:gd name="T38" fmla="*/ 548801047 w 1350"/>
                      <a:gd name="T39" fmla="*/ 548895381 h 1518"/>
                      <a:gd name="T40" fmla="*/ 548801047 w 1350"/>
                      <a:gd name="T41" fmla="*/ 548895381 h 1518"/>
                      <a:gd name="T42" fmla="*/ 548801047 w 1350"/>
                      <a:gd name="T43" fmla="*/ 548895381 h 1518"/>
                      <a:gd name="T44" fmla="*/ 548801047 w 1350"/>
                      <a:gd name="T45" fmla="*/ 548895381 h 1518"/>
                      <a:gd name="T46" fmla="*/ 548801047 w 1350"/>
                      <a:gd name="T47" fmla="*/ 548895381 h 1518"/>
                      <a:gd name="T48" fmla="*/ 548801047 w 1350"/>
                      <a:gd name="T49" fmla="*/ 548895381 h 1518"/>
                      <a:gd name="T50" fmla="*/ 548801047 w 1350"/>
                      <a:gd name="T51" fmla="*/ 548895381 h 1518"/>
                      <a:gd name="T52" fmla="*/ 548801047 w 1350"/>
                      <a:gd name="T53" fmla="*/ 548895381 h 1518"/>
                      <a:gd name="T54" fmla="*/ 548801047 w 1350"/>
                      <a:gd name="T55" fmla="*/ 548895381 h 1518"/>
                      <a:gd name="T56" fmla="*/ 548801047 w 1350"/>
                      <a:gd name="T57" fmla="*/ 548895381 h 1518"/>
                      <a:gd name="T58" fmla="*/ 548801047 w 1350"/>
                      <a:gd name="T59" fmla="*/ 548895381 h 1518"/>
                      <a:gd name="T60" fmla="*/ 548801047 w 1350"/>
                      <a:gd name="T61" fmla="*/ 548895381 h 1518"/>
                      <a:gd name="T62" fmla="*/ 548801047 w 1350"/>
                      <a:gd name="T63" fmla="*/ 548895381 h 1518"/>
                      <a:gd name="T64" fmla="*/ 548801047 w 1350"/>
                      <a:gd name="T65" fmla="*/ 548895381 h 1518"/>
                      <a:gd name="T66" fmla="*/ 548801047 w 1350"/>
                      <a:gd name="T67" fmla="*/ 548895381 h 1518"/>
                      <a:gd name="T68" fmla="*/ 548801047 w 1350"/>
                      <a:gd name="T69" fmla="*/ 548895381 h 1518"/>
                      <a:gd name="T70" fmla="*/ 548801047 w 1350"/>
                      <a:gd name="T71" fmla="*/ 548895381 h 1518"/>
                      <a:gd name="T72" fmla="*/ 548801047 w 1350"/>
                      <a:gd name="T73" fmla="*/ 548895381 h 1518"/>
                      <a:gd name="T74" fmla="*/ 548801047 w 1350"/>
                      <a:gd name="T75" fmla="*/ 548895381 h 1518"/>
                      <a:gd name="T76" fmla="*/ 548801047 w 1350"/>
                      <a:gd name="T77" fmla="*/ 548895381 h 1518"/>
                      <a:gd name="T78" fmla="*/ 548801047 w 1350"/>
                      <a:gd name="T79" fmla="*/ 548895381 h 1518"/>
                      <a:gd name="T80" fmla="*/ 548801047 w 1350"/>
                      <a:gd name="T81" fmla="*/ 548895381 h 1518"/>
                      <a:gd name="T82" fmla="*/ 548801047 w 1350"/>
                      <a:gd name="T83" fmla="*/ 548895381 h 1518"/>
                      <a:gd name="T84" fmla="*/ 548801047 w 1350"/>
                      <a:gd name="T85" fmla="*/ 548895381 h 1518"/>
                      <a:gd name="T86" fmla="*/ 548801047 w 1350"/>
                      <a:gd name="T87" fmla="*/ 548895381 h 1518"/>
                      <a:gd name="T88" fmla="*/ 548801047 w 1350"/>
                      <a:gd name="T89" fmla="*/ 548895381 h 1518"/>
                      <a:gd name="T90" fmla="*/ 548801047 w 1350"/>
                      <a:gd name="T91" fmla="*/ 548895381 h 1518"/>
                      <a:gd name="T92" fmla="*/ 548801047 w 1350"/>
                      <a:gd name="T93" fmla="*/ 548895381 h 1518"/>
                      <a:gd name="T94" fmla="*/ 548801047 w 1350"/>
                      <a:gd name="T95" fmla="*/ 548895381 h 1518"/>
                      <a:gd name="T96" fmla="*/ 548801047 w 1350"/>
                      <a:gd name="T97" fmla="*/ 548895381 h 1518"/>
                      <a:gd name="T98" fmla="*/ 548801047 w 1350"/>
                      <a:gd name="T99" fmla="*/ 548895381 h 1518"/>
                      <a:gd name="T100" fmla="*/ 548801047 w 1350"/>
                      <a:gd name="T101" fmla="*/ 548895381 h 1518"/>
                      <a:gd name="T102" fmla="*/ 548801047 w 1350"/>
                      <a:gd name="T103" fmla="*/ 548895381 h 1518"/>
                      <a:gd name="T104" fmla="*/ 548801047 w 1350"/>
                      <a:gd name="T105" fmla="*/ 548895381 h 1518"/>
                      <a:gd name="T106" fmla="*/ 548801047 w 1350"/>
                      <a:gd name="T107" fmla="*/ 548895381 h 1518"/>
                      <a:gd name="T108" fmla="*/ 548801047 w 1350"/>
                      <a:gd name="T109" fmla="*/ 548895381 h 1518"/>
                      <a:gd name="T110" fmla="*/ 548801047 w 1350"/>
                      <a:gd name="T111" fmla="*/ 548895381 h 1518"/>
                      <a:gd name="T112" fmla="*/ 548801047 w 1350"/>
                      <a:gd name="T113" fmla="*/ 548895381 h 1518"/>
                      <a:gd name="T114" fmla="*/ 548801047 w 1350"/>
                      <a:gd name="T115" fmla="*/ 548895381 h 1518"/>
                      <a:gd name="T116" fmla="*/ 548801047 w 1350"/>
                      <a:gd name="T117" fmla="*/ 548895381 h 1518"/>
                      <a:gd name="T118" fmla="*/ 548801047 w 1350"/>
                      <a:gd name="T119" fmla="*/ 548895381 h 1518"/>
                      <a:gd name="T120" fmla="*/ 548801047 w 1350"/>
                      <a:gd name="T121" fmla="*/ 548895381 h 1518"/>
                      <a:gd name="T122" fmla="*/ 548801047 w 1350"/>
                      <a:gd name="T123" fmla="*/ 548895381 h 1518"/>
                      <a:gd name="T124" fmla="*/ 548801047 w 1350"/>
                      <a:gd name="T125" fmla="*/ 548895381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rgbClr val="C0C0C0"/>
                  </a:solidFill>
                  <a:ln w="3175" algn="ctr">
                    <a:solidFill>
                      <a:schemeClr val="bg1"/>
                    </a:solidFill>
                    <a:round/>
                    <a:headEnd/>
                    <a:tailEnd/>
                  </a:ln>
                </p:spPr>
                <p:txBody>
                  <a:bodyPr/>
                  <a:lstStyle/>
                  <a:p>
                    <a:endParaRPr lang="es-ES"/>
                  </a:p>
                </p:txBody>
              </p:sp>
              <p:sp>
                <p:nvSpPr>
                  <p:cNvPr id="72930" name="Congo (Brazzaville)"/>
                  <p:cNvSpPr>
                    <a:spLocks/>
                  </p:cNvSpPr>
                  <p:nvPr/>
                </p:nvSpPr>
                <p:spPr bwMode="auto">
                  <a:xfrm>
                    <a:off x="2854" y="2233"/>
                    <a:ext cx="137" cy="179"/>
                  </a:xfrm>
                  <a:custGeom>
                    <a:avLst/>
                    <a:gdLst>
                      <a:gd name="T0" fmla="*/ 550945796 w 534"/>
                      <a:gd name="T1" fmla="*/ 547577418 h 702"/>
                      <a:gd name="T2" fmla="*/ 550945796 w 534"/>
                      <a:gd name="T3" fmla="*/ 547577418 h 702"/>
                      <a:gd name="T4" fmla="*/ 550945796 w 534"/>
                      <a:gd name="T5" fmla="*/ 547577418 h 702"/>
                      <a:gd name="T6" fmla="*/ 550945796 w 534"/>
                      <a:gd name="T7" fmla="*/ 547577418 h 702"/>
                      <a:gd name="T8" fmla="*/ 550945796 w 534"/>
                      <a:gd name="T9" fmla="*/ 547577418 h 702"/>
                      <a:gd name="T10" fmla="*/ 550945796 w 534"/>
                      <a:gd name="T11" fmla="*/ 547577418 h 702"/>
                      <a:gd name="T12" fmla="*/ 550945796 w 534"/>
                      <a:gd name="T13" fmla="*/ 547577418 h 702"/>
                      <a:gd name="T14" fmla="*/ 550945796 w 534"/>
                      <a:gd name="T15" fmla="*/ 547577418 h 702"/>
                      <a:gd name="T16" fmla="*/ 550945796 w 534"/>
                      <a:gd name="T17" fmla="*/ 547577418 h 702"/>
                      <a:gd name="T18" fmla="*/ 550945796 w 534"/>
                      <a:gd name="T19" fmla="*/ 547577418 h 702"/>
                      <a:gd name="T20" fmla="*/ 550945796 w 534"/>
                      <a:gd name="T21" fmla="*/ 547577418 h 702"/>
                      <a:gd name="T22" fmla="*/ 550945796 w 534"/>
                      <a:gd name="T23" fmla="*/ 547577418 h 702"/>
                      <a:gd name="T24" fmla="*/ 550945796 w 534"/>
                      <a:gd name="T25" fmla="*/ 547577418 h 702"/>
                      <a:gd name="T26" fmla="*/ 550945796 w 534"/>
                      <a:gd name="T27" fmla="*/ 547577418 h 702"/>
                      <a:gd name="T28" fmla="*/ 550945796 w 534"/>
                      <a:gd name="T29" fmla="*/ 547577418 h 702"/>
                      <a:gd name="T30" fmla="*/ 550945796 w 534"/>
                      <a:gd name="T31" fmla="*/ 547577418 h 702"/>
                      <a:gd name="T32" fmla="*/ 550945796 w 534"/>
                      <a:gd name="T33" fmla="*/ 547577418 h 702"/>
                      <a:gd name="T34" fmla="*/ 550945796 w 534"/>
                      <a:gd name="T35" fmla="*/ 547577418 h 702"/>
                      <a:gd name="T36" fmla="*/ 550945796 w 534"/>
                      <a:gd name="T37" fmla="*/ 547577418 h 702"/>
                      <a:gd name="T38" fmla="*/ 550945796 w 534"/>
                      <a:gd name="T39" fmla="*/ 547577418 h 702"/>
                      <a:gd name="T40" fmla="*/ 550945796 w 534"/>
                      <a:gd name="T41" fmla="*/ 547577418 h 702"/>
                      <a:gd name="T42" fmla="*/ 550945796 w 534"/>
                      <a:gd name="T43" fmla="*/ 547577418 h 702"/>
                      <a:gd name="T44" fmla="*/ 550945796 w 534"/>
                      <a:gd name="T45" fmla="*/ 547577418 h 702"/>
                      <a:gd name="T46" fmla="*/ 550945796 w 534"/>
                      <a:gd name="T47" fmla="*/ 547577418 h 702"/>
                      <a:gd name="T48" fmla="*/ 550945796 w 534"/>
                      <a:gd name="T49" fmla="*/ 547577418 h 702"/>
                      <a:gd name="T50" fmla="*/ 0 w 534"/>
                      <a:gd name="T51" fmla="*/ 547577418 h 702"/>
                      <a:gd name="T52" fmla="*/ 550945796 w 534"/>
                      <a:gd name="T53" fmla="*/ 547577418 h 702"/>
                      <a:gd name="T54" fmla="*/ 550945796 w 534"/>
                      <a:gd name="T55" fmla="*/ 547577418 h 702"/>
                      <a:gd name="T56" fmla="*/ 550945796 w 534"/>
                      <a:gd name="T57" fmla="*/ 547577418 h 702"/>
                      <a:gd name="T58" fmla="*/ 550945796 w 534"/>
                      <a:gd name="T59" fmla="*/ 547577418 h 702"/>
                      <a:gd name="T60" fmla="*/ 550945796 w 534"/>
                      <a:gd name="T61" fmla="*/ 547577418 h 702"/>
                      <a:gd name="T62" fmla="*/ 550945796 w 534"/>
                      <a:gd name="T63" fmla="*/ 547577418 h 702"/>
                      <a:gd name="T64" fmla="*/ 550945796 w 534"/>
                      <a:gd name="T65" fmla="*/ 547577418 h 702"/>
                      <a:gd name="T66" fmla="*/ 550945796 w 534"/>
                      <a:gd name="T67" fmla="*/ 547577418 h 702"/>
                      <a:gd name="T68" fmla="*/ 550945796 w 534"/>
                      <a:gd name="T69" fmla="*/ 547577418 h 702"/>
                      <a:gd name="T70" fmla="*/ 550945796 w 534"/>
                      <a:gd name="T71" fmla="*/ 547577418 h 702"/>
                      <a:gd name="T72" fmla="*/ 550945796 w 534"/>
                      <a:gd name="T73" fmla="*/ 547577418 h 702"/>
                      <a:gd name="T74" fmla="*/ 550945796 w 534"/>
                      <a:gd name="T75" fmla="*/ 547577418 h 702"/>
                      <a:gd name="T76" fmla="*/ 550945796 w 534"/>
                      <a:gd name="T77" fmla="*/ 547577418 h 702"/>
                      <a:gd name="T78" fmla="*/ 550945796 w 534"/>
                      <a:gd name="T79" fmla="*/ 547577418 h 702"/>
                      <a:gd name="T80" fmla="*/ 550945796 w 534"/>
                      <a:gd name="T81" fmla="*/ 547577418 h 702"/>
                      <a:gd name="T82" fmla="*/ 550945796 w 534"/>
                      <a:gd name="T83" fmla="*/ 547577418 h 702"/>
                      <a:gd name="T84" fmla="*/ 550945796 w 534"/>
                      <a:gd name="T85" fmla="*/ 547577418 h 702"/>
                      <a:gd name="T86" fmla="*/ 550945796 w 534"/>
                      <a:gd name="T87" fmla="*/ 547577418 h 702"/>
                      <a:gd name="T88" fmla="*/ 550945796 w 534"/>
                      <a:gd name="T89" fmla="*/ 547577418 h 702"/>
                      <a:gd name="T90" fmla="*/ 550945796 w 534"/>
                      <a:gd name="T91" fmla="*/ 547577418 h 702"/>
                      <a:gd name="T92" fmla="*/ 550945796 w 534"/>
                      <a:gd name="T93" fmla="*/ 547577418 h 702"/>
                      <a:gd name="T94" fmla="*/ 550945796 w 534"/>
                      <a:gd name="T95" fmla="*/ 547577418 h 702"/>
                      <a:gd name="T96" fmla="*/ 550945796 w 534"/>
                      <a:gd name="T97" fmla="*/ 547577418 h 702"/>
                      <a:gd name="T98" fmla="*/ 550945796 w 534"/>
                      <a:gd name="T99" fmla="*/ 547577418 h 702"/>
                      <a:gd name="T100" fmla="*/ 550945796 w 534"/>
                      <a:gd name="T101" fmla="*/ 547577418 h 702"/>
                      <a:gd name="T102" fmla="*/ 550945796 w 534"/>
                      <a:gd name="T103" fmla="*/ 547577418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rgbClr val="C0C0C0"/>
                  </a:solidFill>
                  <a:ln w="3175" algn="ctr">
                    <a:solidFill>
                      <a:schemeClr val="bg1"/>
                    </a:solidFill>
                    <a:round/>
                    <a:headEnd/>
                    <a:tailEnd/>
                  </a:ln>
                </p:spPr>
                <p:txBody>
                  <a:bodyPr/>
                  <a:lstStyle/>
                  <a:p>
                    <a:endParaRPr lang="es-ES"/>
                  </a:p>
                </p:txBody>
              </p:sp>
              <p:sp>
                <p:nvSpPr>
                  <p:cNvPr id="72931" name="Chad"/>
                  <p:cNvSpPr>
                    <a:spLocks/>
                  </p:cNvSpPr>
                  <p:nvPr/>
                </p:nvSpPr>
                <p:spPr bwMode="auto">
                  <a:xfrm>
                    <a:off x="2896" y="1826"/>
                    <a:ext cx="190" cy="330"/>
                  </a:xfrm>
                  <a:custGeom>
                    <a:avLst/>
                    <a:gdLst>
                      <a:gd name="T0" fmla="*/ 548416212 w 744"/>
                      <a:gd name="T1" fmla="*/ 549355943 h 1290"/>
                      <a:gd name="T2" fmla="*/ 548416212 w 744"/>
                      <a:gd name="T3" fmla="*/ 0 h 1290"/>
                      <a:gd name="T4" fmla="*/ 548416212 w 744"/>
                      <a:gd name="T5" fmla="*/ 549355943 h 1290"/>
                      <a:gd name="T6" fmla="*/ 548416212 w 744"/>
                      <a:gd name="T7" fmla="*/ 549355943 h 1290"/>
                      <a:gd name="T8" fmla="*/ 548416212 w 744"/>
                      <a:gd name="T9" fmla="*/ 549355943 h 1290"/>
                      <a:gd name="T10" fmla="*/ 548416212 w 744"/>
                      <a:gd name="T11" fmla="*/ 549355943 h 1290"/>
                      <a:gd name="T12" fmla="*/ 548416212 w 744"/>
                      <a:gd name="T13" fmla="*/ 549355943 h 1290"/>
                      <a:gd name="T14" fmla="*/ 548416212 w 744"/>
                      <a:gd name="T15" fmla="*/ 549355943 h 1290"/>
                      <a:gd name="T16" fmla="*/ 548416212 w 744"/>
                      <a:gd name="T17" fmla="*/ 549355943 h 1290"/>
                      <a:gd name="T18" fmla="*/ 0 w 744"/>
                      <a:gd name="T19" fmla="*/ 549355943 h 1290"/>
                      <a:gd name="T20" fmla="*/ 548416212 w 744"/>
                      <a:gd name="T21" fmla="*/ 549355943 h 1290"/>
                      <a:gd name="T22" fmla="*/ 548416212 w 744"/>
                      <a:gd name="T23" fmla="*/ 549355943 h 1290"/>
                      <a:gd name="T24" fmla="*/ 548416212 w 744"/>
                      <a:gd name="T25" fmla="*/ 549355943 h 1290"/>
                      <a:gd name="T26" fmla="*/ 548416212 w 744"/>
                      <a:gd name="T27" fmla="*/ 549355943 h 1290"/>
                      <a:gd name="T28" fmla="*/ 548416212 w 744"/>
                      <a:gd name="T29" fmla="*/ 549355943 h 1290"/>
                      <a:gd name="T30" fmla="*/ 548416212 w 744"/>
                      <a:gd name="T31" fmla="*/ 549355943 h 1290"/>
                      <a:gd name="T32" fmla="*/ 548416212 w 744"/>
                      <a:gd name="T33" fmla="*/ 549355943 h 1290"/>
                      <a:gd name="T34" fmla="*/ 548416212 w 744"/>
                      <a:gd name="T35" fmla="*/ 549355943 h 1290"/>
                      <a:gd name="T36" fmla="*/ 548416212 w 744"/>
                      <a:gd name="T37" fmla="*/ 549355943 h 1290"/>
                      <a:gd name="T38" fmla="*/ 548416212 w 744"/>
                      <a:gd name="T39" fmla="*/ 549355943 h 1290"/>
                      <a:gd name="T40" fmla="*/ 548416212 w 744"/>
                      <a:gd name="T41" fmla="*/ 549355943 h 1290"/>
                      <a:gd name="T42" fmla="*/ 548416212 w 744"/>
                      <a:gd name="T43" fmla="*/ 549355943 h 1290"/>
                      <a:gd name="T44" fmla="*/ 548416212 w 744"/>
                      <a:gd name="T45" fmla="*/ 549355943 h 1290"/>
                      <a:gd name="T46" fmla="*/ 548416212 w 744"/>
                      <a:gd name="T47" fmla="*/ 549355943 h 1290"/>
                      <a:gd name="T48" fmla="*/ 548416212 w 744"/>
                      <a:gd name="T49" fmla="*/ 549355943 h 1290"/>
                      <a:gd name="T50" fmla="*/ 548416212 w 744"/>
                      <a:gd name="T51" fmla="*/ 549355943 h 1290"/>
                      <a:gd name="T52" fmla="*/ 548416212 w 744"/>
                      <a:gd name="T53" fmla="*/ 549355943 h 1290"/>
                      <a:gd name="T54" fmla="*/ 548416212 w 744"/>
                      <a:gd name="T55" fmla="*/ 549355943 h 1290"/>
                      <a:gd name="T56" fmla="*/ 548416212 w 744"/>
                      <a:gd name="T57" fmla="*/ 549355943 h 1290"/>
                      <a:gd name="T58" fmla="*/ 548416212 w 744"/>
                      <a:gd name="T59" fmla="*/ 549355943 h 1290"/>
                      <a:gd name="T60" fmla="*/ 548416212 w 744"/>
                      <a:gd name="T61" fmla="*/ 549355943 h 1290"/>
                      <a:gd name="T62" fmla="*/ 548416212 w 744"/>
                      <a:gd name="T63" fmla="*/ 549355943 h 1290"/>
                      <a:gd name="T64" fmla="*/ 548416212 w 744"/>
                      <a:gd name="T65" fmla="*/ 549355943 h 1290"/>
                      <a:gd name="T66" fmla="*/ 548416212 w 744"/>
                      <a:gd name="T67" fmla="*/ 549355943 h 1290"/>
                      <a:gd name="T68" fmla="*/ 548416212 w 744"/>
                      <a:gd name="T69" fmla="*/ 549355943 h 1290"/>
                      <a:gd name="T70" fmla="*/ 548416212 w 744"/>
                      <a:gd name="T71" fmla="*/ 549355943 h 1290"/>
                      <a:gd name="T72" fmla="*/ 548416212 w 744"/>
                      <a:gd name="T73" fmla="*/ 549355943 h 1290"/>
                      <a:gd name="T74" fmla="*/ 548416212 w 744"/>
                      <a:gd name="T75" fmla="*/ 549355943 h 1290"/>
                      <a:gd name="T76" fmla="*/ 548416212 w 744"/>
                      <a:gd name="T77" fmla="*/ 549355943 h 1290"/>
                      <a:gd name="T78" fmla="*/ 548416212 w 744"/>
                      <a:gd name="T79" fmla="*/ 549355943 h 1290"/>
                      <a:gd name="T80" fmla="*/ 548416212 w 744"/>
                      <a:gd name="T81" fmla="*/ 549355943 h 1290"/>
                      <a:gd name="T82" fmla="*/ 548416212 w 744"/>
                      <a:gd name="T83" fmla="*/ 549355943 h 1290"/>
                      <a:gd name="T84" fmla="*/ 548416212 w 744"/>
                      <a:gd name="T85" fmla="*/ 549355943 h 1290"/>
                      <a:gd name="T86" fmla="*/ 548416212 w 744"/>
                      <a:gd name="T87" fmla="*/ 549355943 h 1290"/>
                      <a:gd name="T88" fmla="*/ 548416212 w 744"/>
                      <a:gd name="T89" fmla="*/ 549355943 h 1290"/>
                      <a:gd name="T90" fmla="*/ 548416212 w 744"/>
                      <a:gd name="T91" fmla="*/ 549355943 h 1290"/>
                      <a:gd name="T92" fmla="*/ 548416212 w 744"/>
                      <a:gd name="T93" fmla="*/ 549355943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rgbClr val="C0C0C0"/>
                  </a:solidFill>
                  <a:ln w="3175" algn="ctr">
                    <a:solidFill>
                      <a:schemeClr val="bg1"/>
                    </a:solidFill>
                    <a:round/>
                    <a:headEnd/>
                    <a:tailEnd/>
                  </a:ln>
                </p:spPr>
                <p:txBody>
                  <a:bodyPr/>
                  <a:lstStyle/>
                  <a:p>
                    <a:endParaRPr lang="es-ES"/>
                  </a:p>
                </p:txBody>
              </p:sp>
              <p:sp>
                <p:nvSpPr>
                  <p:cNvPr id="72932" name="Central African Republic"/>
                  <p:cNvSpPr>
                    <a:spLocks/>
                  </p:cNvSpPr>
                  <p:nvPr/>
                </p:nvSpPr>
                <p:spPr bwMode="auto">
                  <a:xfrm>
                    <a:off x="2914" y="2084"/>
                    <a:ext cx="234" cy="179"/>
                  </a:xfrm>
                  <a:custGeom>
                    <a:avLst/>
                    <a:gdLst>
                      <a:gd name="T0" fmla="*/ 550998815 w 912"/>
                      <a:gd name="T1" fmla="*/ 547577418 h 702"/>
                      <a:gd name="T2" fmla="*/ 550998815 w 912"/>
                      <a:gd name="T3" fmla="*/ 547577418 h 702"/>
                      <a:gd name="T4" fmla="*/ 550998815 w 912"/>
                      <a:gd name="T5" fmla="*/ 547577418 h 702"/>
                      <a:gd name="T6" fmla="*/ 550998815 w 912"/>
                      <a:gd name="T7" fmla="*/ 547577418 h 702"/>
                      <a:gd name="T8" fmla="*/ 550998815 w 912"/>
                      <a:gd name="T9" fmla="*/ 547577418 h 702"/>
                      <a:gd name="T10" fmla="*/ 550998815 w 912"/>
                      <a:gd name="T11" fmla="*/ 547577418 h 702"/>
                      <a:gd name="T12" fmla="*/ 550998815 w 912"/>
                      <a:gd name="T13" fmla="*/ 547577418 h 702"/>
                      <a:gd name="T14" fmla="*/ 550998815 w 912"/>
                      <a:gd name="T15" fmla="*/ 547577418 h 702"/>
                      <a:gd name="T16" fmla="*/ 550998815 w 912"/>
                      <a:gd name="T17" fmla="*/ 547577418 h 702"/>
                      <a:gd name="T18" fmla="*/ 550998815 w 912"/>
                      <a:gd name="T19" fmla="*/ 547577418 h 702"/>
                      <a:gd name="T20" fmla="*/ 550998815 w 912"/>
                      <a:gd name="T21" fmla="*/ 547577418 h 702"/>
                      <a:gd name="T22" fmla="*/ 550998815 w 912"/>
                      <a:gd name="T23" fmla="*/ 547577418 h 702"/>
                      <a:gd name="T24" fmla="*/ 550998815 w 912"/>
                      <a:gd name="T25" fmla="*/ 547577418 h 702"/>
                      <a:gd name="T26" fmla="*/ 550998815 w 912"/>
                      <a:gd name="T27" fmla="*/ 547577418 h 702"/>
                      <a:gd name="T28" fmla="*/ 550998815 w 912"/>
                      <a:gd name="T29" fmla="*/ 547577418 h 702"/>
                      <a:gd name="T30" fmla="*/ 550998815 w 912"/>
                      <a:gd name="T31" fmla="*/ 0 h 702"/>
                      <a:gd name="T32" fmla="*/ 550998815 w 912"/>
                      <a:gd name="T33" fmla="*/ 547577418 h 702"/>
                      <a:gd name="T34" fmla="*/ 550998815 w 912"/>
                      <a:gd name="T35" fmla="*/ 547577418 h 702"/>
                      <a:gd name="T36" fmla="*/ 550998815 w 912"/>
                      <a:gd name="T37" fmla="*/ 547577418 h 702"/>
                      <a:gd name="T38" fmla="*/ 550998815 w 912"/>
                      <a:gd name="T39" fmla="*/ 547577418 h 702"/>
                      <a:gd name="T40" fmla="*/ 550998815 w 912"/>
                      <a:gd name="T41" fmla="*/ 547577418 h 702"/>
                      <a:gd name="T42" fmla="*/ 550998815 w 912"/>
                      <a:gd name="T43" fmla="*/ 547577418 h 702"/>
                      <a:gd name="T44" fmla="*/ 550998815 w 912"/>
                      <a:gd name="T45" fmla="*/ 547577418 h 702"/>
                      <a:gd name="T46" fmla="*/ 550998815 w 912"/>
                      <a:gd name="T47" fmla="*/ 547577418 h 702"/>
                      <a:gd name="T48" fmla="*/ 550998815 w 912"/>
                      <a:gd name="T49" fmla="*/ 547577418 h 702"/>
                      <a:gd name="T50" fmla="*/ 550998815 w 912"/>
                      <a:gd name="T51" fmla="*/ 547577418 h 702"/>
                      <a:gd name="T52" fmla="*/ 550998815 w 912"/>
                      <a:gd name="T53" fmla="*/ 547577418 h 702"/>
                      <a:gd name="T54" fmla="*/ 550998815 w 912"/>
                      <a:gd name="T55" fmla="*/ 547577418 h 702"/>
                      <a:gd name="T56" fmla="*/ 550998815 w 912"/>
                      <a:gd name="T57" fmla="*/ 547577418 h 702"/>
                      <a:gd name="T58" fmla="*/ 550998815 w 912"/>
                      <a:gd name="T59" fmla="*/ 547577418 h 702"/>
                      <a:gd name="T60" fmla="*/ 0 w 912"/>
                      <a:gd name="T61" fmla="*/ 547577418 h 702"/>
                      <a:gd name="T62" fmla="*/ 550998815 w 912"/>
                      <a:gd name="T63" fmla="*/ 547577418 h 702"/>
                      <a:gd name="T64" fmla="*/ 550998815 w 912"/>
                      <a:gd name="T65" fmla="*/ 547577418 h 702"/>
                      <a:gd name="T66" fmla="*/ 550998815 w 912"/>
                      <a:gd name="T67" fmla="*/ 547577418 h 702"/>
                      <a:gd name="T68" fmla="*/ 550998815 w 912"/>
                      <a:gd name="T69" fmla="*/ 547577418 h 702"/>
                      <a:gd name="T70" fmla="*/ 550998815 w 912"/>
                      <a:gd name="T71" fmla="*/ 547577418 h 702"/>
                      <a:gd name="T72" fmla="*/ 550998815 w 912"/>
                      <a:gd name="T73" fmla="*/ 547577418 h 702"/>
                      <a:gd name="T74" fmla="*/ 550998815 w 912"/>
                      <a:gd name="T75" fmla="*/ 547577418 h 702"/>
                      <a:gd name="T76" fmla="*/ 550998815 w 912"/>
                      <a:gd name="T77" fmla="*/ 547577418 h 702"/>
                      <a:gd name="T78" fmla="*/ 550998815 w 912"/>
                      <a:gd name="T79" fmla="*/ 547577418 h 702"/>
                      <a:gd name="T80" fmla="*/ 550998815 w 912"/>
                      <a:gd name="T81" fmla="*/ 547577418 h 702"/>
                      <a:gd name="T82" fmla="*/ 550998815 w 912"/>
                      <a:gd name="T83" fmla="*/ 547577418 h 702"/>
                      <a:gd name="T84" fmla="*/ 550998815 w 912"/>
                      <a:gd name="T85" fmla="*/ 547577418 h 702"/>
                      <a:gd name="T86" fmla="*/ 550998815 w 912"/>
                      <a:gd name="T87" fmla="*/ 547577418 h 702"/>
                      <a:gd name="T88" fmla="*/ 550998815 w 912"/>
                      <a:gd name="T89" fmla="*/ 547577418 h 702"/>
                      <a:gd name="T90" fmla="*/ 550998815 w 912"/>
                      <a:gd name="T91" fmla="*/ 547577418 h 702"/>
                      <a:gd name="T92" fmla="*/ 550998815 w 912"/>
                      <a:gd name="T93" fmla="*/ 547577418 h 702"/>
                      <a:gd name="T94" fmla="*/ 550998815 w 912"/>
                      <a:gd name="T95" fmla="*/ 547577418 h 702"/>
                      <a:gd name="T96" fmla="*/ 550998815 w 912"/>
                      <a:gd name="T97" fmla="*/ 547577418 h 702"/>
                      <a:gd name="T98" fmla="*/ 550998815 w 912"/>
                      <a:gd name="T99" fmla="*/ 547577418 h 702"/>
                      <a:gd name="T100" fmla="*/ 550998815 w 912"/>
                      <a:gd name="T101" fmla="*/ 547577418 h 702"/>
                      <a:gd name="T102" fmla="*/ 550998815 w 912"/>
                      <a:gd name="T103" fmla="*/ 547577418 h 702"/>
                      <a:gd name="T104" fmla="*/ 550998815 w 912"/>
                      <a:gd name="T105" fmla="*/ 547577418 h 702"/>
                      <a:gd name="T106" fmla="*/ 550998815 w 912"/>
                      <a:gd name="T107" fmla="*/ 547577418 h 702"/>
                      <a:gd name="T108" fmla="*/ 550998815 w 912"/>
                      <a:gd name="T109" fmla="*/ 547577418 h 702"/>
                      <a:gd name="T110" fmla="*/ 550998815 w 912"/>
                      <a:gd name="T111" fmla="*/ 547577418 h 702"/>
                      <a:gd name="T112" fmla="*/ 550998815 w 912"/>
                      <a:gd name="T113" fmla="*/ 547577418 h 702"/>
                      <a:gd name="T114" fmla="*/ 550998815 w 912"/>
                      <a:gd name="T115" fmla="*/ 547577418 h 702"/>
                      <a:gd name="T116" fmla="*/ 550998815 w 912"/>
                      <a:gd name="T117" fmla="*/ 547577418 h 702"/>
                      <a:gd name="T118" fmla="*/ 550998815 w 912"/>
                      <a:gd name="T119" fmla="*/ 547577418 h 702"/>
                      <a:gd name="T120" fmla="*/ 550998815 w 912"/>
                      <a:gd name="T121" fmla="*/ 547577418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rgbClr val="C0C0C0"/>
                  </a:solidFill>
                  <a:ln w="3175" algn="ctr">
                    <a:solidFill>
                      <a:schemeClr val="bg1"/>
                    </a:solidFill>
                    <a:round/>
                    <a:headEnd/>
                    <a:tailEnd/>
                  </a:ln>
                </p:spPr>
                <p:txBody>
                  <a:bodyPr/>
                  <a:lstStyle/>
                  <a:p>
                    <a:endParaRPr lang="es-ES"/>
                  </a:p>
                </p:txBody>
              </p:sp>
              <p:sp>
                <p:nvSpPr>
                  <p:cNvPr id="72933" name="Cameroon"/>
                  <p:cNvSpPr>
                    <a:spLocks/>
                  </p:cNvSpPr>
                  <p:nvPr/>
                </p:nvSpPr>
                <p:spPr bwMode="auto">
                  <a:xfrm>
                    <a:off x="2808" y="2039"/>
                    <a:ext cx="140" cy="237"/>
                  </a:xfrm>
                  <a:custGeom>
                    <a:avLst/>
                    <a:gdLst>
                      <a:gd name="T0" fmla="*/ 550636455 w 546"/>
                      <a:gd name="T1" fmla="*/ 0 h 924"/>
                      <a:gd name="T2" fmla="*/ 550636455 w 546"/>
                      <a:gd name="T3" fmla="*/ 550815334 h 924"/>
                      <a:gd name="T4" fmla="*/ 550636455 w 546"/>
                      <a:gd name="T5" fmla="*/ 550815334 h 924"/>
                      <a:gd name="T6" fmla="*/ 550636455 w 546"/>
                      <a:gd name="T7" fmla="*/ 550815334 h 924"/>
                      <a:gd name="T8" fmla="*/ 550636455 w 546"/>
                      <a:gd name="T9" fmla="*/ 550815334 h 924"/>
                      <a:gd name="T10" fmla="*/ 550636455 w 546"/>
                      <a:gd name="T11" fmla="*/ 550815334 h 924"/>
                      <a:gd name="T12" fmla="*/ 550636455 w 546"/>
                      <a:gd name="T13" fmla="*/ 550815334 h 924"/>
                      <a:gd name="T14" fmla="*/ 550636455 w 546"/>
                      <a:gd name="T15" fmla="*/ 550815334 h 924"/>
                      <a:gd name="T16" fmla="*/ 550636455 w 546"/>
                      <a:gd name="T17" fmla="*/ 550815334 h 924"/>
                      <a:gd name="T18" fmla="*/ 550636455 w 546"/>
                      <a:gd name="T19" fmla="*/ 550815334 h 924"/>
                      <a:gd name="T20" fmla="*/ 550636455 w 546"/>
                      <a:gd name="T21" fmla="*/ 550815334 h 924"/>
                      <a:gd name="T22" fmla="*/ 550636455 w 546"/>
                      <a:gd name="T23" fmla="*/ 550815334 h 924"/>
                      <a:gd name="T24" fmla="*/ 550636455 w 546"/>
                      <a:gd name="T25" fmla="*/ 550815334 h 924"/>
                      <a:gd name="T26" fmla="*/ 550636455 w 546"/>
                      <a:gd name="T27" fmla="*/ 550815334 h 924"/>
                      <a:gd name="T28" fmla="*/ 550636455 w 546"/>
                      <a:gd name="T29" fmla="*/ 550815334 h 924"/>
                      <a:gd name="T30" fmla="*/ 550636455 w 546"/>
                      <a:gd name="T31" fmla="*/ 550815334 h 924"/>
                      <a:gd name="T32" fmla="*/ 550636455 w 546"/>
                      <a:gd name="T33" fmla="*/ 550815334 h 924"/>
                      <a:gd name="T34" fmla="*/ 550636455 w 546"/>
                      <a:gd name="T35" fmla="*/ 550815334 h 924"/>
                      <a:gd name="T36" fmla="*/ 550636455 w 546"/>
                      <a:gd name="T37" fmla="*/ 550815334 h 924"/>
                      <a:gd name="T38" fmla="*/ 550636455 w 546"/>
                      <a:gd name="T39" fmla="*/ 550815334 h 924"/>
                      <a:gd name="T40" fmla="*/ 550636455 w 546"/>
                      <a:gd name="T41" fmla="*/ 550815334 h 924"/>
                      <a:gd name="T42" fmla="*/ 550636455 w 546"/>
                      <a:gd name="T43" fmla="*/ 550815334 h 924"/>
                      <a:gd name="T44" fmla="*/ 550636455 w 546"/>
                      <a:gd name="T45" fmla="*/ 550815334 h 924"/>
                      <a:gd name="T46" fmla="*/ 550636455 w 546"/>
                      <a:gd name="T47" fmla="*/ 550815334 h 924"/>
                      <a:gd name="T48" fmla="*/ 550636455 w 546"/>
                      <a:gd name="T49" fmla="*/ 550815334 h 924"/>
                      <a:gd name="T50" fmla="*/ 550636455 w 546"/>
                      <a:gd name="T51" fmla="*/ 550815334 h 924"/>
                      <a:gd name="T52" fmla="*/ 550636455 w 546"/>
                      <a:gd name="T53" fmla="*/ 550815334 h 924"/>
                      <a:gd name="T54" fmla="*/ 550636455 w 546"/>
                      <a:gd name="T55" fmla="*/ 550815334 h 924"/>
                      <a:gd name="T56" fmla="*/ 550636455 w 546"/>
                      <a:gd name="T57" fmla="*/ 550815334 h 924"/>
                      <a:gd name="T58" fmla="*/ 550636455 w 546"/>
                      <a:gd name="T59" fmla="*/ 550815334 h 924"/>
                      <a:gd name="T60" fmla="*/ 550636455 w 546"/>
                      <a:gd name="T61" fmla="*/ 550815334 h 924"/>
                      <a:gd name="T62" fmla="*/ 550636455 w 546"/>
                      <a:gd name="T63" fmla="*/ 550815334 h 924"/>
                      <a:gd name="T64" fmla="*/ 550636455 w 546"/>
                      <a:gd name="T65" fmla="*/ 550815334 h 924"/>
                      <a:gd name="T66" fmla="*/ 550636455 w 546"/>
                      <a:gd name="T67" fmla="*/ 550815334 h 924"/>
                      <a:gd name="T68" fmla="*/ 550636455 w 546"/>
                      <a:gd name="T69" fmla="*/ 550815334 h 924"/>
                      <a:gd name="T70" fmla="*/ 550636455 w 546"/>
                      <a:gd name="T71" fmla="*/ 550815334 h 924"/>
                      <a:gd name="T72" fmla="*/ 550636455 w 546"/>
                      <a:gd name="T73" fmla="*/ 550815334 h 924"/>
                      <a:gd name="T74" fmla="*/ 550636455 w 546"/>
                      <a:gd name="T75" fmla="*/ 550815334 h 924"/>
                      <a:gd name="T76" fmla="*/ 550636455 w 546"/>
                      <a:gd name="T77" fmla="*/ 550815334 h 924"/>
                      <a:gd name="T78" fmla="*/ 550636455 w 546"/>
                      <a:gd name="T79" fmla="*/ 550815334 h 924"/>
                      <a:gd name="T80" fmla="*/ 550636455 w 546"/>
                      <a:gd name="T81" fmla="*/ 550815334 h 924"/>
                      <a:gd name="T82" fmla="*/ 550636455 w 546"/>
                      <a:gd name="T83" fmla="*/ 550815334 h 924"/>
                      <a:gd name="T84" fmla="*/ 550636455 w 546"/>
                      <a:gd name="T85" fmla="*/ 550815334 h 924"/>
                      <a:gd name="T86" fmla="*/ 550636455 w 546"/>
                      <a:gd name="T87" fmla="*/ 550815334 h 924"/>
                      <a:gd name="T88" fmla="*/ 550636455 w 546"/>
                      <a:gd name="T89" fmla="*/ 550815334 h 924"/>
                      <a:gd name="T90" fmla="*/ 550636455 w 546"/>
                      <a:gd name="T91" fmla="*/ 550815334 h 924"/>
                      <a:gd name="T92" fmla="*/ 550636455 w 546"/>
                      <a:gd name="T93" fmla="*/ 550815334 h 924"/>
                      <a:gd name="T94" fmla="*/ 550636455 w 546"/>
                      <a:gd name="T95" fmla="*/ 550815334 h 924"/>
                      <a:gd name="T96" fmla="*/ 550636455 w 546"/>
                      <a:gd name="T97" fmla="*/ 550815334 h 924"/>
                      <a:gd name="T98" fmla="*/ 550636455 w 546"/>
                      <a:gd name="T99" fmla="*/ 550815334 h 924"/>
                      <a:gd name="T100" fmla="*/ 550636455 w 546"/>
                      <a:gd name="T101" fmla="*/ 550815334 h 924"/>
                      <a:gd name="T102" fmla="*/ 550636455 w 546"/>
                      <a:gd name="T103" fmla="*/ 550815334 h 924"/>
                      <a:gd name="T104" fmla="*/ 550636455 w 546"/>
                      <a:gd name="T105" fmla="*/ 550815334 h 924"/>
                      <a:gd name="T106" fmla="*/ 550636455 w 546"/>
                      <a:gd name="T107" fmla="*/ 550815334 h 924"/>
                      <a:gd name="T108" fmla="*/ 550636455 w 546"/>
                      <a:gd name="T109" fmla="*/ 550815334 h 924"/>
                      <a:gd name="T110" fmla="*/ 550636455 w 546"/>
                      <a:gd name="T111" fmla="*/ 550815334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rgbClr val="C0C0C0"/>
                  </a:solidFill>
                  <a:ln w="3175" algn="ctr">
                    <a:solidFill>
                      <a:schemeClr val="bg1"/>
                    </a:solidFill>
                    <a:round/>
                    <a:headEnd/>
                    <a:tailEnd/>
                  </a:ln>
                </p:spPr>
                <p:txBody>
                  <a:bodyPr/>
                  <a:lstStyle/>
                  <a:p>
                    <a:endParaRPr lang="es-ES"/>
                  </a:p>
                </p:txBody>
              </p:sp>
              <p:sp>
                <p:nvSpPr>
                  <p:cNvPr id="72934" name="Burundi"/>
                  <p:cNvSpPr>
                    <a:spLocks/>
                  </p:cNvSpPr>
                  <p:nvPr/>
                </p:nvSpPr>
                <p:spPr bwMode="auto">
                  <a:xfrm>
                    <a:off x="3180" y="2360"/>
                    <a:ext cx="34" cy="43"/>
                  </a:xfrm>
                  <a:custGeom>
                    <a:avLst/>
                    <a:gdLst>
                      <a:gd name="T0" fmla="*/ 553139340 w 132"/>
                      <a:gd name="T1" fmla="*/ 549653222 h 168"/>
                      <a:gd name="T2" fmla="*/ 553139340 w 132"/>
                      <a:gd name="T3" fmla="*/ 549653222 h 168"/>
                      <a:gd name="T4" fmla="*/ 553139340 w 132"/>
                      <a:gd name="T5" fmla="*/ 549653222 h 168"/>
                      <a:gd name="T6" fmla="*/ 553139340 w 132"/>
                      <a:gd name="T7" fmla="*/ 549653222 h 168"/>
                      <a:gd name="T8" fmla="*/ 553139340 w 132"/>
                      <a:gd name="T9" fmla="*/ 549653222 h 168"/>
                      <a:gd name="T10" fmla="*/ 553139340 w 132"/>
                      <a:gd name="T11" fmla="*/ 549653222 h 168"/>
                      <a:gd name="T12" fmla="*/ 553139340 w 132"/>
                      <a:gd name="T13" fmla="*/ 549653222 h 168"/>
                      <a:gd name="T14" fmla="*/ 553139340 w 132"/>
                      <a:gd name="T15" fmla="*/ 549653222 h 168"/>
                      <a:gd name="T16" fmla="*/ 553139340 w 132"/>
                      <a:gd name="T17" fmla="*/ 549653222 h 168"/>
                      <a:gd name="T18" fmla="*/ 553139340 w 132"/>
                      <a:gd name="T19" fmla="*/ 549653222 h 168"/>
                      <a:gd name="T20" fmla="*/ 553139340 w 132"/>
                      <a:gd name="T21" fmla="*/ 549653222 h 168"/>
                      <a:gd name="T22" fmla="*/ 553139340 w 132"/>
                      <a:gd name="T23" fmla="*/ 549653222 h 168"/>
                      <a:gd name="T24" fmla="*/ 553139340 w 132"/>
                      <a:gd name="T25" fmla="*/ 549653222 h 168"/>
                      <a:gd name="T26" fmla="*/ 553139340 w 132"/>
                      <a:gd name="T27" fmla="*/ 549653222 h 168"/>
                      <a:gd name="T28" fmla="*/ 553139340 w 132"/>
                      <a:gd name="T29" fmla="*/ 549653222 h 168"/>
                      <a:gd name="T30" fmla="*/ 553139340 w 132"/>
                      <a:gd name="T31" fmla="*/ 549653222 h 168"/>
                      <a:gd name="T32" fmla="*/ 553139340 w 132"/>
                      <a:gd name="T33" fmla="*/ 549653222 h 168"/>
                      <a:gd name="T34" fmla="*/ 553139340 w 132"/>
                      <a:gd name="T35" fmla="*/ 549653222 h 168"/>
                      <a:gd name="T36" fmla="*/ 553139340 w 132"/>
                      <a:gd name="T37" fmla="*/ 549653222 h 168"/>
                      <a:gd name="T38" fmla="*/ 553139340 w 132"/>
                      <a:gd name="T39" fmla="*/ 549653222 h 168"/>
                      <a:gd name="T40" fmla="*/ 553139340 w 132"/>
                      <a:gd name="T41" fmla="*/ 549653222 h 168"/>
                      <a:gd name="T42" fmla="*/ 553139340 w 132"/>
                      <a:gd name="T43" fmla="*/ 549653222 h 168"/>
                      <a:gd name="T44" fmla="*/ 553139340 w 132"/>
                      <a:gd name="T45" fmla="*/ 549653222 h 168"/>
                      <a:gd name="T46" fmla="*/ 553139340 w 132"/>
                      <a:gd name="T47" fmla="*/ 0 h 168"/>
                      <a:gd name="T48" fmla="*/ 553139340 w 132"/>
                      <a:gd name="T49" fmla="*/ 0 h 168"/>
                      <a:gd name="T50" fmla="*/ 553139340 w 132"/>
                      <a:gd name="T51" fmla="*/ 0 h 168"/>
                      <a:gd name="T52" fmla="*/ 553139340 w 132"/>
                      <a:gd name="T53" fmla="*/ 549653222 h 168"/>
                      <a:gd name="T54" fmla="*/ 553139340 w 132"/>
                      <a:gd name="T55" fmla="*/ 549653222 h 168"/>
                      <a:gd name="T56" fmla="*/ 553139340 w 132"/>
                      <a:gd name="T57" fmla="*/ 549653222 h 168"/>
                      <a:gd name="T58" fmla="*/ 553139340 w 132"/>
                      <a:gd name="T59" fmla="*/ 549653222 h 168"/>
                      <a:gd name="T60" fmla="*/ 553139340 w 132"/>
                      <a:gd name="T61" fmla="*/ 549653222 h 168"/>
                      <a:gd name="T62" fmla="*/ 553139340 w 132"/>
                      <a:gd name="T63" fmla="*/ 549653222 h 168"/>
                      <a:gd name="T64" fmla="*/ 0 w 132"/>
                      <a:gd name="T65" fmla="*/ 549653222 h 168"/>
                      <a:gd name="T66" fmla="*/ 553139340 w 132"/>
                      <a:gd name="T67" fmla="*/ 549653222 h 168"/>
                      <a:gd name="T68" fmla="*/ 553139340 w 132"/>
                      <a:gd name="T69" fmla="*/ 549653222 h 168"/>
                      <a:gd name="T70" fmla="*/ 553139340 w 132"/>
                      <a:gd name="T71" fmla="*/ 549653222 h 168"/>
                      <a:gd name="T72" fmla="*/ 553139340 w 132"/>
                      <a:gd name="T73" fmla="*/ 549653222 h 168"/>
                      <a:gd name="T74" fmla="*/ 553139340 w 132"/>
                      <a:gd name="T75" fmla="*/ 549653222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rgbClr val="C0C0C0"/>
                  </a:solidFill>
                  <a:ln w="3175" algn="ctr">
                    <a:solidFill>
                      <a:schemeClr val="bg1"/>
                    </a:solidFill>
                    <a:round/>
                    <a:headEnd/>
                    <a:tailEnd/>
                  </a:ln>
                </p:spPr>
                <p:txBody>
                  <a:bodyPr/>
                  <a:lstStyle/>
                  <a:p>
                    <a:endParaRPr lang="es-ES"/>
                  </a:p>
                </p:txBody>
              </p:sp>
              <p:sp>
                <p:nvSpPr>
                  <p:cNvPr id="72935" name="Burkina Faso"/>
                  <p:cNvSpPr>
                    <a:spLocks/>
                  </p:cNvSpPr>
                  <p:nvPr/>
                </p:nvSpPr>
                <p:spPr bwMode="auto">
                  <a:xfrm>
                    <a:off x="2552" y="2000"/>
                    <a:ext cx="146" cy="115"/>
                  </a:xfrm>
                  <a:custGeom>
                    <a:avLst/>
                    <a:gdLst>
                      <a:gd name="T0" fmla="*/ 550056848 w 570"/>
                      <a:gd name="T1" fmla="*/ 548801097 h 450"/>
                      <a:gd name="T2" fmla="*/ 550056848 w 570"/>
                      <a:gd name="T3" fmla="*/ 548801097 h 450"/>
                      <a:gd name="T4" fmla="*/ 550056848 w 570"/>
                      <a:gd name="T5" fmla="*/ 548801097 h 450"/>
                      <a:gd name="T6" fmla="*/ 550056848 w 570"/>
                      <a:gd name="T7" fmla="*/ 548801097 h 450"/>
                      <a:gd name="T8" fmla="*/ 550056848 w 570"/>
                      <a:gd name="T9" fmla="*/ 548801097 h 450"/>
                      <a:gd name="T10" fmla="*/ 550056848 w 570"/>
                      <a:gd name="T11" fmla="*/ 548801097 h 450"/>
                      <a:gd name="T12" fmla="*/ 550056848 w 570"/>
                      <a:gd name="T13" fmla="*/ 548801097 h 450"/>
                      <a:gd name="T14" fmla="*/ 550056848 w 570"/>
                      <a:gd name="T15" fmla="*/ 548801097 h 450"/>
                      <a:gd name="T16" fmla="*/ 550056848 w 570"/>
                      <a:gd name="T17" fmla="*/ 548801097 h 450"/>
                      <a:gd name="T18" fmla="*/ 550056848 w 570"/>
                      <a:gd name="T19" fmla="*/ 548801097 h 450"/>
                      <a:gd name="T20" fmla="*/ 550056848 w 570"/>
                      <a:gd name="T21" fmla="*/ 548801097 h 450"/>
                      <a:gd name="T22" fmla="*/ 550056848 w 570"/>
                      <a:gd name="T23" fmla="*/ 548801097 h 450"/>
                      <a:gd name="T24" fmla="*/ 550056848 w 570"/>
                      <a:gd name="T25" fmla="*/ 548801097 h 450"/>
                      <a:gd name="T26" fmla="*/ 550056848 w 570"/>
                      <a:gd name="T27" fmla="*/ 548801097 h 450"/>
                      <a:gd name="T28" fmla="*/ 550056848 w 570"/>
                      <a:gd name="T29" fmla="*/ 548801097 h 450"/>
                      <a:gd name="T30" fmla="*/ 550056848 w 570"/>
                      <a:gd name="T31" fmla="*/ 548801097 h 450"/>
                      <a:gd name="T32" fmla="*/ 550056848 w 570"/>
                      <a:gd name="T33" fmla="*/ 548801097 h 450"/>
                      <a:gd name="T34" fmla="*/ 550056848 w 570"/>
                      <a:gd name="T35" fmla="*/ 548801097 h 450"/>
                      <a:gd name="T36" fmla="*/ 550056848 w 570"/>
                      <a:gd name="T37" fmla="*/ 548801097 h 450"/>
                      <a:gd name="T38" fmla="*/ 550056848 w 570"/>
                      <a:gd name="T39" fmla="*/ 548801097 h 450"/>
                      <a:gd name="T40" fmla="*/ 550056848 w 570"/>
                      <a:gd name="T41" fmla="*/ 548801097 h 450"/>
                      <a:gd name="T42" fmla="*/ 550056848 w 570"/>
                      <a:gd name="T43" fmla="*/ 548801097 h 450"/>
                      <a:gd name="T44" fmla="*/ 550056848 w 570"/>
                      <a:gd name="T45" fmla="*/ 548801097 h 450"/>
                      <a:gd name="T46" fmla="*/ 550056848 w 570"/>
                      <a:gd name="T47" fmla="*/ 548801097 h 450"/>
                      <a:gd name="T48" fmla="*/ 550056848 w 570"/>
                      <a:gd name="T49" fmla="*/ 548801097 h 450"/>
                      <a:gd name="T50" fmla="*/ 550056848 w 570"/>
                      <a:gd name="T51" fmla="*/ 548801097 h 450"/>
                      <a:gd name="T52" fmla="*/ 550056848 w 570"/>
                      <a:gd name="T53" fmla="*/ 548801097 h 450"/>
                      <a:gd name="T54" fmla="*/ 550056848 w 570"/>
                      <a:gd name="T55" fmla="*/ 548801097 h 450"/>
                      <a:gd name="T56" fmla="*/ 550056848 w 570"/>
                      <a:gd name="T57" fmla="*/ 548801097 h 450"/>
                      <a:gd name="T58" fmla="*/ 550056848 w 570"/>
                      <a:gd name="T59" fmla="*/ 548801097 h 450"/>
                      <a:gd name="T60" fmla="*/ 550056848 w 570"/>
                      <a:gd name="T61" fmla="*/ 548801097 h 450"/>
                      <a:gd name="T62" fmla="*/ 550056848 w 570"/>
                      <a:gd name="T63" fmla="*/ 548801097 h 450"/>
                      <a:gd name="T64" fmla="*/ 550056848 w 570"/>
                      <a:gd name="T65" fmla="*/ 548801097 h 450"/>
                      <a:gd name="T66" fmla="*/ 550056848 w 570"/>
                      <a:gd name="T67" fmla="*/ 0 h 450"/>
                      <a:gd name="T68" fmla="*/ 550056848 w 570"/>
                      <a:gd name="T69" fmla="*/ 548801097 h 450"/>
                      <a:gd name="T70" fmla="*/ 550056848 w 570"/>
                      <a:gd name="T71" fmla="*/ 548801097 h 450"/>
                      <a:gd name="T72" fmla="*/ 550056848 w 570"/>
                      <a:gd name="T73" fmla="*/ 548801097 h 450"/>
                      <a:gd name="T74" fmla="*/ 550056848 w 570"/>
                      <a:gd name="T75" fmla="*/ 548801097 h 450"/>
                      <a:gd name="T76" fmla="*/ 550056848 w 570"/>
                      <a:gd name="T77" fmla="*/ 548801097 h 450"/>
                      <a:gd name="T78" fmla="*/ 550056848 w 570"/>
                      <a:gd name="T79" fmla="*/ 548801097 h 450"/>
                      <a:gd name="T80" fmla="*/ 550056848 w 570"/>
                      <a:gd name="T81" fmla="*/ 548801097 h 450"/>
                      <a:gd name="T82" fmla="*/ 550056848 w 570"/>
                      <a:gd name="T83" fmla="*/ 548801097 h 450"/>
                      <a:gd name="T84" fmla="*/ 550056848 w 570"/>
                      <a:gd name="T85" fmla="*/ 548801097 h 450"/>
                      <a:gd name="T86" fmla="*/ 550056848 w 570"/>
                      <a:gd name="T87" fmla="*/ 548801097 h 450"/>
                      <a:gd name="T88" fmla="*/ 550056848 w 570"/>
                      <a:gd name="T89" fmla="*/ 548801097 h 450"/>
                      <a:gd name="T90" fmla="*/ 550056848 w 570"/>
                      <a:gd name="T91" fmla="*/ 548801097 h 450"/>
                      <a:gd name="T92" fmla="*/ 550056848 w 570"/>
                      <a:gd name="T93" fmla="*/ 548801097 h 450"/>
                      <a:gd name="T94" fmla="*/ 550056848 w 570"/>
                      <a:gd name="T95" fmla="*/ 548801097 h 450"/>
                      <a:gd name="T96" fmla="*/ 550056848 w 570"/>
                      <a:gd name="T97" fmla="*/ 548801097 h 450"/>
                      <a:gd name="T98" fmla="*/ 550056848 w 570"/>
                      <a:gd name="T99" fmla="*/ 548801097 h 450"/>
                      <a:gd name="T100" fmla="*/ 550056848 w 570"/>
                      <a:gd name="T101" fmla="*/ 548801097 h 450"/>
                      <a:gd name="T102" fmla="*/ 550056848 w 570"/>
                      <a:gd name="T103" fmla="*/ 54880109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rgbClr val="C0C0C0"/>
                  </a:solidFill>
                  <a:ln w="3175" algn="ctr">
                    <a:solidFill>
                      <a:schemeClr val="bg1"/>
                    </a:solidFill>
                    <a:round/>
                    <a:headEnd/>
                    <a:tailEnd/>
                  </a:ln>
                </p:spPr>
                <p:txBody>
                  <a:bodyPr/>
                  <a:lstStyle/>
                  <a:p>
                    <a:endParaRPr lang="es-ES"/>
                  </a:p>
                </p:txBody>
              </p:sp>
              <p:sp>
                <p:nvSpPr>
                  <p:cNvPr id="72936" name="Botswana"/>
                  <p:cNvSpPr>
                    <a:spLocks/>
                  </p:cNvSpPr>
                  <p:nvPr/>
                </p:nvSpPr>
                <p:spPr bwMode="auto">
                  <a:xfrm>
                    <a:off x="3011" y="2676"/>
                    <a:ext cx="166" cy="187"/>
                  </a:xfrm>
                  <a:custGeom>
                    <a:avLst/>
                    <a:gdLst>
                      <a:gd name="T0" fmla="*/ 550126645 w 648"/>
                      <a:gd name="T1" fmla="*/ 548605482 h 732"/>
                      <a:gd name="T2" fmla="*/ 550126645 w 648"/>
                      <a:gd name="T3" fmla="*/ 548605482 h 732"/>
                      <a:gd name="T4" fmla="*/ 550126645 w 648"/>
                      <a:gd name="T5" fmla="*/ 548605482 h 732"/>
                      <a:gd name="T6" fmla="*/ 550126645 w 648"/>
                      <a:gd name="T7" fmla="*/ 548605482 h 732"/>
                      <a:gd name="T8" fmla="*/ 550126645 w 648"/>
                      <a:gd name="T9" fmla="*/ 548605482 h 732"/>
                      <a:gd name="T10" fmla="*/ 550126645 w 648"/>
                      <a:gd name="T11" fmla="*/ 548605482 h 732"/>
                      <a:gd name="T12" fmla="*/ 550126645 w 648"/>
                      <a:gd name="T13" fmla="*/ 548605482 h 732"/>
                      <a:gd name="T14" fmla="*/ 550126645 w 648"/>
                      <a:gd name="T15" fmla="*/ 548605482 h 732"/>
                      <a:gd name="T16" fmla="*/ 550126645 w 648"/>
                      <a:gd name="T17" fmla="*/ 548605482 h 732"/>
                      <a:gd name="T18" fmla="*/ 550126645 w 648"/>
                      <a:gd name="T19" fmla="*/ 548605482 h 732"/>
                      <a:gd name="T20" fmla="*/ 550126645 w 648"/>
                      <a:gd name="T21" fmla="*/ 548605482 h 732"/>
                      <a:gd name="T22" fmla="*/ 550126645 w 648"/>
                      <a:gd name="T23" fmla="*/ 548605482 h 732"/>
                      <a:gd name="T24" fmla="*/ 550126645 w 648"/>
                      <a:gd name="T25" fmla="*/ 548605482 h 732"/>
                      <a:gd name="T26" fmla="*/ 550126645 w 648"/>
                      <a:gd name="T27" fmla="*/ 548605482 h 732"/>
                      <a:gd name="T28" fmla="*/ 550126645 w 648"/>
                      <a:gd name="T29" fmla="*/ 548605482 h 732"/>
                      <a:gd name="T30" fmla="*/ 550126645 w 648"/>
                      <a:gd name="T31" fmla="*/ 548605482 h 732"/>
                      <a:gd name="T32" fmla="*/ 550126645 w 648"/>
                      <a:gd name="T33" fmla="*/ 548605482 h 732"/>
                      <a:gd name="T34" fmla="*/ 550126645 w 648"/>
                      <a:gd name="T35" fmla="*/ 548605482 h 732"/>
                      <a:gd name="T36" fmla="*/ 550126645 w 648"/>
                      <a:gd name="T37" fmla="*/ 548605482 h 732"/>
                      <a:gd name="T38" fmla="*/ 550126645 w 648"/>
                      <a:gd name="T39" fmla="*/ 548605482 h 732"/>
                      <a:gd name="T40" fmla="*/ 550126645 w 648"/>
                      <a:gd name="T41" fmla="*/ 548605482 h 732"/>
                      <a:gd name="T42" fmla="*/ 550126645 w 648"/>
                      <a:gd name="T43" fmla="*/ 548605482 h 732"/>
                      <a:gd name="T44" fmla="*/ 550126645 w 648"/>
                      <a:gd name="T45" fmla="*/ 548605482 h 732"/>
                      <a:gd name="T46" fmla="*/ 550126645 w 648"/>
                      <a:gd name="T47" fmla="*/ 548605482 h 732"/>
                      <a:gd name="T48" fmla="*/ 550126645 w 648"/>
                      <a:gd name="T49" fmla="*/ 548605482 h 732"/>
                      <a:gd name="T50" fmla="*/ 550126645 w 648"/>
                      <a:gd name="T51" fmla="*/ 548605482 h 732"/>
                      <a:gd name="T52" fmla="*/ 550126645 w 648"/>
                      <a:gd name="T53" fmla="*/ 548605482 h 732"/>
                      <a:gd name="T54" fmla="*/ 550126645 w 648"/>
                      <a:gd name="T55" fmla="*/ 548605482 h 732"/>
                      <a:gd name="T56" fmla="*/ 550126645 w 648"/>
                      <a:gd name="T57" fmla="*/ 548605482 h 732"/>
                      <a:gd name="T58" fmla="*/ 550126645 w 648"/>
                      <a:gd name="T59" fmla="*/ 548605482 h 732"/>
                      <a:gd name="T60" fmla="*/ 550126645 w 648"/>
                      <a:gd name="T61" fmla="*/ 548605482 h 732"/>
                      <a:gd name="T62" fmla="*/ 550126645 w 648"/>
                      <a:gd name="T63" fmla="*/ 548605482 h 732"/>
                      <a:gd name="T64" fmla="*/ 550126645 w 648"/>
                      <a:gd name="T65" fmla="*/ 548605482 h 732"/>
                      <a:gd name="T66" fmla="*/ 550126645 w 648"/>
                      <a:gd name="T67" fmla="*/ 548605482 h 732"/>
                      <a:gd name="T68" fmla="*/ 550126645 w 648"/>
                      <a:gd name="T69" fmla="*/ 548605482 h 732"/>
                      <a:gd name="T70" fmla="*/ 550126645 w 648"/>
                      <a:gd name="T71" fmla="*/ 548605482 h 732"/>
                      <a:gd name="T72" fmla="*/ 550126645 w 648"/>
                      <a:gd name="T73" fmla="*/ 548605482 h 732"/>
                      <a:gd name="T74" fmla="*/ 550126645 w 648"/>
                      <a:gd name="T75" fmla="*/ 548605482 h 732"/>
                      <a:gd name="T76" fmla="*/ 550126645 w 648"/>
                      <a:gd name="T77" fmla="*/ 548605482 h 732"/>
                      <a:gd name="T78" fmla="*/ 550126645 w 648"/>
                      <a:gd name="T79" fmla="*/ 548605482 h 732"/>
                      <a:gd name="T80" fmla="*/ 550126645 w 648"/>
                      <a:gd name="T81" fmla="*/ 548605482 h 732"/>
                      <a:gd name="T82" fmla="*/ 550126645 w 648"/>
                      <a:gd name="T83" fmla="*/ 548605482 h 732"/>
                      <a:gd name="T84" fmla="*/ 550126645 w 648"/>
                      <a:gd name="T85" fmla="*/ 548605482 h 732"/>
                      <a:gd name="T86" fmla="*/ 550126645 w 648"/>
                      <a:gd name="T87" fmla="*/ 548605482 h 732"/>
                      <a:gd name="T88" fmla="*/ 550126645 w 648"/>
                      <a:gd name="T89" fmla="*/ 548605482 h 732"/>
                      <a:gd name="T90" fmla="*/ 550126645 w 648"/>
                      <a:gd name="T91" fmla="*/ 548605482 h 732"/>
                      <a:gd name="T92" fmla="*/ 550126645 w 648"/>
                      <a:gd name="T93" fmla="*/ 548605482 h 732"/>
                      <a:gd name="T94" fmla="*/ 550126645 w 648"/>
                      <a:gd name="T95" fmla="*/ 0 h 732"/>
                      <a:gd name="T96" fmla="*/ 550126645 w 648"/>
                      <a:gd name="T97" fmla="*/ 548605482 h 732"/>
                      <a:gd name="T98" fmla="*/ 550126645 w 648"/>
                      <a:gd name="T99" fmla="*/ 548605482 h 732"/>
                      <a:gd name="T100" fmla="*/ 550126645 w 648"/>
                      <a:gd name="T101" fmla="*/ 548605482 h 732"/>
                      <a:gd name="T102" fmla="*/ 550126645 w 648"/>
                      <a:gd name="T103" fmla="*/ 548605482 h 732"/>
                      <a:gd name="T104" fmla="*/ 550126645 w 648"/>
                      <a:gd name="T105" fmla="*/ 548605482 h 732"/>
                      <a:gd name="T106" fmla="*/ 550126645 w 648"/>
                      <a:gd name="T107" fmla="*/ 548605482 h 732"/>
                      <a:gd name="T108" fmla="*/ 550126645 w 648"/>
                      <a:gd name="T109" fmla="*/ 548605482 h 732"/>
                      <a:gd name="T110" fmla="*/ 550126645 w 648"/>
                      <a:gd name="T111" fmla="*/ 548605482 h 732"/>
                      <a:gd name="T112" fmla="*/ 550126645 w 648"/>
                      <a:gd name="T113" fmla="*/ 548605482 h 732"/>
                      <a:gd name="T114" fmla="*/ 0 w 648"/>
                      <a:gd name="T115" fmla="*/ 548605482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rgbClr val="C0C0C0"/>
                  </a:solidFill>
                  <a:ln w="3175" algn="ctr">
                    <a:solidFill>
                      <a:schemeClr val="bg1"/>
                    </a:solidFill>
                    <a:round/>
                    <a:headEnd/>
                    <a:tailEnd/>
                  </a:ln>
                </p:spPr>
                <p:txBody>
                  <a:bodyPr/>
                  <a:lstStyle/>
                  <a:p>
                    <a:endParaRPr lang="es-ES"/>
                  </a:p>
                </p:txBody>
              </p:sp>
              <p:sp>
                <p:nvSpPr>
                  <p:cNvPr id="72937" name="Benin"/>
                  <p:cNvSpPr>
                    <a:spLocks/>
                  </p:cNvSpPr>
                  <p:nvPr/>
                </p:nvSpPr>
                <p:spPr bwMode="auto">
                  <a:xfrm>
                    <a:off x="2667" y="2055"/>
                    <a:ext cx="57" cy="127"/>
                  </a:xfrm>
                  <a:custGeom>
                    <a:avLst/>
                    <a:gdLst>
                      <a:gd name="T0" fmla="*/ 551380654 w 222"/>
                      <a:gd name="T1" fmla="*/ 547651188 h 498"/>
                      <a:gd name="T2" fmla="*/ 551380654 w 222"/>
                      <a:gd name="T3" fmla="*/ 547651188 h 498"/>
                      <a:gd name="T4" fmla="*/ 551380654 w 222"/>
                      <a:gd name="T5" fmla="*/ 547651188 h 498"/>
                      <a:gd name="T6" fmla="*/ 551380654 w 222"/>
                      <a:gd name="T7" fmla="*/ 547651188 h 498"/>
                      <a:gd name="T8" fmla="*/ 551380654 w 222"/>
                      <a:gd name="T9" fmla="*/ 547651188 h 498"/>
                      <a:gd name="T10" fmla="*/ 551380654 w 222"/>
                      <a:gd name="T11" fmla="*/ 547651188 h 498"/>
                      <a:gd name="T12" fmla="*/ 551380654 w 222"/>
                      <a:gd name="T13" fmla="*/ 547651188 h 498"/>
                      <a:gd name="T14" fmla="*/ 551380654 w 222"/>
                      <a:gd name="T15" fmla="*/ 547651188 h 498"/>
                      <a:gd name="T16" fmla="*/ 551380654 w 222"/>
                      <a:gd name="T17" fmla="*/ 547651188 h 498"/>
                      <a:gd name="T18" fmla="*/ 551380654 w 222"/>
                      <a:gd name="T19" fmla="*/ 547651188 h 498"/>
                      <a:gd name="T20" fmla="*/ 551380654 w 222"/>
                      <a:gd name="T21" fmla="*/ 547651188 h 498"/>
                      <a:gd name="T22" fmla="*/ 551380654 w 222"/>
                      <a:gd name="T23" fmla="*/ 547651188 h 498"/>
                      <a:gd name="T24" fmla="*/ 551380654 w 222"/>
                      <a:gd name="T25" fmla="*/ 547651188 h 498"/>
                      <a:gd name="T26" fmla="*/ 551380654 w 222"/>
                      <a:gd name="T27" fmla="*/ 547651188 h 498"/>
                      <a:gd name="T28" fmla="*/ 551380654 w 222"/>
                      <a:gd name="T29" fmla="*/ 547651188 h 498"/>
                      <a:gd name="T30" fmla="*/ 551380654 w 222"/>
                      <a:gd name="T31" fmla="*/ 547651188 h 498"/>
                      <a:gd name="T32" fmla="*/ 551380654 w 222"/>
                      <a:gd name="T33" fmla="*/ 547651188 h 498"/>
                      <a:gd name="T34" fmla="*/ 551380654 w 222"/>
                      <a:gd name="T35" fmla="*/ 547651188 h 498"/>
                      <a:gd name="T36" fmla="*/ 551380654 w 222"/>
                      <a:gd name="T37" fmla="*/ 547651188 h 498"/>
                      <a:gd name="T38" fmla="*/ 551380654 w 222"/>
                      <a:gd name="T39" fmla="*/ 547651188 h 498"/>
                      <a:gd name="T40" fmla="*/ 551380654 w 222"/>
                      <a:gd name="T41" fmla="*/ 547651188 h 498"/>
                      <a:gd name="T42" fmla="*/ 551380654 w 222"/>
                      <a:gd name="T43" fmla="*/ 547651188 h 498"/>
                      <a:gd name="T44" fmla="*/ 551380654 w 222"/>
                      <a:gd name="T45" fmla="*/ 547651188 h 498"/>
                      <a:gd name="T46" fmla="*/ 0 w 222"/>
                      <a:gd name="T47" fmla="*/ 547651188 h 498"/>
                      <a:gd name="T48" fmla="*/ 551380654 w 222"/>
                      <a:gd name="T49" fmla="*/ 547651188 h 498"/>
                      <a:gd name="T50" fmla="*/ 551380654 w 222"/>
                      <a:gd name="T51" fmla="*/ 547651188 h 498"/>
                      <a:gd name="T52" fmla="*/ 551380654 w 222"/>
                      <a:gd name="T53" fmla="*/ 547651188 h 498"/>
                      <a:gd name="T54" fmla="*/ 551380654 w 222"/>
                      <a:gd name="T55" fmla="*/ 547651188 h 498"/>
                      <a:gd name="T56" fmla="*/ 551380654 w 222"/>
                      <a:gd name="T57" fmla="*/ 547651188 h 498"/>
                      <a:gd name="T58" fmla="*/ 551380654 w 222"/>
                      <a:gd name="T59" fmla="*/ 547651188 h 498"/>
                      <a:gd name="T60" fmla="*/ 551380654 w 222"/>
                      <a:gd name="T61" fmla="*/ 547651188 h 498"/>
                      <a:gd name="T62" fmla="*/ 551380654 w 222"/>
                      <a:gd name="T63" fmla="*/ 547651188 h 498"/>
                      <a:gd name="T64" fmla="*/ 551380654 w 222"/>
                      <a:gd name="T65" fmla="*/ 547651188 h 498"/>
                      <a:gd name="T66" fmla="*/ 551380654 w 222"/>
                      <a:gd name="T67" fmla="*/ 547651188 h 498"/>
                      <a:gd name="T68" fmla="*/ 551380654 w 222"/>
                      <a:gd name="T69" fmla="*/ 547651188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rgbClr val="C0C0C0"/>
                  </a:solidFill>
                  <a:ln w="3175" algn="ctr">
                    <a:solidFill>
                      <a:schemeClr val="bg1"/>
                    </a:solidFill>
                    <a:round/>
                    <a:headEnd/>
                    <a:tailEnd/>
                  </a:ln>
                </p:spPr>
                <p:txBody>
                  <a:bodyPr/>
                  <a:lstStyle/>
                  <a:p>
                    <a:endParaRPr lang="es-ES"/>
                  </a:p>
                </p:txBody>
              </p:sp>
              <p:sp>
                <p:nvSpPr>
                  <p:cNvPr id="348" name="Angola"/>
                  <p:cNvSpPr>
                    <a:spLocks noEditPoints="1"/>
                  </p:cNvSpPr>
                  <p:nvPr/>
                </p:nvSpPr>
                <p:spPr bwMode="auto">
                  <a:xfrm>
                    <a:off x="2864" y="2398"/>
                    <a:ext cx="227" cy="284"/>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bg1">
                      <a:lumMod val="75000"/>
                    </a:schemeClr>
                  </a:solidFill>
                  <a:ln w="3175" algn="ctr">
                    <a:solidFill>
                      <a:schemeClr val="bg1"/>
                    </a:solidFill>
                    <a:round/>
                    <a:headEnd/>
                    <a:tailEnd/>
                  </a:ln>
                  <a:effectLst/>
                  <a:extLst/>
                </p:spPr>
                <p:txBody>
                  <a:bodyPr/>
                  <a:lstStyle>
                    <a:lvl1pPr>
                      <a:spcBef>
                        <a:spcPct val="0"/>
                      </a:spcBef>
                      <a:defRPr>
                        <a:solidFill>
                          <a:schemeClr val="tx1"/>
                        </a:solidFill>
                        <a:latin typeface="Arial" panose="020B0604020202020204" pitchFamily="34" charset="0"/>
                        <a:cs typeface="Arial" panose="020B0604020202020204" pitchFamily="34" charset="0"/>
                      </a:defRPr>
                    </a:lvl1pPr>
                    <a:lvl2pPr marL="742950" indent="-285750">
                      <a:spcBef>
                        <a:spcPct val="0"/>
                      </a:spcBef>
                      <a:defRPr>
                        <a:solidFill>
                          <a:schemeClr val="tx1"/>
                        </a:solidFill>
                        <a:latin typeface="Arial" panose="020B0604020202020204" pitchFamily="34" charset="0"/>
                        <a:cs typeface="Arial" panose="020B0604020202020204" pitchFamily="34" charset="0"/>
                      </a:defRPr>
                    </a:lvl2pPr>
                    <a:lvl3pPr marL="1143000" indent="-228600">
                      <a:spcBef>
                        <a:spcPct val="0"/>
                      </a:spcBef>
                      <a:defRPr>
                        <a:solidFill>
                          <a:schemeClr val="tx1"/>
                        </a:solidFill>
                        <a:latin typeface="Arial" panose="020B0604020202020204" pitchFamily="34" charset="0"/>
                        <a:cs typeface="Arial" panose="020B0604020202020204" pitchFamily="34" charset="0"/>
                      </a:defRPr>
                    </a:lvl3pPr>
                    <a:lvl4pPr marL="1600200" indent="-228600">
                      <a:spcBef>
                        <a:spcPct val="0"/>
                      </a:spcBef>
                      <a:defRPr>
                        <a:solidFill>
                          <a:schemeClr val="tx1"/>
                        </a:solidFill>
                        <a:latin typeface="Arial" panose="020B0604020202020204" pitchFamily="34" charset="0"/>
                        <a:cs typeface="Arial" panose="020B0604020202020204" pitchFamily="34" charset="0"/>
                      </a:defRPr>
                    </a:lvl4pPr>
                    <a:lvl5pPr marL="2057400" indent="-228600">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noProof="1">
                      <a:latin typeface="Calibri" panose="020F0502020204030204" pitchFamily="34" charset="0"/>
                    </a:endParaRPr>
                  </a:p>
                </p:txBody>
              </p:sp>
              <p:sp>
                <p:nvSpPr>
                  <p:cNvPr id="72939" name="Algeria"/>
                  <p:cNvSpPr>
                    <a:spLocks/>
                  </p:cNvSpPr>
                  <p:nvPr/>
                </p:nvSpPr>
                <p:spPr bwMode="auto">
                  <a:xfrm>
                    <a:off x="2492" y="1544"/>
                    <a:ext cx="378" cy="374"/>
                  </a:xfrm>
                  <a:custGeom>
                    <a:avLst/>
                    <a:gdLst>
                      <a:gd name="T0" fmla="*/ 549965011 w 1476"/>
                      <a:gd name="T1" fmla="*/ 548605482 h 1464"/>
                      <a:gd name="T2" fmla="*/ 549965011 w 1476"/>
                      <a:gd name="T3" fmla="*/ 548605482 h 1464"/>
                      <a:gd name="T4" fmla="*/ 549965011 w 1476"/>
                      <a:gd name="T5" fmla="*/ 548605482 h 1464"/>
                      <a:gd name="T6" fmla="*/ 549965011 w 1476"/>
                      <a:gd name="T7" fmla="*/ 548605482 h 1464"/>
                      <a:gd name="T8" fmla="*/ 549965011 w 1476"/>
                      <a:gd name="T9" fmla="*/ 548605482 h 1464"/>
                      <a:gd name="T10" fmla="*/ 549965011 w 1476"/>
                      <a:gd name="T11" fmla="*/ 548605482 h 1464"/>
                      <a:gd name="T12" fmla="*/ 549965011 w 1476"/>
                      <a:gd name="T13" fmla="*/ 548605482 h 1464"/>
                      <a:gd name="T14" fmla="*/ 549965011 w 1476"/>
                      <a:gd name="T15" fmla="*/ 548605482 h 1464"/>
                      <a:gd name="T16" fmla="*/ 549965011 w 1476"/>
                      <a:gd name="T17" fmla="*/ 548605482 h 1464"/>
                      <a:gd name="T18" fmla="*/ 549965011 w 1476"/>
                      <a:gd name="T19" fmla="*/ 548605482 h 1464"/>
                      <a:gd name="T20" fmla="*/ 549965011 w 1476"/>
                      <a:gd name="T21" fmla="*/ 548605482 h 1464"/>
                      <a:gd name="T22" fmla="*/ 549965011 w 1476"/>
                      <a:gd name="T23" fmla="*/ 548605482 h 1464"/>
                      <a:gd name="T24" fmla="*/ 549965011 w 1476"/>
                      <a:gd name="T25" fmla="*/ 548605482 h 1464"/>
                      <a:gd name="T26" fmla="*/ 549965011 w 1476"/>
                      <a:gd name="T27" fmla="*/ 548605482 h 1464"/>
                      <a:gd name="T28" fmla="*/ 549965011 w 1476"/>
                      <a:gd name="T29" fmla="*/ 548605482 h 1464"/>
                      <a:gd name="T30" fmla="*/ 549965011 w 1476"/>
                      <a:gd name="T31" fmla="*/ 548605482 h 1464"/>
                      <a:gd name="T32" fmla="*/ 549965011 w 1476"/>
                      <a:gd name="T33" fmla="*/ 548605482 h 1464"/>
                      <a:gd name="T34" fmla="*/ 549965011 w 1476"/>
                      <a:gd name="T35" fmla="*/ 548605482 h 1464"/>
                      <a:gd name="T36" fmla="*/ 549965011 w 1476"/>
                      <a:gd name="T37" fmla="*/ 548605482 h 1464"/>
                      <a:gd name="T38" fmla="*/ 549965011 w 1476"/>
                      <a:gd name="T39" fmla="*/ 548605482 h 1464"/>
                      <a:gd name="T40" fmla="*/ 549965011 w 1476"/>
                      <a:gd name="T41" fmla="*/ 548605482 h 1464"/>
                      <a:gd name="T42" fmla="*/ 549965011 w 1476"/>
                      <a:gd name="T43" fmla="*/ 548605482 h 1464"/>
                      <a:gd name="T44" fmla="*/ 549965011 w 1476"/>
                      <a:gd name="T45" fmla="*/ 548605482 h 1464"/>
                      <a:gd name="T46" fmla="*/ 549965011 w 1476"/>
                      <a:gd name="T47" fmla="*/ 548605482 h 1464"/>
                      <a:gd name="T48" fmla="*/ 549965011 w 1476"/>
                      <a:gd name="T49" fmla="*/ 548605482 h 1464"/>
                      <a:gd name="T50" fmla="*/ 549965011 w 1476"/>
                      <a:gd name="T51" fmla="*/ 548605482 h 1464"/>
                      <a:gd name="T52" fmla="*/ 549965011 w 1476"/>
                      <a:gd name="T53" fmla="*/ 548605482 h 1464"/>
                      <a:gd name="T54" fmla="*/ 549965011 w 1476"/>
                      <a:gd name="T55" fmla="*/ 548605482 h 1464"/>
                      <a:gd name="T56" fmla="*/ 549965011 w 1476"/>
                      <a:gd name="T57" fmla="*/ 548605482 h 1464"/>
                      <a:gd name="T58" fmla="*/ 549965011 w 1476"/>
                      <a:gd name="T59" fmla="*/ 548605482 h 1464"/>
                      <a:gd name="T60" fmla="*/ 549965011 w 1476"/>
                      <a:gd name="T61" fmla="*/ 548605482 h 1464"/>
                      <a:gd name="T62" fmla="*/ 549965011 w 1476"/>
                      <a:gd name="T63" fmla="*/ 548605482 h 1464"/>
                      <a:gd name="T64" fmla="*/ 549965011 w 1476"/>
                      <a:gd name="T65" fmla="*/ 548605482 h 1464"/>
                      <a:gd name="T66" fmla="*/ 549965011 w 1476"/>
                      <a:gd name="T67" fmla="*/ 548605482 h 1464"/>
                      <a:gd name="T68" fmla="*/ 549965011 w 1476"/>
                      <a:gd name="T69" fmla="*/ 548605482 h 1464"/>
                      <a:gd name="T70" fmla="*/ 549965011 w 1476"/>
                      <a:gd name="T71" fmla="*/ 548605482 h 1464"/>
                      <a:gd name="T72" fmla="*/ 549965011 w 1476"/>
                      <a:gd name="T73" fmla="*/ 548605482 h 1464"/>
                      <a:gd name="T74" fmla="*/ 549965011 w 1476"/>
                      <a:gd name="T75" fmla="*/ 548605482 h 1464"/>
                      <a:gd name="T76" fmla="*/ 549965011 w 1476"/>
                      <a:gd name="T77" fmla="*/ 548605482 h 1464"/>
                      <a:gd name="T78" fmla="*/ 549965011 w 1476"/>
                      <a:gd name="T79" fmla="*/ 548605482 h 1464"/>
                      <a:gd name="T80" fmla="*/ 549965011 w 1476"/>
                      <a:gd name="T81" fmla="*/ 548605482 h 1464"/>
                      <a:gd name="T82" fmla="*/ 549965011 w 1476"/>
                      <a:gd name="T83" fmla="*/ 548605482 h 1464"/>
                      <a:gd name="T84" fmla="*/ 549965011 w 1476"/>
                      <a:gd name="T85" fmla="*/ 548605482 h 1464"/>
                      <a:gd name="T86" fmla="*/ 549965011 w 1476"/>
                      <a:gd name="T87" fmla="*/ 548605482 h 1464"/>
                      <a:gd name="T88" fmla="*/ 549965011 w 1476"/>
                      <a:gd name="T89" fmla="*/ 548605482 h 1464"/>
                      <a:gd name="T90" fmla="*/ 549965011 w 1476"/>
                      <a:gd name="T91" fmla="*/ 548605482 h 1464"/>
                      <a:gd name="T92" fmla="*/ 549965011 w 1476"/>
                      <a:gd name="T93" fmla="*/ 548605482 h 1464"/>
                      <a:gd name="T94" fmla="*/ 549965011 w 1476"/>
                      <a:gd name="T95" fmla="*/ 548605482 h 1464"/>
                      <a:gd name="T96" fmla="*/ 549965011 w 1476"/>
                      <a:gd name="T97" fmla="*/ 548605482 h 1464"/>
                      <a:gd name="T98" fmla="*/ 549965011 w 1476"/>
                      <a:gd name="T99" fmla="*/ 548605482 h 1464"/>
                      <a:gd name="T100" fmla="*/ 549965011 w 1476"/>
                      <a:gd name="T101" fmla="*/ 548605482 h 1464"/>
                      <a:gd name="T102" fmla="*/ 549965011 w 1476"/>
                      <a:gd name="T103" fmla="*/ 548605482 h 1464"/>
                      <a:gd name="T104" fmla="*/ 549965011 w 1476"/>
                      <a:gd name="T105" fmla="*/ 548605482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C0C0C0"/>
                  </a:solidFill>
                  <a:ln w="3175" algn="ctr">
                    <a:solidFill>
                      <a:schemeClr val="bg1"/>
                    </a:solidFill>
                    <a:round/>
                    <a:headEnd/>
                    <a:tailEnd/>
                  </a:ln>
                </p:spPr>
                <p:txBody>
                  <a:bodyPr/>
                  <a:lstStyle/>
                  <a:p>
                    <a:endParaRPr lang="es-ES"/>
                  </a:p>
                </p:txBody>
              </p:sp>
              <p:sp>
                <p:nvSpPr>
                  <p:cNvPr id="72940" name="South Africa"/>
                  <p:cNvSpPr>
                    <a:spLocks noEditPoints="1"/>
                  </p:cNvSpPr>
                  <p:nvPr/>
                </p:nvSpPr>
                <p:spPr bwMode="auto">
                  <a:xfrm>
                    <a:off x="2948" y="2767"/>
                    <a:ext cx="290" cy="261"/>
                  </a:xfrm>
                  <a:custGeom>
                    <a:avLst/>
                    <a:gdLst>
                      <a:gd name="T0" fmla="*/ 549179754 w 1134"/>
                      <a:gd name="T1" fmla="*/ 549502906 h 1020"/>
                      <a:gd name="T2" fmla="*/ 549179754 w 1134"/>
                      <a:gd name="T3" fmla="*/ 549502906 h 1020"/>
                      <a:gd name="T4" fmla="*/ 549179754 w 1134"/>
                      <a:gd name="T5" fmla="*/ 549502906 h 1020"/>
                      <a:gd name="T6" fmla="*/ 549179754 w 1134"/>
                      <a:gd name="T7" fmla="*/ 549502906 h 1020"/>
                      <a:gd name="T8" fmla="*/ 549179754 w 1134"/>
                      <a:gd name="T9" fmla="*/ 549502906 h 1020"/>
                      <a:gd name="T10" fmla="*/ 549179754 w 1134"/>
                      <a:gd name="T11" fmla="*/ 549502906 h 1020"/>
                      <a:gd name="T12" fmla="*/ 549179754 w 1134"/>
                      <a:gd name="T13" fmla="*/ 549502906 h 1020"/>
                      <a:gd name="T14" fmla="*/ 549179754 w 1134"/>
                      <a:gd name="T15" fmla="*/ 549502906 h 1020"/>
                      <a:gd name="T16" fmla="*/ 549179754 w 1134"/>
                      <a:gd name="T17" fmla="*/ 549502906 h 1020"/>
                      <a:gd name="T18" fmla="*/ 549179754 w 1134"/>
                      <a:gd name="T19" fmla="*/ 549502906 h 1020"/>
                      <a:gd name="T20" fmla="*/ 549179754 w 1134"/>
                      <a:gd name="T21" fmla="*/ 549502906 h 1020"/>
                      <a:gd name="T22" fmla="*/ 549179754 w 1134"/>
                      <a:gd name="T23" fmla="*/ 549502906 h 1020"/>
                      <a:gd name="T24" fmla="*/ 549179754 w 1134"/>
                      <a:gd name="T25" fmla="*/ 549502906 h 1020"/>
                      <a:gd name="T26" fmla="*/ 549179754 w 1134"/>
                      <a:gd name="T27" fmla="*/ 549502906 h 1020"/>
                      <a:gd name="T28" fmla="*/ 549179754 w 1134"/>
                      <a:gd name="T29" fmla="*/ 549502906 h 1020"/>
                      <a:gd name="T30" fmla="*/ 549179754 w 1134"/>
                      <a:gd name="T31" fmla="*/ 549502906 h 1020"/>
                      <a:gd name="T32" fmla="*/ 549179754 w 1134"/>
                      <a:gd name="T33" fmla="*/ 549502906 h 1020"/>
                      <a:gd name="T34" fmla="*/ 549179754 w 1134"/>
                      <a:gd name="T35" fmla="*/ 549502906 h 1020"/>
                      <a:gd name="T36" fmla="*/ 549179754 w 1134"/>
                      <a:gd name="T37" fmla="*/ 549502906 h 1020"/>
                      <a:gd name="T38" fmla="*/ 549179754 w 1134"/>
                      <a:gd name="T39" fmla="*/ 549502906 h 1020"/>
                      <a:gd name="T40" fmla="*/ 549179754 w 1134"/>
                      <a:gd name="T41" fmla="*/ 549502906 h 1020"/>
                      <a:gd name="T42" fmla="*/ 549179754 w 1134"/>
                      <a:gd name="T43" fmla="*/ 549502906 h 1020"/>
                      <a:gd name="T44" fmla="*/ 549179754 w 1134"/>
                      <a:gd name="T45" fmla="*/ 549502906 h 1020"/>
                      <a:gd name="T46" fmla="*/ 549179754 w 1134"/>
                      <a:gd name="T47" fmla="*/ 549502906 h 1020"/>
                      <a:gd name="T48" fmla="*/ 549179754 w 1134"/>
                      <a:gd name="T49" fmla="*/ 549502906 h 1020"/>
                      <a:gd name="T50" fmla="*/ 549179754 w 1134"/>
                      <a:gd name="T51" fmla="*/ 549502906 h 1020"/>
                      <a:gd name="T52" fmla="*/ 549179754 w 1134"/>
                      <a:gd name="T53" fmla="*/ 549502906 h 1020"/>
                      <a:gd name="T54" fmla="*/ 549179754 w 1134"/>
                      <a:gd name="T55" fmla="*/ 549502906 h 1020"/>
                      <a:gd name="T56" fmla="*/ 549179754 w 1134"/>
                      <a:gd name="T57" fmla="*/ 549502906 h 1020"/>
                      <a:gd name="T58" fmla="*/ 549179754 w 1134"/>
                      <a:gd name="T59" fmla="*/ 549502906 h 1020"/>
                      <a:gd name="T60" fmla="*/ 549179754 w 1134"/>
                      <a:gd name="T61" fmla="*/ 549502906 h 1020"/>
                      <a:gd name="T62" fmla="*/ 0 w 1134"/>
                      <a:gd name="T63" fmla="*/ 549502906 h 1020"/>
                      <a:gd name="T64" fmla="*/ 549179754 w 1134"/>
                      <a:gd name="T65" fmla="*/ 549502906 h 1020"/>
                      <a:gd name="T66" fmla="*/ 549179754 w 1134"/>
                      <a:gd name="T67" fmla="*/ 549502906 h 1020"/>
                      <a:gd name="T68" fmla="*/ 549179754 w 1134"/>
                      <a:gd name="T69" fmla="*/ 549502906 h 1020"/>
                      <a:gd name="T70" fmla="*/ 549179754 w 1134"/>
                      <a:gd name="T71" fmla="*/ 549502906 h 1020"/>
                      <a:gd name="T72" fmla="*/ 549179754 w 1134"/>
                      <a:gd name="T73" fmla="*/ 549502906 h 1020"/>
                      <a:gd name="T74" fmla="*/ 549179754 w 1134"/>
                      <a:gd name="T75" fmla="*/ 549502906 h 1020"/>
                      <a:gd name="T76" fmla="*/ 549179754 w 1134"/>
                      <a:gd name="T77" fmla="*/ 549502906 h 1020"/>
                      <a:gd name="T78" fmla="*/ 549179754 w 1134"/>
                      <a:gd name="T79" fmla="*/ 549502906 h 1020"/>
                      <a:gd name="T80" fmla="*/ 549179754 w 1134"/>
                      <a:gd name="T81" fmla="*/ 549502906 h 1020"/>
                      <a:gd name="T82" fmla="*/ 549179754 w 1134"/>
                      <a:gd name="T83" fmla="*/ 549502906 h 1020"/>
                      <a:gd name="T84" fmla="*/ 549179754 w 1134"/>
                      <a:gd name="T85" fmla="*/ 549502906 h 1020"/>
                      <a:gd name="T86" fmla="*/ 549179754 w 1134"/>
                      <a:gd name="T87" fmla="*/ 549502906 h 1020"/>
                      <a:gd name="T88" fmla="*/ 549179754 w 1134"/>
                      <a:gd name="T89" fmla="*/ 549502906 h 1020"/>
                      <a:gd name="T90" fmla="*/ 549179754 w 1134"/>
                      <a:gd name="T91" fmla="*/ 549502906 h 1020"/>
                      <a:gd name="T92" fmla="*/ 549179754 w 1134"/>
                      <a:gd name="T93" fmla="*/ 549502906 h 1020"/>
                      <a:gd name="T94" fmla="*/ 549179754 w 1134"/>
                      <a:gd name="T95" fmla="*/ 549502906 h 1020"/>
                      <a:gd name="T96" fmla="*/ 549179754 w 1134"/>
                      <a:gd name="T97" fmla="*/ 549502906 h 1020"/>
                      <a:gd name="T98" fmla="*/ 549179754 w 1134"/>
                      <a:gd name="T99" fmla="*/ 549502906 h 1020"/>
                      <a:gd name="T100" fmla="*/ 549179754 w 1134"/>
                      <a:gd name="T101" fmla="*/ 549502906 h 1020"/>
                      <a:gd name="T102" fmla="*/ 549179754 w 1134"/>
                      <a:gd name="T103" fmla="*/ 549502906 h 1020"/>
                      <a:gd name="T104" fmla="*/ 549179754 w 1134"/>
                      <a:gd name="T105" fmla="*/ 549502906 h 1020"/>
                      <a:gd name="T106" fmla="*/ 549179754 w 1134"/>
                      <a:gd name="T107" fmla="*/ 549502906 h 1020"/>
                      <a:gd name="T108" fmla="*/ 549179754 w 1134"/>
                      <a:gd name="T109" fmla="*/ 549502906 h 1020"/>
                      <a:gd name="T110" fmla="*/ 549179754 w 1134"/>
                      <a:gd name="T111" fmla="*/ 549502906 h 1020"/>
                      <a:gd name="T112" fmla="*/ 549179754 w 1134"/>
                      <a:gd name="T113" fmla="*/ 549502906 h 1020"/>
                      <a:gd name="T114" fmla="*/ 549179754 w 1134"/>
                      <a:gd name="T115" fmla="*/ 549502906 h 1020"/>
                      <a:gd name="T116" fmla="*/ 549179754 w 1134"/>
                      <a:gd name="T117" fmla="*/ 549502906 h 1020"/>
                      <a:gd name="T118" fmla="*/ 549179754 w 1134"/>
                      <a:gd name="T119" fmla="*/ 549502906 h 1020"/>
                      <a:gd name="T120" fmla="*/ 549179754 w 1134"/>
                      <a:gd name="T121" fmla="*/ 549502906 h 1020"/>
                      <a:gd name="T122" fmla="*/ 549179754 w 1134"/>
                      <a:gd name="T123" fmla="*/ 549502906 h 1020"/>
                      <a:gd name="T124" fmla="*/ 549179754 w 1134"/>
                      <a:gd name="T125" fmla="*/ 549502906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rgbClr val="C0C0C0"/>
                  </a:solidFill>
                  <a:ln w="3175" algn="ctr">
                    <a:solidFill>
                      <a:schemeClr val="bg1"/>
                    </a:solidFill>
                    <a:round/>
                    <a:headEnd/>
                    <a:tailEnd/>
                  </a:ln>
                </p:spPr>
                <p:txBody>
                  <a:bodyPr/>
                  <a:lstStyle/>
                  <a:p>
                    <a:endParaRPr lang="es-ES"/>
                  </a:p>
                </p:txBody>
              </p:sp>
            </p:grpSp>
            <p:grpSp>
              <p:nvGrpSpPr>
                <p:cNvPr id="72844" name="Group 1130"/>
                <p:cNvGrpSpPr>
                  <a:grpSpLocks/>
                </p:cNvGrpSpPr>
                <p:nvPr/>
              </p:nvGrpSpPr>
              <p:grpSpPr bwMode="auto">
                <a:xfrm>
                  <a:off x="4738688" y="1149350"/>
                  <a:ext cx="3673475" cy="2490788"/>
                  <a:chOff x="2985" y="724"/>
                  <a:chExt cx="2314" cy="1569"/>
                </a:xfrm>
              </p:grpSpPr>
              <p:sp>
                <p:nvSpPr>
                  <p:cNvPr id="72845" name="Yemen"/>
                  <p:cNvSpPr>
                    <a:spLocks/>
                  </p:cNvSpPr>
                  <p:nvPr/>
                </p:nvSpPr>
                <p:spPr bwMode="auto">
                  <a:xfrm>
                    <a:off x="3422" y="1918"/>
                    <a:ext cx="187" cy="128"/>
                  </a:xfrm>
                  <a:custGeom>
                    <a:avLst/>
                    <a:gdLst>
                      <a:gd name="T0" fmla="*/ 548605482 w 732"/>
                      <a:gd name="T1" fmla="*/ 551963402 h 498"/>
                      <a:gd name="T2" fmla="*/ 548605482 w 732"/>
                      <a:gd name="T3" fmla="*/ 551963402 h 498"/>
                      <a:gd name="T4" fmla="*/ 548605482 w 732"/>
                      <a:gd name="T5" fmla="*/ 551963402 h 498"/>
                      <a:gd name="T6" fmla="*/ 548605482 w 732"/>
                      <a:gd name="T7" fmla="*/ 551963402 h 498"/>
                      <a:gd name="T8" fmla="*/ 548605482 w 732"/>
                      <a:gd name="T9" fmla="*/ 551963402 h 498"/>
                      <a:gd name="T10" fmla="*/ 548605482 w 732"/>
                      <a:gd name="T11" fmla="*/ 551963402 h 498"/>
                      <a:gd name="T12" fmla="*/ 548605482 w 732"/>
                      <a:gd name="T13" fmla="*/ 551963402 h 498"/>
                      <a:gd name="T14" fmla="*/ 548605482 w 732"/>
                      <a:gd name="T15" fmla="*/ 551963402 h 498"/>
                      <a:gd name="T16" fmla="*/ 548605482 w 732"/>
                      <a:gd name="T17" fmla="*/ 551963402 h 498"/>
                      <a:gd name="T18" fmla="*/ 548605482 w 732"/>
                      <a:gd name="T19" fmla="*/ 551963402 h 498"/>
                      <a:gd name="T20" fmla="*/ 548605482 w 732"/>
                      <a:gd name="T21" fmla="*/ 551963402 h 498"/>
                      <a:gd name="T22" fmla="*/ 548605482 w 732"/>
                      <a:gd name="T23" fmla="*/ 551963402 h 498"/>
                      <a:gd name="T24" fmla="*/ 548605482 w 732"/>
                      <a:gd name="T25" fmla="*/ 551963402 h 498"/>
                      <a:gd name="T26" fmla="*/ 548605482 w 732"/>
                      <a:gd name="T27" fmla="*/ 551963402 h 498"/>
                      <a:gd name="T28" fmla="*/ 548605482 w 732"/>
                      <a:gd name="T29" fmla="*/ 551963402 h 498"/>
                      <a:gd name="T30" fmla="*/ 0 w 732"/>
                      <a:gd name="T31" fmla="*/ 551963402 h 498"/>
                      <a:gd name="T32" fmla="*/ 548605482 w 732"/>
                      <a:gd name="T33" fmla="*/ 551963402 h 498"/>
                      <a:gd name="T34" fmla="*/ 548605482 w 732"/>
                      <a:gd name="T35" fmla="*/ 551963402 h 498"/>
                      <a:gd name="T36" fmla="*/ 548605482 w 732"/>
                      <a:gd name="T37" fmla="*/ 551963402 h 498"/>
                      <a:gd name="T38" fmla="*/ 548605482 w 732"/>
                      <a:gd name="T39" fmla="*/ 551963402 h 498"/>
                      <a:gd name="T40" fmla="*/ 548605482 w 732"/>
                      <a:gd name="T41" fmla="*/ 551963402 h 498"/>
                      <a:gd name="T42" fmla="*/ 548605482 w 732"/>
                      <a:gd name="T43" fmla="*/ 551963402 h 498"/>
                      <a:gd name="T44" fmla="*/ 548605482 w 732"/>
                      <a:gd name="T45" fmla="*/ 551963402 h 498"/>
                      <a:gd name="T46" fmla="*/ 548605482 w 732"/>
                      <a:gd name="T47" fmla="*/ 551963402 h 498"/>
                      <a:gd name="T48" fmla="*/ 548605482 w 732"/>
                      <a:gd name="T49" fmla="*/ 551963402 h 498"/>
                      <a:gd name="T50" fmla="*/ 548605482 w 732"/>
                      <a:gd name="T51" fmla="*/ 551963402 h 498"/>
                      <a:gd name="T52" fmla="*/ 548605482 w 732"/>
                      <a:gd name="T53" fmla="*/ 551963402 h 498"/>
                      <a:gd name="T54" fmla="*/ 548605482 w 732"/>
                      <a:gd name="T55" fmla="*/ 551963402 h 498"/>
                      <a:gd name="T56" fmla="*/ 548605482 w 732"/>
                      <a:gd name="T57" fmla="*/ 551963402 h 498"/>
                      <a:gd name="T58" fmla="*/ 548605482 w 732"/>
                      <a:gd name="T59" fmla="*/ 551963402 h 498"/>
                      <a:gd name="T60" fmla="*/ 548605482 w 732"/>
                      <a:gd name="T61" fmla="*/ 551963402 h 498"/>
                      <a:gd name="T62" fmla="*/ 548605482 w 732"/>
                      <a:gd name="T63" fmla="*/ 551963402 h 498"/>
                      <a:gd name="T64" fmla="*/ 548605482 w 732"/>
                      <a:gd name="T65" fmla="*/ 551963402 h 498"/>
                      <a:gd name="T66" fmla="*/ 548605482 w 732"/>
                      <a:gd name="T67" fmla="*/ 551963402 h 498"/>
                      <a:gd name="T68" fmla="*/ 548605482 w 732"/>
                      <a:gd name="T69" fmla="*/ 551963402 h 498"/>
                      <a:gd name="T70" fmla="*/ 548605482 w 732"/>
                      <a:gd name="T71" fmla="*/ 551963402 h 498"/>
                      <a:gd name="T72" fmla="*/ 548605482 w 732"/>
                      <a:gd name="T73" fmla="*/ 551963402 h 498"/>
                      <a:gd name="T74" fmla="*/ 548605482 w 732"/>
                      <a:gd name="T75" fmla="*/ 551963402 h 498"/>
                      <a:gd name="T76" fmla="*/ 548605482 w 732"/>
                      <a:gd name="T77" fmla="*/ 0 h 498"/>
                      <a:gd name="T78" fmla="*/ 548605482 w 732"/>
                      <a:gd name="T79" fmla="*/ 551963402 h 498"/>
                      <a:gd name="T80" fmla="*/ 548605482 w 732"/>
                      <a:gd name="T81" fmla="*/ 551963402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rgbClr val="C0C0C0"/>
                  </a:solidFill>
                  <a:ln w="3175" algn="ctr">
                    <a:solidFill>
                      <a:schemeClr val="bg1"/>
                    </a:solidFill>
                    <a:round/>
                    <a:headEnd/>
                    <a:tailEnd/>
                  </a:ln>
                </p:spPr>
                <p:txBody>
                  <a:bodyPr/>
                  <a:lstStyle/>
                  <a:p>
                    <a:endParaRPr lang="es-ES"/>
                  </a:p>
                </p:txBody>
              </p:sp>
              <p:sp>
                <p:nvSpPr>
                  <p:cNvPr id="72846" name="West Bank"/>
                  <p:cNvSpPr>
                    <a:spLocks/>
                  </p:cNvSpPr>
                  <p:nvPr/>
                </p:nvSpPr>
                <p:spPr bwMode="auto">
                  <a:xfrm>
                    <a:off x="3269" y="1641"/>
                    <a:ext cx="11" cy="24"/>
                  </a:xfrm>
                  <a:custGeom>
                    <a:avLst/>
                    <a:gdLst>
                      <a:gd name="T0" fmla="*/ 562435855 w 42"/>
                      <a:gd name="T1" fmla="*/ 536870613 h 96"/>
                      <a:gd name="T2" fmla="*/ 562435855 w 42"/>
                      <a:gd name="T3" fmla="*/ 536870613 h 96"/>
                      <a:gd name="T4" fmla="*/ 562435855 w 42"/>
                      <a:gd name="T5" fmla="*/ 536870613 h 96"/>
                      <a:gd name="T6" fmla="*/ 562435855 w 42"/>
                      <a:gd name="T7" fmla="*/ 0 h 96"/>
                      <a:gd name="T8" fmla="*/ 562435855 w 42"/>
                      <a:gd name="T9" fmla="*/ 0 h 96"/>
                      <a:gd name="T10" fmla="*/ 0 w 42"/>
                      <a:gd name="T11" fmla="*/ 536870613 h 96"/>
                      <a:gd name="T12" fmla="*/ 0 w 42"/>
                      <a:gd name="T13" fmla="*/ 536870613 h 96"/>
                      <a:gd name="T14" fmla="*/ 562435855 w 42"/>
                      <a:gd name="T15" fmla="*/ 536870613 h 96"/>
                      <a:gd name="T16" fmla="*/ 562435855 w 42"/>
                      <a:gd name="T17" fmla="*/ 536870613 h 96"/>
                      <a:gd name="T18" fmla="*/ 562435855 w 42"/>
                      <a:gd name="T19" fmla="*/ 536870613 h 96"/>
                      <a:gd name="T20" fmla="*/ 562435855 w 42"/>
                      <a:gd name="T21" fmla="*/ 536870613 h 96"/>
                      <a:gd name="T22" fmla="*/ 562435855 w 42"/>
                      <a:gd name="T23" fmla="*/ 536870613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rgbClr val="C0C0C0"/>
                  </a:solidFill>
                  <a:ln w="3175" algn="ctr">
                    <a:solidFill>
                      <a:schemeClr val="bg1"/>
                    </a:solidFill>
                    <a:round/>
                    <a:headEnd/>
                    <a:tailEnd/>
                  </a:ln>
                </p:spPr>
                <p:txBody>
                  <a:bodyPr/>
                  <a:lstStyle/>
                  <a:p>
                    <a:endParaRPr lang="es-ES"/>
                  </a:p>
                </p:txBody>
              </p:sp>
              <p:sp>
                <p:nvSpPr>
                  <p:cNvPr id="72847" name="Uzbekistan"/>
                  <p:cNvSpPr>
                    <a:spLocks/>
                  </p:cNvSpPr>
                  <p:nvPr/>
                </p:nvSpPr>
                <p:spPr bwMode="auto">
                  <a:xfrm>
                    <a:off x="3586" y="1374"/>
                    <a:ext cx="303" cy="170"/>
                  </a:xfrm>
                  <a:custGeom>
                    <a:avLst/>
                    <a:gdLst>
                      <a:gd name="T0" fmla="*/ 550496719 w 1182"/>
                      <a:gd name="T1" fmla="*/ 548156155 h 666"/>
                      <a:gd name="T2" fmla="*/ 550496719 w 1182"/>
                      <a:gd name="T3" fmla="*/ 548156155 h 666"/>
                      <a:gd name="T4" fmla="*/ 550496719 w 1182"/>
                      <a:gd name="T5" fmla="*/ 548156155 h 666"/>
                      <a:gd name="T6" fmla="*/ 550496719 w 1182"/>
                      <a:gd name="T7" fmla="*/ 548156155 h 666"/>
                      <a:gd name="T8" fmla="*/ 550496719 w 1182"/>
                      <a:gd name="T9" fmla="*/ 548156155 h 666"/>
                      <a:gd name="T10" fmla="*/ 550496719 w 1182"/>
                      <a:gd name="T11" fmla="*/ 548156155 h 666"/>
                      <a:gd name="T12" fmla="*/ 550496719 w 1182"/>
                      <a:gd name="T13" fmla="*/ 548156155 h 666"/>
                      <a:gd name="T14" fmla="*/ 550496719 w 1182"/>
                      <a:gd name="T15" fmla="*/ 548156155 h 666"/>
                      <a:gd name="T16" fmla="*/ 550496719 w 1182"/>
                      <a:gd name="T17" fmla="*/ 548156155 h 666"/>
                      <a:gd name="T18" fmla="*/ 550496719 w 1182"/>
                      <a:gd name="T19" fmla="*/ 548156155 h 666"/>
                      <a:gd name="T20" fmla="*/ 550496719 w 1182"/>
                      <a:gd name="T21" fmla="*/ 548156155 h 666"/>
                      <a:gd name="T22" fmla="*/ 550496719 w 1182"/>
                      <a:gd name="T23" fmla="*/ 548156155 h 666"/>
                      <a:gd name="T24" fmla="*/ 550496719 w 1182"/>
                      <a:gd name="T25" fmla="*/ 548156155 h 666"/>
                      <a:gd name="T26" fmla="*/ 550496719 w 1182"/>
                      <a:gd name="T27" fmla="*/ 548156155 h 666"/>
                      <a:gd name="T28" fmla="*/ 550496719 w 1182"/>
                      <a:gd name="T29" fmla="*/ 548156155 h 666"/>
                      <a:gd name="T30" fmla="*/ 550496719 w 1182"/>
                      <a:gd name="T31" fmla="*/ 548156155 h 666"/>
                      <a:gd name="T32" fmla="*/ 550496719 w 1182"/>
                      <a:gd name="T33" fmla="*/ 548156155 h 666"/>
                      <a:gd name="T34" fmla="*/ 550496719 w 1182"/>
                      <a:gd name="T35" fmla="*/ 548156155 h 666"/>
                      <a:gd name="T36" fmla="*/ 550496719 w 1182"/>
                      <a:gd name="T37" fmla="*/ 548156155 h 666"/>
                      <a:gd name="T38" fmla="*/ 550496719 w 1182"/>
                      <a:gd name="T39" fmla="*/ 548156155 h 666"/>
                      <a:gd name="T40" fmla="*/ 550496719 w 1182"/>
                      <a:gd name="T41" fmla="*/ 548156155 h 666"/>
                      <a:gd name="T42" fmla="*/ 550496719 w 1182"/>
                      <a:gd name="T43" fmla="*/ 548156155 h 666"/>
                      <a:gd name="T44" fmla="*/ 550496719 w 1182"/>
                      <a:gd name="T45" fmla="*/ 548156155 h 666"/>
                      <a:gd name="T46" fmla="*/ 550496719 w 1182"/>
                      <a:gd name="T47" fmla="*/ 548156155 h 666"/>
                      <a:gd name="T48" fmla="*/ 550496719 w 1182"/>
                      <a:gd name="T49" fmla="*/ 548156155 h 666"/>
                      <a:gd name="T50" fmla="*/ 550496719 w 1182"/>
                      <a:gd name="T51" fmla="*/ 548156155 h 666"/>
                      <a:gd name="T52" fmla="*/ 550496719 w 1182"/>
                      <a:gd name="T53" fmla="*/ 548156155 h 666"/>
                      <a:gd name="T54" fmla="*/ 550496719 w 1182"/>
                      <a:gd name="T55" fmla="*/ 548156155 h 666"/>
                      <a:gd name="T56" fmla="*/ 550496719 w 1182"/>
                      <a:gd name="T57" fmla="*/ 548156155 h 666"/>
                      <a:gd name="T58" fmla="*/ 550496719 w 1182"/>
                      <a:gd name="T59" fmla="*/ 548156155 h 666"/>
                      <a:gd name="T60" fmla="*/ 550496719 w 1182"/>
                      <a:gd name="T61" fmla="*/ 548156155 h 666"/>
                      <a:gd name="T62" fmla="*/ 550496719 w 1182"/>
                      <a:gd name="T63" fmla="*/ 548156155 h 666"/>
                      <a:gd name="T64" fmla="*/ 550496719 w 1182"/>
                      <a:gd name="T65" fmla="*/ 548156155 h 666"/>
                      <a:gd name="T66" fmla="*/ 550496719 w 1182"/>
                      <a:gd name="T67" fmla="*/ 548156155 h 666"/>
                      <a:gd name="T68" fmla="*/ 550496719 w 1182"/>
                      <a:gd name="T69" fmla="*/ 548156155 h 666"/>
                      <a:gd name="T70" fmla="*/ 550496719 w 1182"/>
                      <a:gd name="T71" fmla="*/ 548156155 h 666"/>
                      <a:gd name="T72" fmla="*/ 550496719 w 1182"/>
                      <a:gd name="T73" fmla="*/ 548156155 h 666"/>
                      <a:gd name="T74" fmla="*/ 550496719 w 1182"/>
                      <a:gd name="T75" fmla="*/ 548156155 h 666"/>
                      <a:gd name="T76" fmla="*/ 550496719 w 1182"/>
                      <a:gd name="T77" fmla="*/ 548156155 h 666"/>
                      <a:gd name="T78" fmla="*/ 550496719 w 1182"/>
                      <a:gd name="T79" fmla="*/ 548156155 h 666"/>
                      <a:gd name="T80" fmla="*/ 550496719 w 1182"/>
                      <a:gd name="T81" fmla="*/ 548156155 h 666"/>
                      <a:gd name="T82" fmla="*/ 550496719 w 1182"/>
                      <a:gd name="T83" fmla="*/ 548156155 h 666"/>
                      <a:gd name="T84" fmla="*/ 550496719 w 1182"/>
                      <a:gd name="T85" fmla="*/ 548156155 h 666"/>
                      <a:gd name="T86" fmla="*/ 550496719 w 1182"/>
                      <a:gd name="T87" fmla="*/ 548156155 h 666"/>
                      <a:gd name="T88" fmla="*/ 550496719 w 1182"/>
                      <a:gd name="T89" fmla="*/ 548156155 h 666"/>
                      <a:gd name="T90" fmla="*/ 550496719 w 1182"/>
                      <a:gd name="T91" fmla="*/ 548156155 h 666"/>
                      <a:gd name="T92" fmla="*/ 550496719 w 1182"/>
                      <a:gd name="T93" fmla="*/ 548156155 h 666"/>
                      <a:gd name="T94" fmla="*/ 550496719 w 1182"/>
                      <a:gd name="T95" fmla="*/ 548156155 h 666"/>
                      <a:gd name="T96" fmla="*/ 550496719 w 1182"/>
                      <a:gd name="T97" fmla="*/ 548156155 h 666"/>
                      <a:gd name="T98" fmla="*/ 550496719 w 1182"/>
                      <a:gd name="T99" fmla="*/ 548156155 h 666"/>
                      <a:gd name="T100" fmla="*/ 550496719 w 1182"/>
                      <a:gd name="T101" fmla="*/ 548156155 h 666"/>
                      <a:gd name="T102" fmla="*/ 550496719 w 1182"/>
                      <a:gd name="T103" fmla="*/ 548156155 h 666"/>
                      <a:gd name="T104" fmla="*/ 550496719 w 1182"/>
                      <a:gd name="T105" fmla="*/ 548156155 h 666"/>
                      <a:gd name="T106" fmla="*/ 550496719 w 1182"/>
                      <a:gd name="T107" fmla="*/ 548156155 h 666"/>
                      <a:gd name="T108" fmla="*/ 550496719 w 1182"/>
                      <a:gd name="T109" fmla="*/ 548156155 h 666"/>
                      <a:gd name="T110" fmla="*/ 550496719 w 1182"/>
                      <a:gd name="T111" fmla="*/ 548156155 h 666"/>
                      <a:gd name="T112" fmla="*/ 550496719 w 1182"/>
                      <a:gd name="T113" fmla="*/ 548156155 h 666"/>
                      <a:gd name="T114" fmla="*/ 550496719 w 1182"/>
                      <a:gd name="T115" fmla="*/ 548156155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rgbClr val="C0C0C0"/>
                  </a:solidFill>
                  <a:ln w="3175" algn="ctr">
                    <a:solidFill>
                      <a:schemeClr val="bg1"/>
                    </a:solidFill>
                    <a:round/>
                    <a:headEnd/>
                    <a:tailEnd/>
                  </a:ln>
                </p:spPr>
                <p:txBody>
                  <a:bodyPr/>
                  <a:lstStyle/>
                  <a:p>
                    <a:endParaRPr lang="es-ES"/>
                  </a:p>
                </p:txBody>
              </p:sp>
              <p:sp>
                <p:nvSpPr>
                  <p:cNvPr id="72848" name="Vietnam"/>
                  <p:cNvSpPr>
                    <a:spLocks/>
                  </p:cNvSpPr>
                  <p:nvPr/>
                </p:nvSpPr>
                <p:spPr bwMode="auto">
                  <a:xfrm>
                    <a:off x="4478" y="1828"/>
                    <a:ext cx="155" cy="305"/>
                  </a:xfrm>
                  <a:custGeom>
                    <a:avLst/>
                    <a:gdLst>
                      <a:gd name="T0" fmla="*/ 549273518 w 606"/>
                      <a:gd name="T1" fmla="*/ 548561213 h 1194"/>
                      <a:gd name="T2" fmla="*/ 549273518 w 606"/>
                      <a:gd name="T3" fmla="*/ 548561213 h 1194"/>
                      <a:gd name="T4" fmla="*/ 549273518 w 606"/>
                      <a:gd name="T5" fmla="*/ 548561213 h 1194"/>
                      <a:gd name="T6" fmla="*/ 549273518 w 606"/>
                      <a:gd name="T7" fmla="*/ 548561213 h 1194"/>
                      <a:gd name="T8" fmla="*/ 549273518 w 606"/>
                      <a:gd name="T9" fmla="*/ 548561213 h 1194"/>
                      <a:gd name="T10" fmla="*/ 549273518 w 606"/>
                      <a:gd name="T11" fmla="*/ 548561213 h 1194"/>
                      <a:gd name="T12" fmla="*/ 549273518 w 606"/>
                      <a:gd name="T13" fmla="*/ 548561213 h 1194"/>
                      <a:gd name="T14" fmla="*/ 549273518 w 606"/>
                      <a:gd name="T15" fmla="*/ 548561213 h 1194"/>
                      <a:gd name="T16" fmla="*/ 549273518 w 606"/>
                      <a:gd name="T17" fmla="*/ 548561213 h 1194"/>
                      <a:gd name="T18" fmla="*/ 549273518 w 606"/>
                      <a:gd name="T19" fmla="*/ 548561213 h 1194"/>
                      <a:gd name="T20" fmla="*/ 549273518 w 606"/>
                      <a:gd name="T21" fmla="*/ 548561213 h 1194"/>
                      <a:gd name="T22" fmla="*/ 549273518 w 606"/>
                      <a:gd name="T23" fmla="*/ 548561213 h 1194"/>
                      <a:gd name="T24" fmla="*/ 549273518 w 606"/>
                      <a:gd name="T25" fmla="*/ 548561213 h 1194"/>
                      <a:gd name="T26" fmla="*/ 549273518 w 606"/>
                      <a:gd name="T27" fmla="*/ 548561213 h 1194"/>
                      <a:gd name="T28" fmla="*/ 549273518 w 606"/>
                      <a:gd name="T29" fmla="*/ 548561213 h 1194"/>
                      <a:gd name="T30" fmla="*/ 549273518 w 606"/>
                      <a:gd name="T31" fmla="*/ 548561213 h 1194"/>
                      <a:gd name="T32" fmla="*/ 549273518 w 606"/>
                      <a:gd name="T33" fmla="*/ 548561213 h 1194"/>
                      <a:gd name="T34" fmla="*/ 549273518 w 606"/>
                      <a:gd name="T35" fmla="*/ 548561213 h 1194"/>
                      <a:gd name="T36" fmla="*/ 549273518 w 606"/>
                      <a:gd name="T37" fmla="*/ 548561213 h 1194"/>
                      <a:gd name="T38" fmla="*/ 549273518 w 606"/>
                      <a:gd name="T39" fmla="*/ 548561213 h 1194"/>
                      <a:gd name="T40" fmla="*/ 549273518 w 606"/>
                      <a:gd name="T41" fmla="*/ 548561213 h 1194"/>
                      <a:gd name="T42" fmla="*/ 549273518 w 606"/>
                      <a:gd name="T43" fmla="*/ 548561213 h 1194"/>
                      <a:gd name="T44" fmla="*/ 549273518 w 606"/>
                      <a:gd name="T45" fmla="*/ 548561213 h 1194"/>
                      <a:gd name="T46" fmla="*/ 549273518 w 606"/>
                      <a:gd name="T47" fmla="*/ 548561213 h 1194"/>
                      <a:gd name="T48" fmla="*/ 549273518 w 606"/>
                      <a:gd name="T49" fmla="*/ 548561213 h 1194"/>
                      <a:gd name="T50" fmla="*/ 549273518 w 606"/>
                      <a:gd name="T51" fmla="*/ 548561213 h 1194"/>
                      <a:gd name="T52" fmla="*/ 549273518 w 606"/>
                      <a:gd name="T53" fmla="*/ 548561213 h 1194"/>
                      <a:gd name="T54" fmla="*/ 549273518 w 606"/>
                      <a:gd name="T55" fmla="*/ 548561213 h 1194"/>
                      <a:gd name="T56" fmla="*/ 549273518 w 606"/>
                      <a:gd name="T57" fmla="*/ 548561213 h 1194"/>
                      <a:gd name="T58" fmla="*/ 549273518 w 606"/>
                      <a:gd name="T59" fmla="*/ 548561213 h 1194"/>
                      <a:gd name="T60" fmla="*/ 549273518 w 606"/>
                      <a:gd name="T61" fmla="*/ 548561213 h 1194"/>
                      <a:gd name="T62" fmla="*/ 549273518 w 606"/>
                      <a:gd name="T63" fmla="*/ 548561213 h 1194"/>
                      <a:gd name="T64" fmla="*/ 549273518 w 606"/>
                      <a:gd name="T65" fmla="*/ 548561213 h 1194"/>
                      <a:gd name="T66" fmla="*/ 549273518 w 606"/>
                      <a:gd name="T67" fmla="*/ 548561213 h 1194"/>
                      <a:gd name="T68" fmla="*/ 549273518 w 606"/>
                      <a:gd name="T69" fmla="*/ 548561213 h 1194"/>
                      <a:gd name="T70" fmla="*/ 549273518 w 606"/>
                      <a:gd name="T71" fmla="*/ 548561213 h 1194"/>
                      <a:gd name="T72" fmla="*/ 549273518 w 606"/>
                      <a:gd name="T73" fmla="*/ 548561213 h 1194"/>
                      <a:gd name="T74" fmla="*/ 549273518 w 606"/>
                      <a:gd name="T75" fmla="*/ 548561213 h 1194"/>
                      <a:gd name="T76" fmla="*/ 549273518 w 606"/>
                      <a:gd name="T77" fmla="*/ 548561213 h 1194"/>
                      <a:gd name="T78" fmla="*/ 549273518 w 606"/>
                      <a:gd name="T79" fmla="*/ 548561213 h 1194"/>
                      <a:gd name="T80" fmla="*/ 549273518 w 606"/>
                      <a:gd name="T81" fmla="*/ 548561213 h 1194"/>
                      <a:gd name="T82" fmla="*/ 549273518 w 606"/>
                      <a:gd name="T83" fmla="*/ 548561213 h 1194"/>
                      <a:gd name="T84" fmla="*/ 549273518 w 606"/>
                      <a:gd name="T85" fmla="*/ 548561213 h 1194"/>
                      <a:gd name="T86" fmla="*/ 549273518 w 606"/>
                      <a:gd name="T87" fmla="*/ 548561213 h 1194"/>
                      <a:gd name="T88" fmla="*/ 549273518 w 606"/>
                      <a:gd name="T89" fmla="*/ 548561213 h 1194"/>
                      <a:gd name="T90" fmla="*/ 549273518 w 606"/>
                      <a:gd name="T91" fmla="*/ 548561213 h 1194"/>
                      <a:gd name="T92" fmla="*/ 549273518 w 606"/>
                      <a:gd name="T93" fmla="*/ 548561213 h 1194"/>
                      <a:gd name="T94" fmla="*/ 549273518 w 606"/>
                      <a:gd name="T95" fmla="*/ 548561213 h 1194"/>
                      <a:gd name="T96" fmla="*/ 549273518 w 606"/>
                      <a:gd name="T97" fmla="*/ 548561213 h 1194"/>
                      <a:gd name="T98" fmla="*/ 549273518 w 606"/>
                      <a:gd name="T99" fmla="*/ 548561213 h 1194"/>
                      <a:gd name="T100" fmla="*/ 549273518 w 606"/>
                      <a:gd name="T101" fmla="*/ 548561213 h 1194"/>
                      <a:gd name="T102" fmla="*/ 549273518 w 606"/>
                      <a:gd name="T103" fmla="*/ 548561213 h 1194"/>
                      <a:gd name="T104" fmla="*/ 549273518 w 606"/>
                      <a:gd name="T105" fmla="*/ 548561213 h 1194"/>
                      <a:gd name="T106" fmla="*/ 549273518 w 606"/>
                      <a:gd name="T107" fmla="*/ 548561213 h 1194"/>
                      <a:gd name="T108" fmla="*/ 549273518 w 606"/>
                      <a:gd name="T109" fmla="*/ 548561213 h 1194"/>
                      <a:gd name="T110" fmla="*/ 549273518 w 606"/>
                      <a:gd name="T111" fmla="*/ 548561213 h 1194"/>
                      <a:gd name="T112" fmla="*/ 549273518 w 606"/>
                      <a:gd name="T113" fmla="*/ 548561213 h 1194"/>
                      <a:gd name="T114" fmla="*/ 549273518 w 606"/>
                      <a:gd name="T115" fmla="*/ 548561213 h 1194"/>
                      <a:gd name="T116" fmla="*/ 549273518 w 606"/>
                      <a:gd name="T117" fmla="*/ 548561213 h 1194"/>
                      <a:gd name="T118" fmla="*/ 549273518 w 606"/>
                      <a:gd name="T119" fmla="*/ 548561213 h 1194"/>
                      <a:gd name="T120" fmla="*/ 549273518 w 606"/>
                      <a:gd name="T121" fmla="*/ 548561213 h 1194"/>
                      <a:gd name="T122" fmla="*/ 549273518 w 606"/>
                      <a:gd name="T123" fmla="*/ 548561213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rgbClr val="C0C0C0"/>
                  </a:solidFill>
                  <a:ln w="3175" algn="ctr">
                    <a:solidFill>
                      <a:schemeClr val="bg1"/>
                    </a:solidFill>
                    <a:round/>
                    <a:headEnd/>
                    <a:tailEnd/>
                  </a:ln>
                </p:spPr>
                <p:txBody>
                  <a:bodyPr/>
                  <a:lstStyle/>
                  <a:p>
                    <a:endParaRPr lang="es-ES"/>
                  </a:p>
                </p:txBody>
              </p:sp>
              <p:sp>
                <p:nvSpPr>
                  <p:cNvPr id="72849" name="United Arab Emirates"/>
                  <p:cNvSpPr>
                    <a:spLocks/>
                  </p:cNvSpPr>
                  <p:nvPr/>
                </p:nvSpPr>
                <p:spPr bwMode="auto">
                  <a:xfrm>
                    <a:off x="3573" y="1763"/>
                    <a:ext cx="86" cy="82"/>
                  </a:xfrm>
                  <a:custGeom>
                    <a:avLst/>
                    <a:gdLst>
                      <a:gd name="T0" fmla="*/ 549653222 w 336"/>
                      <a:gd name="T1" fmla="*/ 553753300 h 318"/>
                      <a:gd name="T2" fmla="*/ 549653222 w 336"/>
                      <a:gd name="T3" fmla="*/ 553753300 h 318"/>
                      <a:gd name="T4" fmla="*/ 549653222 w 336"/>
                      <a:gd name="T5" fmla="*/ 553753300 h 318"/>
                      <a:gd name="T6" fmla="*/ 549653222 w 336"/>
                      <a:gd name="T7" fmla="*/ 553753300 h 318"/>
                      <a:gd name="T8" fmla="*/ 549653222 w 336"/>
                      <a:gd name="T9" fmla="*/ 553753300 h 318"/>
                      <a:gd name="T10" fmla="*/ 549653222 w 336"/>
                      <a:gd name="T11" fmla="*/ 0 h 318"/>
                      <a:gd name="T12" fmla="*/ 549653222 w 336"/>
                      <a:gd name="T13" fmla="*/ 553753300 h 318"/>
                      <a:gd name="T14" fmla="*/ 549653222 w 336"/>
                      <a:gd name="T15" fmla="*/ 553753300 h 318"/>
                      <a:gd name="T16" fmla="*/ 549653222 w 336"/>
                      <a:gd name="T17" fmla="*/ 553753300 h 318"/>
                      <a:gd name="T18" fmla="*/ 549653222 w 336"/>
                      <a:gd name="T19" fmla="*/ 553753300 h 318"/>
                      <a:gd name="T20" fmla="*/ 549653222 w 336"/>
                      <a:gd name="T21" fmla="*/ 553753300 h 318"/>
                      <a:gd name="T22" fmla="*/ 549653222 w 336"/>
                      <a:gd name="T23" fmla="*/ 553753300 h 318"/>
                      <a:gd name="T24" fmla="*/ 549653222 w 336"/>
                      <a:gd name="T25" fmla="*/ 553753300 h 318"/>
                      <a:gd name="T26" fmla="*/ 549653222 w 336"/>
                      <a:gd name="T27" fmla="*/ 553753300 h 318"/>
                      <a:gd name="T28" fmla="*/ 549653222 w 336"/>
                      <a:gd name="T29" fmla="*/ 553753300 h 318"/>
                      <a:gd name="T30" fmla="*/ 549653222 w 336"/>
                      <a:gd name="T31" fmla="*/ 553753300 h 318"/>
                      <a:gd name="T32" fmla="*/ 549653222 w 336"/>
                      <a:gd name="T33" fmla="*/ 553753300 h 318"/>
                      <a:gd name="T34" fmla="*/ 549653222 w 336"/>
                      <a:gd name="T35" fmla="*/ 553753300 h 318"/>
                      <a:gd name="T36" fmla="*/ 0 w 336"/>
                      <a:gd name="T37" fmla="*/ 553753300 h 318"/>
                      <a:gd name="T38" fmla="*/ 549653222 w 336"/>
                      <a:gd name="T39" fmla="*/ 553753300 h 318"/>
                      <a:gd name="T40" fmla="*/ 549653222 w 336"/>
                      <a:gd name="T41" fmla="*/ 553753300 h 318"/>
                      <a:gd name="T42" fmla="*/ 549653222 w 336"/>
                      <a:gd name="T43" fmla="*/ 553753300 h 318"/>
                      <a:gd name="T44" fmla="*/ 549653222 w 336"/>
                      <a:gd name="T45" fmla="*/ 553753300 h 318"/>
                      <a:gd name="T46" fmla="*/ 549653222 w 336"/>
                      <a:gd name="T47" fmla="*/ 553753300 h 318"/>
                      <a:gd name="T48" fmla="*/ 549653222 w 336"/>
                      <a:gd name="T49" fmla="*/ 553753300 h 318"/>
                      <a:gd name="T50" fmla="*/ 549653222 w 336"/>
                      <a:gd name="T51" fmla="*/ 553753300 h 318"/>
                      <a:gd name="T52" fmla="*/ 549653222 w 336"/>
                      <a:gd name="T53" fmla="*/ 553753300 h 318"/>
                      <a:gd name="T54" fmla="*/ 549653222 w 336"/>
                      <a:gd name="T55" fmla="*/ 553753300 h 318"/>
                      <a:gd name="T56" fmla="*/ 549653222 w 336"/>
                      <a:gd name="T57" fmla="*/ 553753300 h 318"/>
                      <a:gd name="T58" fmla="*/ 549653222 w 336"/>
                      <a:gd name="T59" fmla="*/ 553753300 h 318"/>
                      <a:gd name="T60" fmla="*/ 549653222 w 336"/>
                      <a:gd name="T61" fmla="*/ 553753300 h 318"/>
                      <a:gd name="T62" fmla="*/ 549653222 w 336"/>
                      <a:gd name="T63" fmla="*/ 553753300 h 318"/>
                      <a:gd name="T64" fmla="*/ 549653222 w 336"/>
                      <a:gd name="T65" fmla="*/ 553753300 h 318"/>
                      <a:gd name="T66" fmla="*/ 549653222 w 336"/>
                      <a:gd name="T67" fmla="*/ 553753300 h 318"/>
                      <a:gd name="T68" fmla="*/ 549653222 w 336"/>
                      <a:gd name="T69" fmla="*/ 553753300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rgbClr val="C0C0C0"/>
                  </a:solidFill>
                  <a:ln w="3175" algn="ctr">
                    <a:solidFill>
                      <a:schemeClr val="bg1"/>
                    </a:solidFill>
                    <a:round/>
                    <a:headEnd/>
                    <a:tailEnd/>
                  </a:ln>
                </p:spPr>
                <p:txBody>
                  <a:bodyPr/>
                  <a:lstStyle/>
                  <a:p>
                    <a:endParaRPr lang="es-ES"/>
                  </a:p>
                </p:txBody>
              </p:sp>
              <p:sp>
                <p:nvSpPr>
                  <p:cNvPr id="72850" name="Turkmenistan"/>
                  <p:cNvSpPr>
                    <a:spLocks/>
                  </p:cNvSpPr>
                  <p:nvPr/>
                </p:nvSpPr>
                <p:spPr bwMode="auto">
                  <a:xfrm>
                    <a:off x="3540" y="1429"/>
                    <a:ext cx="258" cy="155"/>
                  </a:xfrm>
                  <a:custGeom>
                    <a:avLst/>
                    <a:gdLst>
                      <a:gd name="T0" fmla="*/ 549653289 w 1008"/>
                      <a:gd name="T1" fmla="*/ 549273518 h 606"/>
                      <a:gd name="T2" fmla="*/ 549653289 w 1008"/>
                      <a:gd name="T3" fmla="*/ 549273518 h 606"/>
                      <a:gd name="T4" fmla="*/ 549653289 w 1008"/>
                      <a:gd name="T5" fmla="*/ 549273518 h 606"/>
                      <a:gd name="T6" fmla="*/ 549653289 w 1008"/>
                      <a:gd name="T7" fmla="*/ 549273518 h 606"/>
                      <a:gd name="T8" fmla="*/ 549653289 w 1008"/>
                      <a:gd name="T9" fmla="*/ 549273518 h 606"/>
                      <a:gd name="T10" fmla="*/ 549653289 w 1008"/>
                      <a:gd name="T11" fmla="*/ 549273518 h 606"/>
                      <a:gd name="T12" fmla="*/ 549653289 w 1008"/>
                      <a:gd name="T13" fmla="*/ 549273518 h 606"/>
                      <a:gd name="T14" fmla="*/ 549653289 w 1008"/>
                      <a:gd name="T15" fmla="*/ 549273518 h 606"/>
                      <a:gd name="T16" fmla="*/ 549653289 w 1008"/>
                      <a:gd name="T17" fmla="*/ 549273518 h 606"/>
                      <a:gd name="T18" fmla="*/ 549653289 w 1008"/>
                      <a:gd name="T19" fmla="*/ 549273518 h 606"/>
                      <a:gd name="T20" fmla="*/ 549653289 w 1008"/>
                      <a:gd name="T21" fmla="*/ 549273518 h 606"/>
                      <a:gd name="T22" fmla="*/ 549653289 w 1008"/>
                      <a:gd name="T23" fmla="*/ 549273518 h 606"/>
                      <a:gd name="T24" fmla="*/ 549653289 w 1008"/>
                      <a:gd name="T25" fmla="*/ 549273518 h 606"/>
                      <a:gd name="T26" fmla="*/ 549653289 w 1008"/>
                      <a:gd name="T27" fmla="*/ 549273518 h 606"/>
                      <a:gd name="T28" fmla="*/ 549653289 w 1008"/>
                      <a:gd name="T29" fmla="*/ 549273518 h 606"/>
                      <a:gd name="T30" fmla="*/ 549653289 w 1008"/>
                      <a:gd name="T31" fmla="*/ 549273518 h 606"/>
                      <a:gd name="T32" fmla="*/ 549653289 w 1008"/>
                      <a:gd name="T33" fmla="*/ 549273518 h 606"/>
                      <a:gd name="T34" fmla="*/ 549653289 w 1008"/>
                      <a:gd name="T35" fmla="*/ 549273518 h 606"/>
                      <a:gd name="T36" fmla="*/ 549653289 w 1008"/>
                      <a:gd name="T37" fmla="*/ 549273518 h 606"/>
                      <a:gd name="T38" fmla="*/ 549653289 w 1008"/>
                      <a:gd name="T39" fmla="*/ 549273518 h 606"/>
                      <a:gd name="T40" fmla="*/ 549653289 w 1008"/>
                      <a:gd name="T41" fmla="*/ 549273518 h 606"/>
                      <a:gd name="T42" fmla="*/ 549653289 w 1008"/>
                      <a:gd name="T43" fmla="*/ 549273518 h 606"/>
                      <a:gd name="T44" fmla="*/ 549653289 w 1008"/>
                      <a:gd name="T45" fmla="*/ 549273518 h 606"/>
                      <a:gd name="T46" fmla="*/ 549653289 w 1008"/>
                      <a:gd name="T47" fmla="*/ 549273518 h 606"/>
                      <a:gd name="T48" fmla="*/ 549653289 w 1008"/>
                      <a:gd name="T49" fmla="*/ 549273518 h 606"/>
                      <a:gd name="T50" fmla="*/ 549653289 w 1008"/>
                      <a:gd name="T51" fmla="*/ 549273518 h 606"/>
                      <a:gd name="T52" fmla="*/ 549653289 w 1008"/>
                      <a:gd name="T53" fmla="*/ 549273518 h 606"/>
                      <a:gd name="T54" fmla="*/ 549653289 w 1008"/>
                      <a:gd name="T55" fmla="*/ 549273518 h 606"/>
                      <a:gd name="T56" fmla="*/ 549653289 w 1008"/>
                      <a:gd name="T57" fmla="*/ 549273518 h 606"/>
                      <a:gd name="T58" fmla="*/ 549653289 w 1008"/>
                      <a:gd name="T59" fmla="*/ 549273518 h 606"/>
                      <a:gd name="T60" fmla="*/ 549653289 w 1008"/>
                      <a:gd name="T61" fmla="*/ 549273518 h 606"/>
                      <a:gd name="T62" fmla="*/ 549653289 w 1008"/>
                      <a:gd name="T63" fmla="*/ 549273518 h 606"/>
                      <a:gd name="T64" fmla="*/ 549653289 w 1008"/>
                      <a:gd name="T65" fmla="*/ 549273518 h 606"/>
                      <a:gd name="T66" fmla="*/ 549653289 w 1008"/>
                      <a:gd name="T67" fmla="*/ 549273518 h 606"/>
                      <a:gd name="T68" fmla="*/ 549653289 w 1008"/>
                      <a:gd name="T69" fmla="*/ 549273518 h 606"/>
                      <a:gd name="T70" fmla="*/ 549653289 w 1008"/>
                      <a:gd name="T71" fmla="*/ 549273518 h 606"/>
                      <a:gd name="T72" fmla="*/ 549653289 w 1008"/>
                      <a:gd name="T73" fmla="*/ 549273518 h 606"/>
                      <a:gd name="T74" fmla="*/ 549653289 w 1008"/>
                      <a:gd name="T75" fmla="*/ 549273518 h 606"/>
                      <a:gd name="T76" fmla="*/ 549653289 w 1008"/>
                      <a:gd name="T77" fmla="*/ 549273518 h 606"/>
                      <a:gd name="T78" fmla="*/ 549653289 w 1008"/>
                      <a:gd name="T79" fmla="*/ 549273518 h 606"/>
                      <a:gd name="T80" fmla="*/ 549653289 w 1008"/>
                      <a:gd name="T81" fmla="*/ 549273518 h 606"/>
                      <a:gd name="T82" fmla="*/ 549653289 w 1008"/>
                      <a:gd name="T83" fmla="*/ 549273518 h 606"/>
                      <a:gd name="T84" fmla="*/ 549653289 w 1008"/>
                      <a:gd name="T85" fmla="*/ 549273518 h 606"/>
                      <a:gd name="T86" fmla="*/ 549653289 w 1008"/>
                      <a:gd name="T87" fmla="*/ 549273518 h 606"/>
                      <a:gd name="T88" fmla="*/ 549653289 w 1008"/>
                      <a:gd name="T89" fmla="*/ 549273518 h 606"/>
                      <a:gd name="T90" fmla="*/ 549653289 w 1008"/>
                      <a:gd name="T91" fmla="*/ 549273518 h 606"/>
                      <a:gd name="T92" fmla="*/ 549653289 w 1008"/>
                      <a:gd name="T93" fmla="*/ 549273518 h 606"/>
                      <a:gd name="T94" fmla="*/ 549653289 w 1008"/>
                      <a:gd name="T95" fmla="*/ 549273518 h 606"/>
                      <a:gd name="T96" fmla="*/ 549653289 w 1008"/>
                      <a:gd name="T97" fmla="*/ 549273518 h 606"/>
                      <a:gd name="T98" fmla="*/ 549653289 w 1008"/>
                      <a:gd name="T99" fmla="*/ 549273518 h 606"/>
                      <a:gd name="T100" fmla="*/ 549653289 w 1008"/>
                      <a:gd name="T101" fmla="*/ 549273518 h 606"/>
                      <a:gd name="T102" fmla="*/ 549653289 w 1008"/>
                      <a:gd name="T103" fmla="*/ 549273518 h 606"/>
                      <a:gd name="T104" fmla="*/ 0 w 1008"/>
                      <a:gd name="T105" fmla="*/ 549273518 h 606"/>
                      <a:gd name="T106" fmla="*/ 549653289 w 1008"/>
                      <a:gd name="T107" fmla="*/ 549273518 h 606"/>
                      <a:gd name="T108" fmla="*/ 549653289 w 1008"/>
                      <a:gd name="T109" fmla="*/ 549273518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rgbClr val="C0C0C0"/>
                  </a:solidFill>
                  <a:ln w="3175" algn="ctr">
                    <a:solidFill>
                      <a:schemeClr val="bg1"/>
                    </a:solidFill>
                    <a:round/>
                    <a:headEnd/>
                    <a:tailEnd/>
                  </a:ln>
                </p:spPr>
                <p:txBody>
                  <a:bodyPr/>
                  <a:lstStyle/>
                  <a:p>
                    <a:endParaRPr lang="es-ES"/>
                  </a:p>
                </p:txBody>
              </p:sp>
              <p:sp>
                <p:nvSpPr>
                  <p:cNvPr id="72851" name="Turkey"/>
                  <p:cNvSpPr>
                    <a:spLocks noEditPoints="1"/>
                  </p:cNvSpPr>
                  <p:nvPr/>
                </p:nvSpPr>
                <p:spPr bwMode="auto">
                  <a:xfrm>
                    <a:off x="3088" y="1441"/>
                    <a:ext cx="340" cy="130"/>
                  </a:xfrm>
                  <a:custGeom>
                    <a:avLst/>
                    <a:gdLst>
                      <a:gd name="T0" fmla="*/ 548156155 w 1332"/>
                      <a:gd name="T1" fmla="*/ 547397531 h 510"/>
                      <a:gd name="T2" fmla="*/ 548156155 w 1332"/>
                      <a:gd name="T3" fmla="*/ 547397531 h 510"/>
                      <a:gd name="T4" fmla="*/ 548156155 w 1332"/>
                      <a:gd name="T5" fmla="*/ 547397531 h 510"/>
                      <a:gd name="T6" fmla="*/ 548156155 w 1332"/>
                      <a:gd name="T7" fmla="*/ 547397531 h 510"/>
                      <a:gd name="T8" fmla="*/ 548156155 w 1332"/>
                      <a:gd name="T9" fmla="*/ 547397531 h 510"/>
                      <a:gd name="T10" fmla="*/ 548156155 w 1332"/>
                      <a:gd name="T11" fmla="*/ 547397531 h 510"/>
                      <a:gd name="T12" fmla="*/ 548156155 w 1332"/>
                      <a:gd name="T13" fmla="*/ 547397531 h 510"/>
                      <a:gd name="T14" fmla="*/ 548156155 w 1332"/>
                      <a:gd name="T15" fmla="*/ 547397531 h 510"/>
                      <a:gd name="T16" fmla="*/ 548156155 w 1332"/>
                      <a:gd name="T17" fmla="*/ 547397531 h 510"/>
                      <a:gd name="T18" fmla="*/ 548156155 w 1332"/>
                      <a:gd name="T19" fmla="*/ 547397531 h 510"/>
                      <a:gd name="T20" fmla="*/ 548156155 w 1332"/>
                      <a:gd name="T21" fmla="*/ 547397531 h 510"/>
                      <a:gd name="T22" fmla="*/ 548156155 w 1332"/>
                      <a:gd name="T23" fmla="*/ 547397531 h 510"/>
                      <a:gd name="T24" fmla="*/ 548156155 w 1332"/>
                      <a:gd name="T25" fmla="*/ 547397531 h 510"/>
                      <a:gd name="T26" fmla="*/ 548156155 w 1332"/>
                      <a:gd name="T27" fmla="*/ 547397531 h 510"/>
                      <a:gd name="T28" fmla="*/ 548156155 w 1332"/>
                      <a:gd name="T29" fmla="*/ 547397531 h 510"/>
                      <a:gd name="T30" fmla="*/ 548156155 w 1332"/>
                      <a:gd name="T31" fmla="*/ 547397531 h 510"/>
                      <a:gd name="T32" fmla="*/ 548156155 w 1332"/>
                      <a:gd name="T33" fmla="*/ 547397531 h 510"/>
                      <a:gd name="T34" fmla="*/ 548156155 w 1332"/>
                      <a:gd name="T35" fmla="*/ 547397531 h 510"/>
                      <a:gd name="T36" fmla="*/ 548156155 w 1332"/>
                      <a:gd name="T37" fmla="*/ 547397531 h 510"/>
                      <a:gd name="T38" fmla="*/ 548156155 w 1332"/>
                      <a:gd name="T39" fmla="*/ 547397531 h 510"/>
                      <a:gd name="T40" fmla="*/ 548156155 w 1332"/>
                      <a:gd name="T41" fmla="*/ 547397531 h 510"/>
                      <a:gd name="T42" fmla="*/ 548156155 w 1332"/>
                      <a:gd name="T43" fmla="*/ 547397531 h 510"/>
                      <a:gd name="T44" fmla="*/ 548156155 w 1332"/>
                      <a:gd name="T45" fmla="*/ 547397531 h 510"/>
                      <a:gd name="T46" fmla="*/ 548156155 w 1332"/>
                      <a:gd name="T47" fmla="*/ 547397531 h 510"/>
                      <a:gd name="T48" fmla="*/ 548156155 w 1332"/>
                      <a:gd name="T49" fmla="*/ 547397531 h 510"/>
                      <a:gd name="T50" fmla="*/ 548156155 w 1332"/>
                      <a:gd name="T51" fmla="*/ 547397531 h 510"/>
                      <a:gd name="T52" fmla="*/ 548156155 w 1332"/>
                      <a:gd name="T53" fmla="*/ 547397531 h 510"/>
                      <a:gd name="T54" fmla="*/ 548156155 w 1332"/>
                      <a:gd name="T55" fmla="*/ 547397531 h 510"/>
                      <a:gd name="T56" fmla="*/ 548156155 w 1332"/>
                      <a:gd name="T57" fmla="*/ 547397531 h 510"/>
                      <a:gd name="T58" fmla="*/ 548156155 w 1332"/>
                      <a:gd name="T59" fmla="*/ 547397531 h 510"/>
                      <a:gd name="T60" fmla="*/ 548156155 w 1332"/>
                      <a:gd name="T61" fmla="*/ 547397531 h 510"/>
                      <a:gd name="T62" fmla="*/ 548156155 w 1332"/>
                      <a:gd name="T63" fmla="*/ 547397531 h 510"/>
                      <a:gd name="T64" fmla="*/ 548156155 w 1332"/>
                      <a:gd name="T65" fmla="*/ 547397531 h 510"/>
                      <a:gd name="T66" fmla="*/ 548156155 w 1332"/>
                      <a:gd name="T67" fmla="*/ 547397531 h 510"/>
                      <a:gd name="T68" fmla="*/ 548156155 w 1332"/>
                      <a:gd name="T69" fmla="*/ 547397531 h 510"/>
                      <a:gd name="T70" fmla="*/ 548156155 w 1332"/>
                      <a:gd name="T71" fmla="*/ 547397531 h 510"/>
                      <a:gd name="T72" fmla="*/ 548156155 w 1332"/>
                      <a:gd name="T73" fmla="*/ 547397531 h 510"/>
                      <a:gd name="T74" fmla="*/ 548156155 w 1332"/>
                      <a:gd name="T75" fmla="*/ 547397531 h 510"/>
                      <a:gd name="T76" fmla="*/ 548156155 w 1332"/>
                      <a:gd name="T77" fmla="*/ 547397531 h 510"/>
                      <a:gd name="T78" fmla="*/ 548156155 w 1332"/>
                      <a:gd name="T79" fmla="*/ 547397531 h 510"/>
                      <a:gd name="T80" fmla="*/ 548156155 w 1332"/>
                      <a:gd name="T81" fmla="*/ 547397531 h 510"/>
                      <a:gd name="T82" fmla="*/ 548156155 w 1332"/>
                      <a:gd name="T83" fmla="*/ 547397531 h 510"/>
                      <a:gd name="T84" fmla="*/ 548156155 w 1332"/>
                      <a:gd name="T85" fmla="*/ 547397531 h 510"/>
                      <a:gd name="T86" fmla="*/ 548156155 w 1332"/>
                      <a:gd name="T87" fmla="*/ 547397531 h 510"/>
                      <a:gd name="T88" fmla="*/ 548156155 w 1332"/>
                      <a:gd name="T89" fmla="*/ 547397531 h 510"/>
                      <a:gd name="T90" fmla="*/ 548156155 w 1332"/>
                      <a:gd name="T91" fmla="*/ 547397531 h 510"/>
                      <a:gd name="T92" fmla="*/ 548156155 w 1332"/>
                      <a:gd name="T93" fmla="*/ 547397531 h 510"/>
                      <a:gd name="T94" fmla="*/ 548156155 w 1332"/>
                      <a:gd name="T95" fmla="*/ 547397531 h 510"/>
                      <a:gd name="T96" fmla="*/ 548156155 w 1332"/>
                      <a:gd name="T97" fmla="*/ 547397531 h 510"/>
                      <a:gd name="T98" fmla="*/ 548156155 w 1332"/>
                      <a:gd name="T99" fmla="*/ 547397531 h 510"/>
                      <a:gd name="T100" fmla="*/ 548156155 w 1332"/>
                      <a:gd name="T101" fmla="*/ 547397531 h 510"/>
                      <a:gd name="T102" fmla="*/ 548156155 w 1332"/>
                      <a:gd name="T103" fmla="*/ 547397531 h 510"/>
                      <a:gd name="T104" fmla="*/ 548156155 w 1332"/>
                      <a:gd name="T105" fmla="*/ 547397531 h 510"/>
                      <a:gd name="T106" fmla="*/ 548156155 w 1332"/>
                      <a:gd name="T107" fmla="*/ 547397531 h 510"/>
                      <a:gd name="T108" fmla="*/ 548156155 w 1332"/>
                      <a:gd name="T109" fmla="*/ 547397531 h 510"/>
                      <a:gd name="T110" fmla="*/ 548156155 w 1332"/>
                      <a:gd name="T111" fmla="*/ 547397531 h 510"/>
                      <a:gd name="T112" fmla="*/ 548156155 w 1332"/>
                      <a:gd name="T113" fmla="*/ 547397531 h 510"/>
                      <a:gd name="T114" fmla="*/ 548156155 w 1332"/>
                      <a:gd name="T115" fmla="*/ 547397531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rgbClr val="C0C0C0"/>
                  </a:solidFill>
                  <a:ln w="3175" algn="ctr">
                    <a:solidFill>
                      <a:schemeClr val="bg1"/>
                    </a:solidFill>
                    <a:round/>
                    <a:headEnd/>
                    <a:tailEnd/>
                  </a:ln>
                </p:spPr>
                <p:txBody>
                  <a:bodyPr/>
                  <a:lstStyle/>
                  <a:p>
                    <a:endParaRPr lang="es-ES"/>
                  </a:p>
                </p:txBody>
              </p:sp>
              <p:sp>
                <p:nvSpPr>
                  <p:cNvPr id="72852" name="Thailand"/>
                  <p:cNvSpPr>
                    <a:spLocks/>
                  </p:cNvSpPr>
                  <p:nvPr/>
                </p:nvSpPr>
                <p:spPr bwMode="auto">
                  <a:xfrm>
                    <a:off x="4403" y="1889"/>
                    <a:ext cx="158" cy="304"/>
                  </a:xfrm>
                  <a:custGeom>
                    <a:avLst/>
                    <a:gdLst>
                      <a:gd name="T0" fmla="*/ 549032688 w 618"/>
                      <a:gd name="T1" fmla="*/ 549524078 h 1188"/>
                      <a:gd name="T2" fmla="*/ 549032688 w 618"/>
                      <a:gd name="T3" fmla="*/ 549524078 h 1188"/>
                      <a:gd name="T4" fmla="*/ 549032688 w 618"/>
                      <a:gd name="T5" fmla="*/ 549524078 h 1188"/>
                      <a:gd name="T6" fmla="*/ 549032688 w 618"/>
                      <a:gd name="T7" fmla="*/ 549524078 h 1188"/>
                      <a:gd name="T8" fmla="*/ 549032688 w 618"/>
                      <a:gd name="T9" fmla="*/ 549524078 h 1188"/>
                      <a:gd name="T10" fmla="*/ 549032688 w 618"/>
                      <a:gd name="T11" fmla="*/ 549524078 h 1188"/>
                      <a:gd name="T12" fmla="*/ 549032688 w 618"/>
                      <a:gd name="T13" fmla="*/ 549524078 h 1188"/>
                      <a:gd name="T14" fmla="*/ 549032688 w 618"/>
                      <a:gd name="T15" fmla="*/ 549524078 h 1188"/>
                      <a:gd name="T16" fmla="*/ 549032688 w 618"/>
                      <a:gd name="T17" fmla="*/ 549524078 h 1188"/>
                      <a:gd name="T18" fmla="*/ 549032688 w 618"/>
                      <a:gd name="T19" fmla="*/ 549524078 h 1188"/>
                      <a:gd name="T20" fmla="*/ 549032688 w 618"/>
                      <a:gd name="T21" fmla="*/ 549524078 h 1188"/>
                      <a:gd name="T22" fmla="*/ 549032688 w 618"/>
                      <a:gd name="T23" fmla="*/ 549524078 h 1188"/>
                      <a:gd name="T24" fmla="*/ 549032688 w 618"/>
                      <a:gd name="T25" fmla="*/ 0 h 1188"/>
                      <a:gd name="T26" fmla="*/ 549032688 w 618"/>
                      <a:gd name="T27" fmla="*/ 549524078 h 1188"/>
                      <a:gd name="T28" fmla="*/ 549032688 w 618"/>
                      <a:gd name="T29" fmla="*/ 549524078 h 1188"/>
                      <a:gd name="T30" fmla="*/ 549032688 w 618"/>
                      <a:gd name="T31" fmla="*/ 549524078 h 1188"/>
                      <a:gd name="T32" fmla="*/ 0 w 618"/>
                      <a:gd name="T33" fmla="*/ 549524078 h 1188"/>
                      <a:gd name="T34" fmla="*/ 549032688 w 618"/>
                      <a:gd name="T35" fmla="*/ 549524078 h 1188"/>
                      <a:gd name="T36" fmla="*/ 549032688 w 618"/>
                      <a:gd name="T37" fmla="*/ 549524078 h 1188"/>
                      <a:gd name="T38" fmla="*/ 549032688 w 618"/>
                      <a:gd name="T39" fmla="*/ 549524078 h 1188"/>
                      <a:gd name="T40" fmla="*/ 549032688 w 618"/>
                      <a:gd name="T41" fmla="*/ 549524078 h 1188"/>
                      <a:gd name="T42" fmla="*/ 549032688 w 618"/>
                      <a:gd name="T43" fmla="*/ 549524078 h 1188"/>
                      <a:gd name="T44" fmla="*/ 549032688 w 618"/>
                      <a:gd name="T45" fmla="*/ 549524078 h 1188"/>
                      <a:gd name="T46" fmla="*/ 549032688 w 618"/>
                      <a:gd name="T47" fmla="*/ 549524078 h 1188"/>
                      <a:gd name="T48" fmla="*/ 549032688 w 618"/>
                      <a:gd name="T49" fmla="*/ 549524078 h 1188"/>
                      <a:gd name="T50" fmla="*/ 549032688 w 618"/>
                      <a:gd name="T51" fmla="*/ 549524078 h 1188"/>
                      <a:gd name="T52" fmla="*/ 549032688 w 618"/>
                      <a:gd name="T53" fmla="*/ 549524078 h 1188"/>
                      <a:gd name="T54" fmla="*/ 549032688 w 618"/>
                      <a:gd name="T55" fmla="*/ 549524078 h 1188"/>
                      <a:gd name="T56" fmla="*/ 549032688 w 618"/>
                      <a:gd name="T57" fmla="*/ 549524078 h 1188"/>
                      <a:gd name="T58" fmla="*/ 549032688 w 618"/>
                      <a:gd name="T59" fmla="*/ 549524078 h 1188"/>
                      <a:gd name="T60" fmla="*/ 549032688 w 618"/>
                      <a:gd name="T61" fmla="*/ 549524078 h 1188"/>
                      <a:gd name="T62" fmla="*/ 549032688 w 618"/>
                      <a:gd name="T63" fmla="*/ 549524078 h 1188"/>
                      <a:gd name="T64" fmla="*/ 549032688 w 618"/>
                      <a:gd name="T65" fmla="*/ 549524078 h 1188"/>
                      <a:gd name="T66" fmla="*/ 549032688 w 618"/>
                      <a:gd name="T67" fmla="*/ 549524078 h 1188"/>
                      <a:gd name="T68" fmla="*/ 549032688 w 618"/>
                      <a:gd name="T69" fmla="*/ 549524078 h 1188"/>
                      <a:gd name="T70" fmla="*/ 549032688 w 618"/>
                      <a:gd name="T71" fmla="*/ 549524078 h 1188"/>
                      <a:gd name="T72" fmla="*/ 549032688 w 618"/>
                      <a:gd name="T73" fmla="*/ 549524078 h 1188"/>
                      <a:gd name="T74" fmla="*/ 549032688 w 618"/>
                      <a:gd name="T75" fmla="*/ 549524078 h 1188"/>
                      <a:gd name="T76" fmla="*/ 549032688 w 618"/>
                      <a:gd name="T77" fmla="*/ 549524078 h 1188"/>
                      <a:gd name="T78" fmla="*/ 549032688 w 618"/>
                      <a:gd name="T79" fmla="*/ 549524078 h 1188"/>
                      <a:gd name="T80" fmla="*/ 549032688 w 618"/>
                      <a:gd name="T81" fmla="*/ 549524078 h 1188"/>
                      <a:gd name="T82" fmla="*/ 549032688 w 618"/>
                      <a:gd name="T83" fmla="*/ 549524078 h 1188"/>
                      <a:gd name="T84" fmla="*/ 549032688 w 618"/>
                      <a:gd name="T85" fmla="*/ 549524078 h 1188"/>
                      <a:gd name="T86" fmla="*/ 549032688 w 618"/>
                      <a:gd name="T87" fmla="*/ 549524078 h 1188"/>
                      <a:gd name="T88" fmla="*/ 549032688 w 618"/>
                      <a:gd name="T89" fmla="*/ 549524078 h 1188"/>
                      <a:gd name="T90" fmla="*/ 549032688 w 618"/>
                      <a:gd name="T91" fmla="*/ 549524078 h 1188"/>
                      <a:gd name="T92" fmla="*/ 549032688 w 618"/>
                      <a:gd name="T93" fmla="*/ 549524078 h 1188"/>
                      <a:gd name="T94" fmla="*/ 549032688 w 618"/>
                      <a:gd name="T95" fmla="*/ 549524078 h 1188"/>
                      <a:gd name="T96" fmla="*/ 549032688 w 618"/>
                      <a:gd name="T97" fmla="*/ 549524078 h 1188"/>
                      <a:gd name="T98" fmla="*/ 549032688 w 618"/>
                      <a:gd name="T99" fmla="*/ 549524078 h 1188"/>
                      <a:gd name="T100" fmla="*/ 549032688 w 618"/>
                      <a:gd name="T101" fmla="*/ 549524078 h 1188"/>
                      <a:gd name="T102" fmla="*/ 549032688 w 618"/>
                      <a:gd name="T103" fmla="*/ 549524078 h 1188"/>
                      <a:gd name="T104" fmla="*/ 549032688 w 618"/>
                      <a:gd name="T105" fmla="*/ 549524078 h 1188"/>
                      <a:gd name="T106" fmla="*/ 549032688 w 618"/>
                      <a:gd name="T107" fmla="*/ 549524078 h 1188"/>
                      <a:gd name="T108" fmla="*/ 549032688 w 618"/>
                      <a:gd name="T109" fmla="*/ 549524078 h 1188"/>
                      <a:gd name="T110" fmla="*/ 549032688 w 618"/>
                      <a:gd name="T111" fmla="*/ 549524078 h 1188"/>
                      <a:gd name="T112" fmla="*/ 549032688 w 618"/>
                      <a:gd name="T113" fmla="*/ 549524078 h 1188"/>
                      <a:gd name="T114" fmla="*/ 549032688 w 618"/>
                      <a:gd name="T115" fmla="*/ 549524078 h 1188"/>
                      <a:gd name="T116" fmla="*/ 549032688 w 618"/>
                      <a:gd name="T117" fmla="*/ 549524078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rgbClr val="C0C0C0"/>
                  </a:solidFill>
                  <a:ln w="3175" algn="ctr">
                    <a:solidFill>
                      <a:schemeClr val="bg1"/>
                    </a:solidFill>
                    <a:round/>
                    <a:headEnd/>
                    <a:tailEnd/>
                  </a:ln>
                </p:spPr>
                <p:txBody>
                  <a:bodyPr/>
                  <a:lstStyle/>
                  <a:p>
                    <a:endParaRPr lang="es-ES"/>
                  </a:p>
                </p:txBody>
              </p:sp>
              <p:sp>
                <p:nvSpPr>
                  <p:cNvPr id="72853" name="Tajikistan"/>
                  <p:cNvSpPr>
                    <a:spLocks/>
                  </p:cNvSpPr>
                  <p:nvPr/>
                </p:nvSpPr>
                <p:spPr bwMode="auto">
                  <a:xfrm>
                    <a:off x="3801" y="1466"/>
                    <a:ext cx="141" cy="89"/>
                  </a:xfrm>
                  <a:custGeom>
                    <a:avLst/>
                    <a:gdLst>
                      <a:gd name="T0" fmla="*/ 548541645 w 552"/>
                      <a:gd name="T1" fmla="*/ 549212448 h 348"/>
                      <a:gd name="T2" fmla="*/ 548541645 w 552"/>
                      <a:gd name="T3" fmla="*/ 549212448 h 348"/>
                      <a:gd name="T4" fmla="*/ 548541645 w 552"/>
                      <a:gd name="T5" fmla="*/ 549212448 h 348"/>
                      <a:gd name="T6" fmla="*/ 548541645 w 552"/>
                      <a:gd name="T7" fmla="*/ 549212448 h 348"/>
                      <a:gd name="T8" fmla="*/ 548541645 w 552"/>
                      <a:gd name="T9" fmla="*/ 549212448 h 348"/>
                      <a:gd name="T10" fmla="*/ 548541645 w 552"/>
                      <a:gd name="T11" fmla="*/ 549212448 h 348"/>
                      <a:gd name="T12" fmla="*/ 548541645 w 552"/>
                      <a:gd name="T13" fmla="*/ 549212448 h 348"/>
                      <a:gd name="T14" fmla="*/ 548541645 w 552"/>
                      <a:gd name="T15" fmla="*/ 549212448 h 348"/>
                      <a:gd name="T16" fmla="*/ 548541645 w 552"/>
                      <a:gd name="T17" fmla="*/ 549212448 h 348"/>
                      <a:gd name="T18" fmla="*/ 548541645 w 552"/>
                      <a:gd name="T19" fmla="*/ 549212448 h 348"/>
                      <a:gd name="T20" fmla="*/ 548541645 w 552"/>
                      <a:gd name="T21" fmla="*/ 549212448 h 348"/>
                      <a:gd name="T22" fmla="*/ 548541645 w 552"/>
                      <a:gd name="T23" fmla="*/ 549212448 h 348"/>
                      <a:gd name="T24" fmla="*/ 548541645 w 552"/>
                      <a:gd name="T25" fmla="*/ 549212448 h 348"/>
                      <a:gd name="T26" fmla="*/ 548541645 w 552"/>
                      <a:gd name="T27" fmla="*/ 549212448 h 348"/>
                      <a:gd name="T28" fmla="*/ 548541645 w 552"/>
                      <a:gd name="T29" fmla="*/ 549212448 h 348"/>
                      <a:gd name="T30" fmla="*/ 548541645 w 552"/>
                      <a:gd name="T31" fmla="*/ 549212448 h 348"/>
                      <a:gd name="T32" fmla="*/ 548541645 w 552"/>
                      <a:gd name="T33" fmla="*/ 549212448 h 348"/>
                      <a:gd name="T34" fmla="*/ 548541645 w 552"/>
                      <a:gd name="T35" fmla="*/ 549212448 h 348"/>
                      <a:gd name="T36" fmla="*/ 548541645 w 552"/>
                      <a:gd name="T37" fmla="*/ 549212448 h 348"/>
                      <a:gd name="T38" fmla="*/ 548541645 w 552"/>
                      <a:gd name="T39" fmla="*/ 0 h 348"/>
                      <a:gd name="T40" fmla="*/ 548541645 w 552"/>
                      <a:gd name="T41" fmla="*/ 549212448 h 348"/>
                      <a:gd name="T42" fmla="*/ 548541645 w 552"/>
                      <a:gd name="T43" fmla="*/ 549212448 h 348"/>
                      <a:gd name="T44" fmla="*/ 548541645 w 552"/>
                      <a:gd name="T45" fmla="*/ 549212448 h 348"/>
                      <a:gd name="T46" fmla="*/ 548541645 w 552"/>
                      <a:gd name="T47" fmla="*/ 549212448 h 348"/>
                      <a:gd name="T48" fmla="*/ 548541645 w 552"/>
                      <a:gd name="T49" fmla="*/ 549212448 h 348"/>
                      <a:gd name="T50" fmla="*/ 548541645 w 552"/>
                      <a:gd name="T51" fmla="*/ 549212448 h 348"/>
                      <a:gd name="T52" fmla="*/ 548541645 w 552"/>
                      <a:gd name="T53" fmla="*/ 549212448 h 348"/>
                      <a:gd name="T54" fmla="*/ 548541645 w 552"/>
                      <a:gd name="T55" fmla="*/ 549212448 h 348"/>
                      <a:gd name="T56" fmla="*/ 548541645 w 552"/>
                      <a:gd name="T57" fmla="*/ 549212448 h 348"/>
                      <a:gd name="T58" fmla="*/ 548541645 w 552"/>
                      <a:gd name="T59" fmla="*/ 549212448 h 348"/>
                      <a:gd name="T60" fmla="*/ 548541645 w 552"/>
                      <a:gd name="T61" fmla="*/ 549212448 h 348"/>
                      <a:gd name="T62" fmla="*/ 548541645 w 552"/>
                      <a:gd name="T63" fmla="*/ 549212448 h 348"/>
                      <a:gd name="T64" fmla="*/ 548541645 w 552"/>
                      <a:gd name="T65" fmla="*/ 549212448 h 348"/>
                      <a:gd name="T66" fmla="*/ 548541645 w 552"/>
                      <a:gd name="T67" fmla="*/ 549212448 h 348"/>
                      <a:gd name="T68" fmla="*/ 548541645 w 552"/>
                      <a:gd name="T69" fmla="*/ 549212448 h 348"/>
                      <a:gd name="T70" fmla="*/ 548541645 w 552"/>
                      <a:gd name="T71" fmla="*/ 549212448 h 348"/>
                      <a:gd name="T72" fmla="*/ 548541645 w 552"/>
                      <a:gd name="T73" fmla="*/ 549212448 h 348"/>
                      <a:gd name="T74" fmla="*/ 548541645 w 552"/>
                      <a:gd name="T75" fmla="*/ 549212448 h 348"/>
                      <a:gd name="T76" fmla="*/ 548541645 w 552"/>
                      <a:gd name="T77" fmla="*/ 549212448 h 348"/>
                      <a:gd name="T78" fmla="*/ 548541645 w 552"/>
                      <a:gd name="T79" fmla="*/ 549212448 h 348"/>
                      <a:gd name="T80" fmla="*/ 548541645 w 552"/>
                      <a:gd name="T81" fmla="*/ 549212448 h 348"/>
                      <a:gd name="T82" fmla="*/ 548541645 w 552"/>
                      <a:gd name="T83" fmla="*/ 549212448 h 348"/>
                      <a:gd name="T84" fmla="*/ 548541645 w 552"/>
                      <a:gd name="T85" fmla="*/ 549212448 h 348"/>
                      <a:gd name="T86" fmla="*/ 548541645 w 552"/>
                      <a:gd name="T87" fmla="*/ 549212448 h 348"/>
                      <a:gd name="T88" fmla="*/ 548541645 w 552"/>
                      <a:gd name="T89" fmla="*/ 549212448 h 348"/>
                      <a:gd name="T90" fmla="*/ 548541645 w 552"/>
                      <a:gd name="T91" fmla="*/ 549212448 h 348"/>
                      <a:gd name="T92" fmla="*/ 548541645 w 552"/>
                      <a:gd name="T93" fmla="*/ 549212448 h 348"/>
                      <a:gd name="T94" fmla="*/ 548541645 w 552"/>
                      <a:gd name="T95" fmla="*/ 549212448 h 348"/>
                      <a:gd name="T96" fmla="*/ 548541645 w 552"/>
                      <a:gd name="T97" fmla="*/ 549212448 h 348"/>
                      <a:gd name="T98" fmla="*/ 548541645 w 552"/>
                      <a:gd name="T99" fmla="*/ 549212448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rgbClr val="C0C0C0"/>
                  </a:solidFill>
                  <a:ln w="3175" algn="ctr">
                    <a:solidFill>
                      <a:schemeClr val="bg1"/>
                    </a:solidFill>
                    <a:round/>
                    <a:headEnd/>
                    <a:tailEnd/>
                  </a:ln>
                </p:spPr>
                <p:txBody>
                  <a:bodyPr/>
                  <a:lstStyle/>
                  <a:p>
                    <a:endParaRPr lang="es-ES"/>
                  </a:p>
                </p:txBody>
              </p:sp>
              <p:sp>
                <p:nvSpPr>
                  <p:cNvPr id="72854" name="Taiwan"/>
                  <p:cNvSpPr>
                    <a:spLocks/>
                  </p:cNvSpPr>
                  <p:nvPr/>
                </p:nvSpPr>
                <p:spPr bwMode="auto">
                  <a:xfrm>
                    <a:off x="4789" y="1788"/>
                    <a:ext cx="31" cy="69"/>
                  </a:xfrm>
                  <a:custGeom>
                    <a:avLst/>
                    <a:gdLst>
                      <a:gd name="T0" fmla="*/ 554766336 w 120"/>
                      <a:gd name="T1" fmla="*/ 548800998 h 270"/>
                      <a:gd name="T2" fmla="*/ 554766336 w 120"/>
                      <a:gd name="T3" fmla="*/ 548800998 h 270"/>
                      <a:gd name="T4" fmla="*/ 554766336 w 120"/>
                      <a:gd name="T5" fmla="*/ 548800998 h 270"/>
                      <a:gd name="T6" fmla="*/ 554766336 w 120"/>
                      <a:gd name="T7" fmla="*/ 548800998 h 270"/>
                      <a:gd name="T8" fmla="*/ 554766336 w 120"/>
                      <a:gd name="T9" fmla="*/ 548800998 h 270"/>
                      <a:gd name="T10" fmla="*/ 554766336 w 120"/>
                      <a:gd name="T11" fmla="*/ 548800998 h 270"/>
                      <a:gd name="T12" fmla="*/ 554766336 w 120"/>
                      <a:gd name="T13" fmla="*/ 548800998 h 270"/>
                      <a:gd name="T14" fmla="*/ 554766336 w 120"/>
                      <a:gd name="T15" fmla="*/ 548800998 h 270"/>
                      <a:gd name="T16" fmla="*/ 554766336 w 120"/>
                      <a:gd name="T17" fmla="*/ 548800998 h 270"/>
                      <a:gd name="T18" fmla="*/ 554766336 w 120"/>
                      <a:gd name="T19" fmla="*/ 548800998 h 270"/>
                      <a:gd name="T20" fmla="*/ 554766336 w 120"/>
                      <a:gd name="T21" fmla="*/ 0 h 270"/>
                      <a:gd name="T22" fmla="*/ 554766336 w 120"/>
                      <a:gd name="T23" fmla="*/ 548800998 h 270"/>
                      <a:gd name="T24" fmla="*/ 554766336 w 120"/>
                      <a:gd name="T25" fmla="*/ 548800998 h 270"/>
                      <a:gd name="T26" fmla="*/ 554766336 w 120"/>
                      <a:gd name="T27" fmla="*/ 548800998 h 270"/>
                      <a:gd name="T28" fmla="*/ 554766336 w 120"/>
                      <a:gd name="T29" fmla="*/ 548800998 h 270"/>
                      <a:gd name="T30" fmla="*/ 0 w 120"/>
                      <a:gd name="T31" fmla="*/ 548800998 h 270"/>
                      <a:gd name="T32" fmla="*/ 0 w 120"/>
                      <a:gd name="T33" fmla="*/ 548800998 h 270"/>
                      <a:gd name="T34" fmla="*/ 554766336 w 120"/>
                      <a:gd name="T35" fmla="*/ 548800998 h 270"/>
                      <a:gd name="T36" fmla="*/ 554766336 w 120"/>
                      <a:gd name="T37" fmla="*/ 548800998 h 270"/>
                      <a:gd name="T38" fmla="*/ 554766336 w 120"/>
                      <a:gd name="T39" fmla="*/ 548800998 h 270"/>
                      <a:gd name="T40" fmla="*/ 554766336 w 120"/>
                      <a:gd name="T41" fmla="*/ 548800998 h 270"/>
                      <a:gd name="T42" fmla="*/ 554766336 w 120"/>
                      <a:gd name="T43" fmla="*/ 548800998 h 270"/>
                      <a:gd name="T44" fmla="*/ 554766336 w 120"/>
                      <a:gd name="T45" fmla="*/ 548800998 h 270"/>
                      <a:gd name="T46" fmla="*/ 554766336 w 120"/>
                      <a:gd name="T47" fmla="*/ 548800998 h 270"/>
                      <a:gd name="T48" fmla="*/ 554766336 w 120"/>
                      <a:gd name="T49" fmla="*/ 548800998 h 270"/>
                      <a:gd name="T50" fmla="*/ 554766336 w 120"/>
                      <a:gd name="T51" fmla="*/ 548800998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rgbClr val="C0C0C0"/>
                  </a:solidFill>
                  <a:ln w="3175" algn="ctr">
                    <a:solidFill>
                      <a:schemeClr val="bg1"/>
                    </a:solidFill>
                    <a:round/>
                    <a:headEnd/>
                    <a:tailEnd/>
                  </a:ln>
                </p:spPr>
                <p:txBody>
                  <a:bodyPr/>
                  <a:lstStyle/>
                  <a:p>
                    <a:endParaRPr lang="es-ES"/>
                  </a:p>
                </p:txBody>
              </p:sp>
              <p:sp>
                <p:nvSpPr>
                  <p:cNvPr id="72855" name="Syria"/>
                  <p:cNvSpPr>
                    <a:spLocks/>
                  </p:cNvSpPr>
                  <p:nvPr/>
                </p:nvSpPr>
                <p:spPr bwMode="auto">
                  <a:xfrm>
                    <a:off x="3272" y="1539"/>
                    <a:ext cx="115" cy="106"/>
                  </a:xfrm>
                  <a:custGeom>
                    <a:avLst/>
                    <a:gdLst>
                      <a:gd name="T0" fmla="*/ 548801097 w 450"/>
                      <a:gd name="T1" fmla="*/ 549838515 h 414"/>
                      <a:gd name="T2" fmla="*/ 548801097 w 450"/>
                      <a:gd name="T3" fmla="*/ 549838515 h 414"/>
                      <a:gd name="T4" fmla="*/ 548801097 w 450"/>
                      <a:gd name="T5" fmla="*/ 549838515 h 414"/>
                      <a:gd name="T6" fmla="*/ 548801097 w 450"/>
                      <a:gd name="T7" fmla="*/ 0 h 414"/>
                      <a:gd name="T8" fmla="*/ 548801097 w 450"/>
                      <a:gd name="T9" fmla="*/ 549838515 h 414"/>
                      <a:gd name="T10" fmla="*/ 548801097 w 450"/>
                      <a:gd name="T11" fmla="*/ 549838515 h 414"/>
                      <a:gd name="T12" fmla="*/ 548801097 w 450"/>
                      <a:gd name="T13" fmla="*/ 549838515 h 414"/>
                      <a:gd name="T14" fmla="*/ 548801097 w 450"/>
                      <a:gd name="T15" fmla="*/ 549838515 h 414"/>
                      <a:gd name="T16" fmla="*/ 548801097 w 450"/>
                      <a:gd name="T17" fmla="*/ 549838515 h 414"/>
                      <a:gd name="T18" fmla="*/ 548801097 w 450"/>
                      <a:gd name="T19" fmla="*/ 549838515 h 414"/>
                      <a:gd name="T20" fmla="*/ 548801097 w 450"/>
                      <a:gd name="T21" fmla="*/ 549838515 h 414"/>
                      <a:gd name="T22" fmla="*/ 548801097 w 450"/>
                      <a:gd name="T23" fmla="*/ 549838515 h 414"/>
                      <a:gd name="T24" fmla="*/ 548801097 w 450"/>
                      <a:gd name="T25" fmla="*/ 549838515 h 414"/>
                      <a:gd name="T26" fmla="*/ 548801097 w 450"/>
                      <a:gd name="T27" fmla="*/ 549838515 h 414"/>
                      <a:gd name="T28" fmla="*/ 548801097 w 450"/>
                      <a:gd name="T29" fmla="*/ 549838515 h 414"/>
                      <a:gd name="T30" fmla="*/ 548801097 w 450"/>
                      <a:gd name="T31" fmla="*/ 549838515 h 414"/>
                      <a:gd name="T32" fmla="*/ 548801097 w 450"/>
                      <a:gd name="T33" fmla="*/ 549838515 h 414"/>
                      <a:gd name="T34" fmla="*/ 548801097 w 450"/>
                      <a:gd name="T35" fmla="*/ 549838515 h 414"/>
                      <a:gd name="T36" fmla="*/ 548801097 w 450"/>
                      <a:gd name="T37" fmla="*/ 549838515 h 414"/>
                      <a:gd name="T38" fmla="*/ 548801097 w 450"/>
                      <a:gd name="T39" fmla="*/ 549838515 h 414"/>
                      <a:gd name="T40" fmla="*/ 548801097 w 450"/>
                      <a:gd name="T41" fmla="*/ 549838515 h 414"/>
                      <a:gd name="T42" fmla="*/ 548801097 w 450"/>
                      <a:gd name="T43" fmla="*/ 549838515 h 414"/>
                      <a:gd name="T44" fmla="*/ 548801097 w 450"/>
                      <a:gd name="T45" fmla="*/ 549838515 h 414"/>
                      <a:gd name="T46" fmla="*/ 548801097 w 450"/>
                      <a:gd name="T47" fmla="*/ 549838515 h 414"/>
                      <a:gd name="T48" fmla="*/ 548801097 w 450"/>
                      <a:gd name="T49" fmla="*/ 549838515 h 414"/>
                      <a:gd name="T50" fmla="*/ 548801097 w 450"/>
                      <a:gd name="T51" fmla="*/ 549838515 h 414"/>
                      <a:gd name="T52" fmla="*/ 548801097 w 450"/>
                      <a:gd name="T53" fmla="*/ 549838515 h 414"/>
                      <a:gd name="T54" fmla="*/ 548801097 w 450"/>
                      <a:gd name="T55" fmla="*/ 549838515 h 414"/>
                      <a:gd name="T56" fmla="*/ 548801097 w 450"/>
                      <a:gd name="T57" fmla="*/ 549838515 h 414"/>
                      <a:gd name="T58" fmla="*/ 548801097 w 450"/>
                      <a:gd name="T59" fmla="*/ 549838515 h 414"/>
                      <a:gd name="T60" fmla="*/ 548801097 w 450"/>
                      <a:gd name="T61" fmla="*/ 549838515 h 414"/>
                      <a:gd name="T62" fmla="*/ 548801097 w 450"/>
                      <a:gd name="T63" fmla="*/ 549838515 h 414"/>
                      <a:gd name="T64" fmla="*/ 548801097 w 450"/>
                      <a:gd name="T65" fmla="*/ 549838515 h 414"/>
                      <a:gd name="T66" fmla="*/ 548801097 w 450"/>
                      <a:gd name="T67" fmla="*/ 549838515 h 414"/>
                      <a:gd name="T68" fmla="*/ 548801097 w 450"/>
                      <a:gd name="T69" fmla="*/ 549838515 h 414"/>
                      <a:gd name="T70" fmla="*/ 548801097 w 450"/>
                      <a:gd name="T71" fmla="*/ 549838515 h 414"/>
                      <a:gd name="T72" fmla="*/ 548801097 w 450"/>
                      <a:gd name="T73" fmla="*/ 549838515 h 414"/>
                      <a:gd name="T74" fmla="*/ 548801097 w 450"/>
                      <a:gd name="T75" fmla="*/ 549838515 h 414"/>
                      <a:gd name="T76" fmla="*/ 548801097 w 450"/>
                      <a:gd name="T77" fmla="*/ 549838515 h 414"/>
                      <a:gd name="T78" fmla="*/ 548801097 w 450"/>
                      <a:gd name="T79" fmla="*/ 549838515 h 414"/>
                      <a:gd name="T80" fmla="*/ 548801097 w 450"/>
                      <a:gd name="T81" fmla="*/ 549838515 h 414"/>
                      <a:gd name="T82" fmla="*/ 548801097 w 450"/>
                      <a:gd name="T83" fmla="*/ 549838515 h 414"/>
                      <a:gd name="T84" fmla="*/ 548801097 w 450"/>
                      <a:gd name="T85" fmla="*/ 549838515 h 414"/>
                      <a:gd name="T86" fmla="*/ 548801097 w 450"/>
                      <a:gd name="T87" fmla="*/ 549838515 h 414"/>
                      <a:gd name="T88" fmla="*/ 548801097 w 450"/>
                      <a:gd name="T89" fmla="*/ 549838515 h 414"/>
                      <a:gd name="T90" fmla="*/ 548801097 w 450"/>
                      <a:gd name="T91" fmla="*/ 549838515 h 414"/>
                      <a:gd name="T92" fmla="*/ 548801097 w 450"/>
                      <a:gd name="T93" fmla="*/ 549838515 h 414"/>
                      <a:gd name="T94" fmla="*/ 548801097 w 450"/>
                      <a:gd name="T95" fmla="*/ 549838515 h 414"/>
                      <a:gd name="T96" fmla="*/ 548801097 w 450"/>
                      <a:gd name="T97" fmla="*/ 549838515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rgbClr val="C0C0C0"/>
                  </a:solidFill>
                  <a:ln w="3175" algn="ctr">
                    <a:solidFill>
                      <a:schemeClr val="bg1"/>
                    </a:solidFill>
                    <a:round/>
                    <a:headEnd/>
                    <a:tailEnd/>
                  </a:ln>
                </p:spPr>
                <p:txBody>
                  <a:bodyPr/>
                  <a:lstStyle/>
                  <a:p>
                    <a:endParaRPr lang="es-ES"/>
                  </a:p>
                </p:txBody>
              </p:sp>
              <p:sp>
                <p:nvSpPr>
                  <p:cNvPr id="72856" name="Sri Lanka"/>
                  <p:cNvSpPr>
                    <a:spLocks/>
                  </p:cNvSpPr>
                  <p:nvPr/>
                </p:nvSpPr>
                <p:spPr bwMode="auto">
                  <a:xfrm>
                    <a:off x="4099" y="2112"/>
                    <a:ext cx="44" cy="78"/>
                  </a:xfrm>
                  <a:custGeom>
                    <a:avLst/>
                    <a:gdLst>
                      <a:gd name="T0" fmla="*/ 543041522 w 174"/>
                      <a:gd name="T1" fmla="*/ 547397444 h 306"/>
                      <a:gd name="T2" fmla="*/ 543041522 w 174"/>
                      <a:gd name="T3" fmla="*/ 0 h 306"/>
                      <a:gd name="T4" fmla="*/ 543041522 w 174"/>
                      <a:gd name="T5" fmla="*/ 0 h 306"/>
                      <a:gd name="T6" fmla="*/ 543041522 w 174"/>
                      <a:gd name="T7" fmla="*/ 547397444 h 306"/>
                      <a:gd name="T8" fmla="*/ 543041522 w 174"/>
                      <a:gd name="T9" fmla="*/ 547397444 h 306"/>
                      <a:gd name="T10" fmla="*/ 543041522 w 174"/>
                      <a:gd name="T11" fmla="*/ 547397444 h 306"/>
                      <a:gd name="T12" fmla="*/ 543041522 w 174"/>
                      <a:gd name="T13" fmla="*/ 547397444 h 306"/>
                      <a:gd name="T14" fmla="*/ 543041522 w 174"/>
                      <a:gd name="T15" fmla="*/ 547397444 h 306"/>
                      <a:gd name="T16" fmla="*/ 543041522 w 174"/>
                      <a:gd name="T17" fmla="*/ 547397444 h 306"/>
                      <a:gd name="T18" fmla="*/ 543041522 w 174"/>
                      <a:gd name="T19" fmla="*/ 547397444 h 306"/>
                      <a:gd name="T20" fmla="*/ 543041522 w 174"/>
                      <a:gd name="T21" fmla="*/ 547397444 h 306"/>
                      <a:gd name="T22" fmla="*/ 543041522 w 174"/>
                      <a:gd name="T23" fmla="*/ 547397444 h 306"/>
                      <a:gd name="T24" fmla="*/ 543041522 w 174"/>
                      <a:gd name="T25" fmla="*/ 547397444 h 306"/>
                      <a:gd name="T26" fmla="*/ 543041522 w 174"/>
                      <a:gd name="T27" fmla="*/ 547397444 h 306"/>
                      <a:gd name="T28" fmla="*/ 543041522 w 174"/>
                      <a:gd name="T29" fmla="*/ 547397444 h 306"/>
                      <a:gd name="T30" fmla="*/ 543041522 w 174"/>
                      <a:gd name="T31" fmla="*/ 547397444 h 306"/>
                      <a:gd name="T32" fmla="*/ 543041522 w 174"/>
                      <a:gd name="T33" fmla="*/ 547397444 h 306"/>
                      <a:gd name="T34" fmla="*/ 543041522 w 174"/>
                      <a:gd name="T35" fmla="*/ 547397444 h 306"/>
                      <a:gd name="T36" fmla="*/ 543041522 w 174"/>
                      <a:gd name="T37" fmla="*/ 547397444 h 306"/>
                      <a:gd name="T38" fmla="*/ 543041522 w 174"/>
                      <a:gd name="T39" fmla="*/ 547397444 h 306"/>
                      <a:gd name="T40" fmla="*/ 0 w 174"/>
                      <a:gd name="T41" fmla="*/ 547397444 h 306"/>
                      <a:gd name="T42" fmla="*/ 0 w 174"/>
                      <a:gd name="T43" fmla="*/ 547397444 h 306"/>
                      <a:gd name="T44" fmla="*/ 543041522 w 174"/>
                      <a:gd name="T45" fmla="*/ 547397444 h 306"/>
                      <a:gd name="T46" fmla="*/ 543041522 w 174"/>
                      <a:gd name="T47" fmla="*/ 547397444 h 306"/>
                      <a:gd name="T48" fmla="*/ 543041522 w 174"/>
                      <a:gd name="T49" fmla="*/ 547397444 h 306"/>
                      <a:gd name="T50" fmla="*/ 543041522 w 174"/>
                      <a:gd name="T51" fmla="*/ 547397444 h 306"/>
                      <a:gd name="T52" fmla="*/ 543041522 w 174"/>
                      <a:gd name="T53" fmla="*/ 547397444 h 306"/>
                      <a:gd name="T54" fmla="*/ 0 w 174"/>
                      <a:gd name="T55" fmla="*/ 547397444 h 306"/>
                      <a:gd name="T56" fmla="*/ 543041522 w 174"/>
                      <a:gd name="T57" fmla="*/ 547397444 h 306"/>
                      <a:gd name="T58" fmla="*/ 543041522 w 174"/>
                      <a:gd name="T59" fmla="*/ 547397444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rgbClr val="C0C0C0"/>
                  </a:solidFill>
                  <a:ln w="3175" algn="ctr">
                    <a:solidFill>
                      <a:schemeClr val="bg1"/>
                    </a:solidFill>
                    <a:round/>
                    <a:headEnd/>
                    <a:tailEnd/>
                  </a:ln>
                </p:spPr>
                <p:txBody>
                  <a:bodyPr/>
                  <a:lstStyle/>
                  <a:p>
                    <a:endParaRPr lang="es-ES"/>
                  </a:p>
                </p:txBody>
              </p:sp>
              <p:sp>
                <p:nvSpPr>
                  <p:cNvPr id="72857" name="Saudi Arabia"/>
                  <p:cNvSpPr>
                    <a:spLocks/>
                  </p:cNvSpPr>
                  <p:nvPr/>
                </p:nvSpPr>
                <p:spPr bwMode="auto">
                  <a:xfrm>
                    <a:off x="3269" y="1647"/>
                    <a:ext cx="380" cy="326"/>
                  </a:xfrm>
                  <a:custGeom>
                    <a:avLst/>
                    <a:gdLst>
                      <a:gd name="T0" fmla="*/ 548416212 w 1488"/>
                      <a:gd name="T1" fmla="*/ 547792829 h 1278"/>
                      <a:gd name="T2" fmla="*/ 548416212 w 1488"/>
                      <a:gd name="T3" fmla="*/ 547792829 h 1278"/>
                      <a:gd name="T4" fmla="*/ 548416212 w 1488"/>
                      <a:gd name="T5" fmla="*/ 547792829 h 1278"/>
                      <a:gd name="T6" fmla="*/ 548416212 w 1488"/>
                      <a:gd name="T7" fmla="*/ 547792829 h 1278"/>
                      <a:gd name="T8" fmla="*/ 548416212 w 1488"/>
                      <a:gd name="T9" fmla="*/ 547792829 h 1278"/>
                      <a:gd name="T10" fmla="*/ 548416212 w 1488"/>
                      <a:gd name="T11" fmla="*/ 547792829 h 1278"/>
                      <a:gd name="T12" fmla="*/ 548416212 w 1488"/>
                      <a:gd name="T13" fmla="*/ 547792829 h 1278"/>
                      <a:gd name="T14" fmla="*/ 548416212 w 1488"/>
                      <a:gd name="T15" fmla="*/ 547792829 h 1278"/>
                      <a:gd name="T16" fmla="*/ 548416212 w 1488"/>
                      <a:gd name="T17" fmla="*/ 547792829 h 1278"/>
                      <a:gd name="T18" fmla="*/ 548416212 w 1488"/>
                      <a:gd name="T19" fmla="*/ 547792829 h 1278"/>
                      <a:gd name="T20" fmla="*/ 548416212 w 1488"/>
                      <a:gd name="T21" fmla="*/ 547792829 h 1278"/>
                      <a:gd name="T22" fmla="*/ 548416212 w 1488"/>
                      <a:gd name="T23" fmla="*/ 547792829 h 1278"/>
                      <a:gd name="T24" fmla="*/ 548416212 w 1488"/>
                      <a:gd name="T25" fmla="*/ 547792829 h 1278"/>
                      <a:gd name="T26" fmla="*/ 548416212 w 1488"/>
                      <a:gd name="T27" fmla="*/ 547792829 h 1278"/>
                      <a:gd name="T28" fmla="*/ 548416212 w 1488"/>
                      <a:gd name="T29" fmla="*/ 547792829 h 1278"/>
                      <a:gd name="T30" fmla="*/ 548416212 w 1488"/>
                      <a:gd name="T31" fmla="*/ 547792829 h 1278"/>
                      <a:gd name="T32" fmla="*/ 548416212 w 1488"/>
                      <a:gd name="T33" fmla="*/ 547792829 h 1278"/>
                      <a:gd name="T34" fmla="*/ 548416212 w 1488"/>
                      <a:gd name="T35" fmla="*/ 547792829 h 1278"/>
                      <a:gd name="T36" fmla="*/ 548416212 w 1488"/>
                      <a:gd name="T37" fmla="*/ 547792829 h 1278"/>
                      <a:gd name="T38" fmla="*/ 548416212 w 1488"/>
                      <a:gd name="T39" fmla="*/ 0 h 1278"/>
                      <a:gd name="T40" fmla="*/ 548416212 w 1488"/>
                      <a:gd name="T41" fmla="*/ 547792829 h 1278"/>
                      <a:gd name="T42" fmla="*/ 548416212 w 1488"/>
                      <a:gd name="T43" fmla="*/ 547792829 h 1278"/>
                      <a:gd name="T44" fmla="*/ 548416212 w 1488"/>
                      <a:gd name="T45" fmla="*/ 547792829 h 1278"/>
                      <a:gd name="T46" fmla="*/ 548416212 w 1488"/>
                      <a:gd name="T47" fmla="*/ 547792829 h 1278"/>
                      <a:gd name="T48" fmla="*/ 548416212 w 1488"/>
                      <a:gd name="T49" fmla="*/ 547792829 h 1278"/>
                      <a:gd name="T50" fmla="*/ 548416212 w 1488"/>
                      <a:gd name="T51" fmla="*/ 547792829 h 1278"/>
                      <a:gd name="T52" fmla="*/ 548416212 w 1488"/>
                      <a:gd name="T53" fmla="*/ 547792829 h 1278"/>
                      <a:gd name="T54" fmla="*/ 548416212 w 1488"/>
                      <a:gd name="T55" fmla="*/ 547792829 h 1278"/>
                      <a:gd name="T56" fmla="*/ 548416212 w 1488"/>
                      <a:gd name="T57" fmla="*/ 547792829 h 1278"/>
                      <a:gd name="T58" fmla="*/ 548416212 w 1488"/>
                      <a:gd name="T59" fmla="*/ 547792829 h 1278"/>
                      <a:gd name="T60" fmla="*/ 548416212 w 1488"/>
                      <a:gd name="T61" fmla="*/ 547792829 h 1278"/>
                      <a:gd name="T62" fmla="*/ 0 w 1488"/>
                      <a:gd name="T63" fmla="*/ 547792829 h 1278"/>
                      <a:gd name="T64" fmla="*/ 548416212 w 1488"/>
                      <a:gd name="T65" fmla="*/ 547792829 h 1278"/>
                      <a:gd name="T66" fmla="*/ 548416212 w 1488"/>
                      <a:gd name="T67" fmla="*/ 547792829 h 1278"/>
                      <a:gd name="T68" fmla="*/ 548416212 w 1488"/>
                      <a:gd name="T69" fmla="*/ 547792829 h 1278"/>
                      <a:gd name="T70" fmla="*/ 548416212 w 1488"/>
                      <a:gd name="T71" fmla="*/ 547792829 h 1278"/>
                      <a:gd name="T72" fmla="*/ 548416212 w 1488"/>
                      <a:gd name="T73" fmla="*/ 547792829 h 1278"/>
                      <a:gd name="T74" fmla="*/ 548416212 w 1488"/>
                      <a:gd name="T75" fmla="*/ 547792829 h 1278"/>
                      <a:gd name="T76" fmla="*/ 548416212 w 1488"/>
                      <a:gd name="T77" fmla="*/ 547792829 h 1278"/>
                      <a:gd name="T78" fmla="*/ 548416212 w 1488"/>
                      <a:gd name="T79" fmla="*/ 547792829 h 1278"/>
                      <a:gd name="T80" fmla="*/ 548416212 w 1488"/>
                      <a:gd name="T81" fmla="*/ 547792829 h 1278"/>
                      <a:gd name="T82" fmla="*/ 548416212 w 1488"/>
                      <a:gd name="T83" fmla="*/ 547792829 h 1278"/>
                      <a:gd name="T84" fmla="*/ 548416212 w 1488"/>
                      <a:gd name="T85" fmla="*/ 547792829 h 1278"/>
                      <a:gd name="T86" fmla="*/ 548416212 w 1488"/>
                      <a:gd name="T87" fmla="*/ 547792829 h 1278"/>
                      <a:gd name="T88" fmla="*/ 548416212 w 1488"/>
                      <a:gd name="T89" fmla="*/ 547792829 h 1278"/>
                      <a:gd name="T90" fmla="*/ 548416212 w 1488"/>
                      <a:gd name="T91" fmla="*/ 547792829 h 1278"/>
                      <a:gd name="T92" fmla="*/ 548416212 w 1488"/>
                      <a:gd name="T93" fmla="*/ 547792829 h 1278"/>
                      <a:gd name="T94" fmla="*/ 548416212 w 1488"/>
                      <a:gd name="T95" fmla="*/ 547792829 h 1278"/>
                      <a:gd name="T96" fmla="*/ 548416212 w 1488"/>
                      <a:gd name="T97" fmla="*/ 547792829 h 1278"/>
                      <a:gd name="T98" fmla="*/ 548416212 w 1488"/>
                      <a:gd name="T99" fmla="*/ 547792829 h 1278"/>
                      <a:gd name="T100" fmla="*/ 548416212 w 1488"/>
                      <a:gd name="T101" fmla="*/ 547792829 h 1278"/>
                      <a:gd name="T102" fmla="*/ 548416212 w 1488"/>
                      <a:gd name="T103" fmla="*/ 547792829 h 1278"/>
                      <a:gd name="T104" fmla="*/ 548416212 w 1488"/>
                      <a:gd name="T105" fmla="*/ 547792829 h 1278"/>
                      <a:gd name="T106" fmla="*/ 548416212 w 1488"/>
                      <a:gd name="T107" fmla="*/ 547792829 h 1278"/>
                      <a:gd name="T108" fmla="*/ 548416212 w 1488"/>
                      <a:gd name="T109" fmla="*/ 547792829 h 1278"/>
                      <a:gd name="T110" fmla="*/ 548416212 w 1488"/>
                      <a:gd name="T111" fmla="*/ 547792829 h 1278"/>
                      <a:gd name="T112" fmla="*/ 548416212 w 1488"/>
                      <a:gd name="T113" fmla="*/ 547792829 h 1278"/>
                      <a:gd name="T114" fmla="*/ 548416212 w 1488"/>
                      <a:gd name="T115" fmla="*/ 547792829 h 1278"/>
                      <a:gd name="T116" fmla="*/ 548416212 w 1488"/>
                      <a:gd name="T117" fmla="*/ 547792829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rgbClr val="C0C0C0"/>
                  </a:solidFill>
                  <a:ln w="3175" algn="ctr">
                    <a:solidFill>
                      <a:schemeClr val="bg1"/>
                    </a:solidFill>
                    <a:round/>
                    <a:headEnd/>
                    <a:tailEnd/>
                  </a:ln>
                </p:spPr>
                <p:txBody>
                  <a:bodyPr/>
                  <a:lstStyle/>
                  <a:p>
                    <a:endParaRPr lang="es-ES"/>
                  </a:p>
                </p:txBody>
              </p:sp>
              <p:sp>
                <p:nvSpPr>
                  <p:cNvPr id="72858" name="Russia (Urup,Simushir)"/>
                  <p:cNvSpPr>
                    <a:spLocks noEditPoints="1"/>
                  </p:cNvSpPr>
                  <p:nvPr/>
                </p:nvSpPr>
                <p:spPr bwMode="auto">
                  <a:xfrm>
                    <a:off x="5061" y="1103"/>
                    <a:ext cx="77" cy="306"/>
                  </a:xfrm>
                  <a:custGeom>
                    <a:avLst/>
                    <a:gdLst>
                      <a:gd name="T0" fmla="*/ 0 w 300"/>
                      <a:gd name="T1" fmla="*/ 550359775 h 1194"/>
                      <a:gd name="T2" fmla="*/ 551187114 w 300"/>
                      <a:gd name="T3" fmla="*/ 550359775 h 1194"/>
                      <a:gd name="T4" fmla="*/ 551187114 w 300"/>
                      <a:gd name="T5" fmla="*/ 550359775 h 1194"/>
                      <a:gd name="T6" fmla="*/ 551187114 w 300"/>
                      <a:gd name="T7" fmla="*/ 550359775 h 1194"/>
                      <a:gd name="T8" fmla="*/ 0 w 300"/>
                      <a:gd name="T9" fmla="*/ 550359775 h 1194"/>
                      <a:gd name="T10" fmla="*/ 551187114 w 300"/>
                      <a:gd name="T11" fmla="*/ 550359775 h 1194"/>
                      <a:gd name="T12" fmla="*/ 551187114 w 300"/>
                      <a:gd name="T13" fmla="*/ 550359775 h 1194"/>
                      <a:gd name="T14" fmla="*/ 551187114 w 300"/>
                      <a:gd name="T15" fmla="*/ 550359775 h 1194"/>
                      <a:gd name="T16" fmla="*/ 551187114 w 300"/>
                      <a:gd name="T17" fmla="*/ 550359775 h 1194"/>
                      <a:gd name="T18" fmla="*/ 551187114 w 300"/>
                      <a:gd name="T19" fmla="*/ 550359775 h 1194"/>
                      <a:gd name="T20" fmla="*/ 551187114 w 300"/>
                      <a:gd name="T21" fmla="*/ 550359775 h 1194"/>
                      <a:gd name="T22" fmla="*/ 551187114 w 300"/>
                      <a:gd name="T23" fmla="*/ 550359775 h 1194"/>
                      <a:gd name="T24" fmla="*/ 551187114 w 300"/>
                      <a:gd name="T25" fmla="*/ 550359775 h 1194"/>
                      <a:gd name="T26" fmla="*/ 551187114 w 300"/>
                      <a:gd name="T27" fmla="*/ 550359775 h 1194"/>
                      <a:gd name="T28" fmla="*/ 551187114 w 300"/>
                      <a:gd name="T29" fmla="*/ 550359775 h 1194"/>
                      <a:gd name="T30" fmla="*/ 551187114 w 300"/>
                      <a:gd name="T31" fmla="*/ 550359775 h 1194"/>
                      <a:gd name="T32" fmla="*/ 551187114 w 300"/>
                      <a:gd name="T33" fmla="*/ 550359775 h 1194"/>
                      <a:gd name="T34" fmla="*/ 551187114 w 300"/>
                      <a:gd name="T35" fmla="*/ 550359775 h 1194"/>
                      <a:gd name="T36" fmla="*/ 551187114 w 300"/>
                      <a:gd name="T37" fmla="*/ 550359775 h 1194"/>
                      <a:gd name="T38" fmla="*/ 551187114 w 300"/>
                      <a:gd name="T39" fmla="*/ 550359775 h 1194"/>
                      <a:gd name="T40" fmla="*/ 551187114 w 300"/>
                      <a:gd name="T41" fmla="*/ 550359775 h 1194"/>
                      <a:gd name="T42" fmla="*/ 551187114 w 300"/>
                      <a:gd name="T43" fmla="*/ 550359775 h 1194"/>
                      <a:gd name="T44" fmla="*/ 551187114 w 300"/>
                      <a:gd name="T45" fmla="*/ 550359775 h 1194"/>
                      <a:gd name="T46" fmla="*/ 551187114 w 300"/>
                      <a:gd name="T47" fmla="*/ 550359775 h 1194"/>
                      <a:gd name="T48" fmla="*/ 551187114 w 300"/>
                      <a:gd name="T49" fmla="*/ 550359775 h 1194"/>
                      <a:gd name="T50" fmla="*/ 551187114 w 300"/>
                      <a:gd name="T51" fmla="*/ 550359775 h 1194"/>
                      <a:gd name="T52" fmla="*/ 551187114 w 300"/>
                      <a:gd name="T53" fmla="*/ 550359775 h 1194"/>
                      <a:gd name="T54" fmla="*/ 551187114 w 300"/>
                      <a:gd name="T55" fmla="*/ 550359775 h 1194"/>
                      <a:gd name="T56" fmla="*/ 551187114 w 300"/>
                      <a:gd name="T57" fmla="*/ 550359775 h 1194"/>
                      <a:gd name="T58" fmla="*/ 551187114 w 300"/>
                      <a:gd name="T59" fmla="*/ 550359775 h 1194"/>
                      <a:gd name="T60" fmla="*/ 551187114 w 300"/>
                      <a:gd name="T61" fmla="*/ 550359775 h 1194"/>
                      <a:gd name="T62" fmla="*/ 551187114 w 300"/>
                      <a:gd name="T63" fmla="*/ 550359775 h 1194"/>
                      <a:gd name="T64" fmla="*/ 551187114 w 300"/>
                      <a:gd name="T65" fmla="*/ 550359775 h 1194"/>
                      <a:gd name="T66" fmla="*/ 551187114 w 300"/>
                      <a:gd name="T67" fmla="*/ 550359775 h 1194"/>
                      <a:gd name="T68" fmla="*/ 551187114 w 300"/>
                      <a:gd name="T69" fmla="*/ 550359775 h 1194"/>
                      <a:gd name="T70" fmla="*/ 551187114 w 300"/>
                      <a:gd name="T71" fmla="*/ 550359775 h 1194"/>
                      <a:gd name="T72" fmla="*/ 551187114 w 300"/>
                      <a:gd name="T73" fmla="*/ 550359775 h 1194"/>
                      <a:gd name="T74" fmla="*/ 551187114 w 300"/>
                      <a:gd name="T75" fmla="*/ 550359775 h 1194"/>
                      <a:gd name="T76" fmla="*/ 551187114 w 300"/>
                      <a:gd name="T77" fmla="*/ 550359775 h 1194"/>
                      <a:gd name="T78" fmla="*/ 551187114 w 300"/>
                      <a:gd name="T79" fmla="*/ 550359775 h 1194"/>
                      <a:gd name="T80" fmla="*/ 551187114 w 300"/>
                      <a:gd name="T81" fmla="*/ 550359775 h 1194"/>
                      <a:gd name="T82" fmla="*/ 551187114 w 300"/>
                      <a:gd name="T83" fmla="*/ 550359775 h 1194"/>
                      <a:gd name="T84" fmla="*/ 551187114 w 300"/>
                      <a:gd name="T85" fmla="*/ 550359775 h 1194"/>
                      <a:gd name="T86" fmla="*/ 551187114 w 300"/>
                      <a:gd name="T87" fmla="*/ 550359775 h 1194"/>
                      <a:gd name="T88" fmla="*/ 551187114 w 300"/>
                      <a:gd name="T89" fmla="*/ 550359775 h 1194"/>
                      <a:gd name="T90" fmla="*/ 551187114 w 300"/>
                      <a:gd name="T91" fmla="*/ 550359775 h 1194"/>
                      <a:gd name="T92" fmla="*/ 551187114 w 300"/>
                      <a:gd name="T93" fmla="*/ 550359775 h 1194"/>
                      <a:gd name="T94" fmla="*/ 551187114 w 300"/>
                      <a:gd name="T95" fmla="*/ 550359775 h 1194"/>
                      <a:gd name="T96" fmla="*/ 551187114 w 300"/>
                      <a:gd name="T97" fmla="*/ 550359775 h 1194"/>
                      <a:gd name="T98" fmla="*/ 551187114 w 300"/>
                      <a:gd name="T99" fmla="*/ 0 h 1194"/>
                      <a:gd name="T100" fmla="*/ 551187114 w 300"/>
                      <a:gd name="T101" fmla="*/ 550359775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rgbClr val="C0C0C0"/>
                  </a:solidFill>
                  <a:ln w="3175" algn="ctr">
                    <a:solidFill>
                      <a:schemeClr val="bg1"/>
                    </a:solidFill>
                    <a:round/>
                    <a:headEnd/>
                    <a:tailEnd/>
                  </a:ln>
                </p:spPr>
                <p:txBody>
                  <a:bodyPr/>
                  <a:lstStyle/>
                  <a:p>
                    <a:endParaRPr lang="es-ES"/>
                  </a:p>
                </p:txBody>
              </p:sp>
              <p:sp>
                <p:nvSpPr>
                  <p:cNvPr id="72859" name="Russia"/>
                  <p:cNvSpPr>
                    <a:spLocks noEditPoints="1"/>
                  </p:cNvSpPr>
                  <p:nvPr/>
                </p:nvSpPr>
                <p:spPr bwMode="auto">
                  <a:xfrm>
                    <a:off x="2985" y="724"/>
                    <a:ext cx="2314" cy="737"/>
                  </a:xfrm>
                  <a:custGeom>
                    <a:avLst/>
                    <a:gdLst>
                      <a:gd name="T0" fmla="*/ 549212404 w 9048"/>
                      <a:gd name="T1" fmla="*/ 549546713 h 2880"/>
                      <a:gd name="T2" fmla="*/ 549212404 w 9048"/>
                      <a:gd name="T3" fmla="*/ 549546713 h 2880"/>
                      <a:gd name="T4" fmla="*/ 549212404 w 9048"/>
                      <a:gd name="T5" fmla="*/ 549546713 h 2880"/>
                      <a:gd name="T6" fmla="*/ 549212404 w 9048"/>
                      <a:gd name="T7" fmla="*/ 549546713 h 2880"/>
                      <a:gd name="T8" fmla="*/ 549212404 w 9048"/>
                      <a:gd name="T9" fmla="*/ 549546713 h 2880"/>
                      <a:gd name="T10" fmla="*/ 549212404 w 9048"/>
                      <a:gd name="T11" fmla="*/ 549546713 h 2880"/>
                      <a:gd name="T12" fmla="*/ 549212404 w 9048"/>
                      <a:gd name="T13" fmla="*/ 549546713 h 2880"/>
                      <a:gd name="T14" fmla="*/ 549212404 w 9048"/>
                      <a:gd name="T15" fmla="*/ 549546713 h 2880"/>
                      <a:gd name="T16" fmla="*/ 549212404 w 9048"/>
                      <a:gd name="T17" fmla="*/ 549546713 h 2880"/>
                      <a:gd name="T18" fmla="*/ 549212404 w 9048"/>
                      <a:gd name="T19" fmla="*/ 549546713 h 2880"/>
                      <a:gd name="T20" fmla="*/ 549212404 w 9048"/>
                      <a:gd name="T21" fmla="*/ 549546713 h 2880"/>
                      <a:gd name="T22" fmla="*/ 549212404 w 9048"/>
                      <a:gd name="T23" fmla="*/ 549546713 h 2880"/>
                      <a:gd name="T24" fmla="*/ 549212404 w 9048"/>
                      <a:gd name="T25" fmla="*/ 549546713 h 2880"/>
                      <a:gd name="T26" fmla="*/ 549212404 w 9048"/>
                      <a:gd name="T27" fmla="*/ 549546713 h 2880"/>
                      <a:gd name="T28" fmla="*/ 549212404 w 9048"/>
                      <a:gd name="T29" fmla="*/ 549546713 h 2880"/>
                      <a:gd name="T30" fmla="*/ 549212404 w 9048"/>
                      <a:gd name="T31" fmla="*/ 549546713 h 2880"/>
                      <a:gd name="T32" fmla="*/ 549212404 w 9048"/>
                      <a:gd name="T33" fmla="*/ 549546713 h 2880"/>
                      <a:gd name="T34" fmla="*/ 549212404 w 9048"/>
                      <a:gd name="T35" fmla="*/ 549546713 h 2880"/>
                      <a:gd name="T36" fmla="*/ 549212404 w 9048"/>
                      <a:gd name="T37" fmla="*/ 549546713 h 2880"/>
                      <a:gd name="T38" fmla="*/ 549212404 w 9048"/>
                      <a:gd name="T39" fmla="*/ 549546713 h 2880"/>
                      <a:gd name="T40" fmla="*/ 549212404 w 9048"/>
                      <a:gd name="T41" fmla="*/ 549546713 h 2880"/>
                      <a:gd name="T42" fmla="*/ 549212404 w 9048"/>
                      <a:gd name="T43" fmla="*/ 549546713 h 2880"/>
                      <a:gd name="T44" fmla="*/ 549212404 w 9048"/>
                      <a:gd name="T45" fmla="*/ 549546713 h 2880"/>
                      <a:gd name="T46" fmla="*/ 549212404 w 9048"/>
                      <a:gd name="T47" fmla="*/ 549546713 h 2880"/>
                      <a:gd name="T48" fmla="*/ 549212404 w 9048"/>
                      <a:gd name="T49" fmla="*/ 549546713 h 2880"/>
                      <a:gd name="T50" fmla="*/ 549212404 w 9048"/>
                      <a:gd name="T51" fmla="*/ 549546713 h 2880"/>
                      <a:gd name="T52" fmla="*/ 549212404 w 9048"/>
                      <a:gd name="T53" fmla="*/ 549546713 h 2880"/>
                      <a:gd name="T54" fmla="*/ 549212404 w 9048"/>
                      <a:gd name="T55" fmla="*/ 549546713 h 2880"/>
                      <a:gd name="T56" fmla="*/ 549212404 w 9048"/>
                      <a:gd name="T57" fmla="*/ 549546713 h 2880"/>
                      <a:gd name="T58" fmla="*/ 549212404 w 9048"/>
                      <a:gd name="T59" fmla="*/ 549546713 h 2880"/>
                      <a:gd name="T60" fmla="*/ 549212404 w 9048"/>
                      <a:gd name="T61" fmla="*/ 549546713 h 2880"/>
                      <a:gd name="T62" fmla="*/ 549212404 w 9048"/>
                      <a:gd name="T63" fmla="*/ 549546713 h 2880"/>
                      <a:gd name="T64" fmla="*/ 549212404 w 9048"/>
                      <a:gd name="T65" fmla="*/ 549546713 h 2880"/>
                      <a:gd name="T66" fmla="*/ 549212404 w 9048"/>
                      <a:gd name="T67" fmla="*/ 549546713 h 2880"/>
                      <a:gd name="T68" fmla="*/ 549212404 w 9048"/>
                      <a:gd name="T69" fmla="*/ 549546713 h 2880"/>
                      <a:gd name="T70" fmla="*/ 549212404 w 9048"/>
                      <a:gd name="T71" fmla="*/ 549546713 h 2880"/>
                      <a:gd name="T72" fmla="*/ 549212404 w 9048"/>
                      <a:gd name="T73" fmla="*/ 549546713 h 2880"/>
                      <a:gd name="T74" fmla="*/ 549212404 w 9048"/>
                      <a:gd name="T75" fmla="*/ 549546713 h 2880"/>
                      <a:gd name="T76" fmla="*/ 549212404 w 9048"/>
                      <a:gd name="T77" fmla="*/ 549546713 h 2880"/>
                      <a:gd name="T78" fmla="*/ 549212404 w 9048"/>
                      <a:gd name="T79" fmla="*/ 549546713 h 2880"/>
                      <a:gd name="T80" fmla="*/ 549212404 w 9048"/>
                      <a:gd name="T81" fmla="*/ 549546713 h 2880"/>
                      <a:gd name="T82" fmla="*/ 549212404 w 9048"/>
                      <a:gd name="T83" fmla="*/ 549546713 h 2880"/>
                      <a:gd name="T84" fmla="*/ 549212404 w 9048"/>
                      <a:gd name="T85" fmla="*/ 549546713 h 2880"/>
                      <a:gd name="T86" fmla="*/ 549212404 w 9048"/>
                      <a:gd name="T87" fmla="*/ 549546713 h 2880"/>
                      <a:gd name="T88" fmla="*/ 549212404 w 9048"/>
                      <a:gd name="T89" fmla="*/ 549546713 h 2880"/>
                      <a:gd name="T90" fmla="*/ 549212404 w 9048"/>
                      <a:gd name="T91" fmla="*/ 549546713 h 2880"/>
                      <a:gd name="T92" fmla="*/ 549212404 w 9048"/>
                      <a:gd name="T93" fmla="*/ 549546713 h 2880"/>
                      <a:gd name="T94" fmla="*/ 549212404 w 9048"/>
                      <a:gd name="T95" fmla="*/ 549546713 h 2880"/>
                      <a:gd name="T96" fmla="*/ 549212404 w 9048"/>
                      <a:gd name="T97" fmla="*/ 549546713 h 2880"/>
                      <a:gd name="T98" fmla="*/ 549212404 w 9048"/>
                      <a:gd name="T99" fmla="*/ 549546713 h 2880"/>
                      <a:gd name="T100" fmla="*/ 549212404 w 9048"/>
                      <a:gd name="T101" fmla="*/ 549546713 h 2880"/>
                      <a:gd name="T102" fmla="*/ 549212404 w 9048"/>
                      <a:gd name="T103" fmla="*/ 549546713 h 2880"/>
                      <a:gd name="T104" fmla="*/ 549212404 w 9048"/>
                      <a:gd name="T105" fmla="*/ 549546713 h 2880"/>
                      <a:gd name="T106" fmla="*/ 549212404 w 9048"/>
                      <a:gd name="T107" fmla="*/ 549546713 h 2880"/>
                      <a:gd name="T108" fmla="*/ 549212404 w 9048"/>
                      <a:gd name="T109" fmla="*/ 549546713 h 2880"/>
                      <a:gd name="T110" fmla="*/ 549212404 w 9048"/>
                      <a:gd name="T111" fmla="*/ 549546713 h 2880"/>
                      <a:gd name="T112" fmla="*/ 549212404 w 9048"/>
                      <a:gd name="T113" fmla="*/ 549546713 h 2880"/>
                      <a:gd name="T114" fmla="*/ 549212404 w 9048"/>
                      <a:gd name="T115" fmla="*/ 549546713 h 2880"/>
                      <a:gd name="T116" fmla="*/ 549212404 w 9048"/>
                      <a:gd name="T117" fmla="*/ 549546713 h 2880"/>
                      <a:gd name="T118" fmla="*/ 549212404 w 9048"/>
                      <a:gd name="T119" fmla="*/ 549546713 h 2880"/>
                      <a:gd name="T120" fmla="*/ 549212404 w 9048"/>
                      <a:gd name="T121" fmla="*/ 549546713 h 2880"/>
                      <a:gd name="T122" fmla="*/ 549212404 w 9048"/>
                      <a:gd name="T123" fmla="*/ 549546713 h 2880"/>
                      <a:gd name="T124" fmla="*/ 549212404 w 9048"/>
                      <a:gd name="T125" fmla="*/ 549546713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rgbClr val="C0C0C0"/>
                  </a:solidFill>
                  <a:ln w="3175" algn="ctr">
                    <a:solidFill>
                      <a:schemeClr val="bg1"/>
                    </a:solidFill>
                    <a:round/>
                    <a:headEnd/>
                    <a:tailEnd/>
                  </a:ln>
                </p:spPr>
                <p:txBody>
                  <a:bodyPr/>
                  <a:lstStyle/>
                  <a:p>
                    <a:endParaRPr lang="es-ES"/>
                  </a:p>
                </p:txBody>
              </p:sp>
              <p:sp>
                <p:nvSpPr>
                  <p:cNvPr id="72860" name="Oman"/>
                  <p:cNvSpPr>
                    <a:spLocks/>
                  </p:cNvSpPr>
                  <p:nvPr/>
                </p:nvSpPr>
                <p:spPr bwMode="auto">
                  <a:xfrm>
                    <a:off x="3588" y="1794"/>
                    <a:ext cx="138" cy="172"/>
                  </a:xfrm>
                  <a:custGeom>
                    <a:avLst/>
                    <a:gdLst>
                      <a:gd name="T0" fmla="*/ 548800998 w 540"/>
                      <a:gd name="T1" fmla="*/ 549653222 h 672"/>
                      <a:gd name="T2" fmla="*/ 548800998 w 540"/>
                      <a:gd name="T3" fmla="*/ 549653222 h 672"/>
                      <a:gd name="T4" fmla="*/ 548800998 w 540"/>
                      <a:gd name="T5" fmla="*/ 549653222 h 672"/>
                      <a:gd name="T6" fmla="*/ 548800998 w 540"/>
                      <a:gd name="T7" fmla="*/ 549653222 h 672"/>
                      <a:gd name="T8" fmla="*/ 548800998 w 540"/>
                      <a:gd name="T9" fmla="*/ 549653222 h 672"/>
                      <a:gd name="T10" fmla="*/ 548800998 w 540"/>
                      <a:gd name="T11" fmla="*/ 549653222 h 672"/>
                      <a:gd name="T12" fmla="*/ 548800998 w 540"/>
                      <a:gd name="T13" fmla="*/ 549653222 h 672"/>
                      <a:gd name="T14" fmla="*/ 548800998 w 540"/>
                      <a:gd name="T15" fmla="*/ 549653222 h 672"/>
                      <a:gd name="T16" fmla="*/ 548800998 w 540"/>
                      <a:gd name="T17" fmla="*/ 549653222 h 672"/>
                      <a:gd name="T18" fmla="*/ 548800998 w 540"/>
                      <a:gd name="T19" fmla="*/ 549653222 h 672"/>
                      <a:gd name="T20" fmla="*/ 548800998 w 540"/>
                      <a:gd name="T21" fmla="*/ 549653222 h 672"/>
                      <a:gd name="T22" fmla="*/ 548800998 w 540"/>
                      <a:gd name="T23" fmla="*/ 549653222 h 672"/>
                      <a:gd name="T24" fmla="*/ 548800998 w 540"/>
                      <a:gd name="T25" fmla="*/ 549653222 h 672"/>
                      <a:gd name="T26" fmla="*/ 548800998 w 540"/>
                      <a:gd name="T27" fmla="*/ 549653222 h 672"/>
                      <a:gd name="T28" fmla="*/ 548800998 w 540"/>
                      <a:gd name="T29" fmla="*/ 549653222 h 672"/>
                      <a:gd name="T30" fmla="*/ 548800998 w 540"/>
                      <a:gd name="T31" fmla="*/ 549653222 h 672"/>
                      <a:gd name="T32" fmla="*/ 548800998 w 540"/>
                      <a:gd name="T33" fmla="*/ 549653222 h 672"/>
                      <a:gd name="T34" fmla="*/ 548800998 w 540"/>
                      <a:gd name="T35" fmla="*/ 549653222 h 672"/>
                      <a:gd name="T36" fmla="*/ 548800998 w 540"/>
                      <a:gd name="T37" fmla="*/ 549653222 h 672"/>
                      <a:gd name="T38" fmla="*/ 548800998 w 540"/>
                      <a:gd name="T39" fmla="*/ 549653222 h 672"/>
                      <a:gd name="T40" fmla="*/ 548800998 w 540"/>
                      <a:gd name="T41" fmla="*/ 549653222 h 672"/>
                      <a:gd name="T42" fmla="*/ 548800998 w 540"/>
                      <a:gd name="T43" fmla="*/ 549653222 h 672"/>
                      <a:gd name="T44" fmla="*/ 548800998 w 540"/>
                      <a:gd name="T45" fmla="*/ 549653222 h 672"/>
                      <a:gd name="T46" fmla="*/ 548800998 w 540"/>
                      <a:gd name="T47" fmla="*/ 549653222 h 672"/>
                      <a:gd name="T48" fmla="*/ 548800998 w 540"/>
                      <a:gd name="T49" fmla="*/ 549653222 h 672"/>
                      <a:gd name="T50" fmla="*/ 548800998 w 540"/>
                      <a:gd name="T51" fmla="*/ 0 h 672"/>
                      <a:gd name="T52" fmla="*/ 548800998 w 540"/>
                      <a:gd name="T53" fmla="*/ 549653222 h 672"/>
                      <a:gd name="T54" fmla="*/ 548800998 w 540"/>
                      <a:gd name="T55" fmla="*/ 549653222 h 672"/>
                      <a:gd name="T56" fmla="*/ 548800998 w 540"/>
                      <a:gd name="T57" fmla="*/ 549653222 h 672"/>
                      <a:gd name="T58" fmla="*/ 548800998 w 540"/>
                      <a:gd name="T59" fmla="*/ 549653222 h 672"/>
                      <a:gd name="T60" fmla="*/ 548800998 w 540"/>
                      <a:gd name="T61" fmla="*/ 549653222 h 672"/>
                      <a:gd name="T62" fmla="*/ 548800998 w 540"/>
                      <a:gd name="T63" fmla="*/ 549653222 h 672"/>
                      <a:gd name="T64" fmla="*/ 548800998 w 540"/>
                      <a:gd name="T65" fmla="*/ 549653222 h 672"/>
                      <a:gd name="T66" fmla="*/ 548800998 w 540"/>
                      <a:gd name="T67" fmla="*/ 549653222 h 672"/>
                      <a:gd name="T68" fmla="*/ 548800998 w 540"/>
                      <a:gd name="T69" fmla="*/ 549653222 h 672"/>
                      <a:gd name="T70" fmla="*/ 548800998 w 540"/>
                      <a:gd name="T71" fmla="*/ 549653222 h 672"/>
                      <a:gd name="T72" fmla="*/ 548800998 w 540"/>
                      <a:gd name="T73" fmla="*/ 549653222 h 672"/>
                      <a:gd name="T74" fmla="*/ 548800998 w 540"/>
                      <a:gd name="T75" fmla="*/ 549653222 h 672"/>
                      <a:gd name="T76" fmla="*/ 548800998 w 540"/>
                      <a:gd name="T77" fmla="*/ 549653222 h 672"/>
                      <a:gd name="T78" fmla="*/ 548800998 w 540"/>
                      <a:gd name="T79" fmla="*/ 549653222 h 672"/>
                      <a:gd name="T80" fmla="*/ 548800998 w 540"/>
                      <a:gd name="T81" fmla="*/ 549653222 h 672"/>
                      <a:gd name="T82" fmla="*/ 548800998 w 540"/>
                      <a:gd name="T83" fmla="*/ 549653222 h 672"/>
                      <a:gd name="T84" fmla="*/ 548800998 w 540"/>
                      <a:gd name="T85" fmla="*/ 549653222 h 672"/>
                      <a:gd name="T86" fmla="*/ 548800998 w 540"/>
                      <a:gd name="T87" fmla="*/ 549653222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rgbClr val="C0C0C0"/>
                  </a:solidFill>
                  <a:ln w="3175" algn="ctr">
                    <a:solidFill>
                      <a:schemeClr val="bg1"/>
                    </a:solidFill>
                    <a:round/>
                    <a:headEnd/>
                    <a:tailEnd/>
                  </a:ln>
                </p:spPr>
                <p:txBody>
                  <a:bodyPr/>
                  <a:lstStyle/>
                  <a:p>
                    <a:endParaRPr lang="es-ES"/>
                  </a:p>
                </p:txBody>
              </p:sp>
              <p:sp>
                <p:nvSpPr>
                  <p:cNvPr id="72861" name="Philippines"/>
                  <p:cNvSpPr>
                    <a:spLocks noEditPoints="1"/>
                  </p:cNvSpPr>
                  <p:nvPr/>
                </p:nvSpPr>
                <p:spPr bwMode="auto">
                  <a:xfrm>
                    <a:off x="4780" y="1924"/>
                    <a:ext cx="183" cy="307"/>
                  </a:xfrm>
                  <a:custGeom>
                    <a:avLst/>
                    <a:gdLst>
                      <a:gd name="T0" fmla="*/ 550405153 w 714"/>
                      <a:gd name="T1" fmla="*/ 549397545 h 1200"/>
                      <a:gd name="T2" fmla="*/ 550405153 w 714"/>
                      <a:gd name="T3" fmla="*/ 549397545 h 1200"/>
                      <a:gd name="T4" fmla="*/ 550405153 w 714"/>
                      <a:gd name="T5" fmla="*/ 549397545 h 1200"/>
                      <a:gd name="T6" fmla="*/ 550405153 w 714"/>
                      <a:gd name="T7" fmla="*/ 549397545 h 1200"/>
                      <a:gd name="T8" fmla="*/ 550405153 w 714"/>
                      <a:gd name="T9" fmla="*/ 549397545 h 1200"/>
                      <a:gd name="T10" fmla="*/ 550405153 w 714"/>
                      <a:gd name="T11" fmla="*/ 549397545 h 1200"/>
                      <a:gd name="T12" fmla="*/ 550405153 w 714"/>
                      <a:gd name="T13" fmla="*/ 549397545 h 1200"/>
                      <a:gd name="T14" fmla="*/ 550405153 w 714"/>
                      <a:gd name="T15" fmla="*/ 549397545 h 1200"/>
                      <a:gd name="T16" fmla="*/ 550405153 w 714"/>
                      <a:gd name="T17" fmla="*/ 549397545 h 1200"/>
                      <a:gd name="T18" fmla="*/ 550405153 w 714"/>
                      <a:gd name="T19" fmla="*/ 549397545 h 1200"/>
                      <a:gd name="T20" fmla="*/ 550405153 w 714"/>
                      <a:gd name="T21" fmla="*/ 549397545 h 1200"/>
                      <a:gd name="T22" fmla="*/ 550405153 w 714"/>
                      <a:gd name="T23" fmla="*/ 549397545 h 1200"/>
                      <a:gd name="T24" fmla="*/ 550405153 w 714"/>
                      <a:gd name="T25" fmla="*/ 549397545 h 1200"/>
                      <a:gd name="T26" fmla="*/ 550405153 w 714"/>
                      <a:gd name="T27" fmla="*/ 549397545 h 1200"/>
                      <a:gd name="T28" fmla="*/ 550405153 w 714"/>
                      <a:gd name="T29" fmla="*/ 549397545 h 1200"/>
                      <a:gd name="T30" fmla="*/ 550405153 w 714"/>
                      <a:gd name="T31" fmla="*/ 549397545 h 1200"/>
                      <a:gd name="T32" fmla="*/ 550405153 w 714"/>
                      <a:gd name="T33" fmla="*/ 549397545 h 1200"/>
                      <a:gd name="T34" fmla="*/ 550405153 w 714"/>
                      <a:gd name="T35" fmla="*/ 549397545 h 1200"/>
                      <a:gd name="T36" fmla="*/ 550405153 w 714"/>
                      <a:gd name="T37" fmla="*/ 549397545 h 1200"/>
                      <a:gd name="T38" fmla="*/ 550405153 w 714"/>
                      <a:gd name="T39" fmla="*/ 549397545 h 1200"/>
                      <a:gd name="T40" fmla="*/ 550405153 w 714"/>
                      <a:gd name="T41" fmla="*/ 549397545 h 1200"/>
                      <a:gd name="T42" fmla="*/ 550405153 w 714"/>
                      <a:gd name="T43" fmla="*/ 549397545 h 1200"/>
                      <a:gd name="T44" fmla="*/ 550405153 w 714"/>
                      <a:gd name="T45" fmla="*/ 549397545 h 1200"/>
                      <a:gd name="T46" fmla="*/ 550405153 w 714"/>
                      <a:gd name="T47" fmla="*/ 549397545 h 1200"/>
                      <a:gd name="T48" fmla="*/ 550405153 w 714"/>
                      <a:gd name="T49" fmla="*/ 549397545 h 1200"/>
                      <a:gd name="T50" fmla="*/ 550405153 w 714"/>
                      <a:gd name="T51" fmla="*/ 549397545 h 1200"/>
                      <a:gd name="T52" fmla="*/ 550405153 w 714"/>
                      <a:gd name="T53" fmla="*/ 549397545 h 1200"/>
                      <a:gd name="T54" fmla="*/ 550405153 w 714"/>
                      <a:gd name="T55" fmla="*/ 549397545 h 1200"/>
                      <a:gd name="T56" fmla="*/ 550405153 w 714"/>
                      <a:gd name="T57" fmla="*/ 549397545 h 1200"/>
                      <a:gd name="T58" fmla="*/ 550405153 w 714"/>
                      <a:gd name="T59" fmla="*/ 549397545 h 1200"/>
                      <a:gd name="T60" fmla="*/ 550405153 w 714"/>
                      <a:gd name="T61" fmla="*/ 549397545 h 1200"/>
                      <a:gd name="T62" fmla="*/ 550405153 w 714"/>
                      <a:gd name="T63" fmla="*/ 549397545 h 1200"/>
                      <a:gd name="T64" fmla="*/ 550405153 w 714"/>
                      <a:gd name="T65" fmla="*/ 549397545 h 1200"/>
                      <a:gd name="T66" fmla="*/ 550405153 w 714"/>
                      <a:gd name="T67" fmla="*/ 549397545 h 1200"/>
                      <a:gd name="T68" fmla="*/ 550405153 w 714"/>
                      <a:gd name="T69" fmla="*/ 549397545 h 1200"/>
                      <a:gd name="T70" fmla="*/ 550405153 w 714"/>
                      <a:gd name="T71" fmla="*/ 549397545 h 1200"/>
                      <a:gd name="T72" fmla="*/ 550405153 w 714"/>
                      <a:gd name="T73" fmla="*/ 549397545 h 1200"/>
                      <a:gd name="T74" fmla="*/ 550405153 w 714"/>
                      <a:gd name="T75" fmla="*/ 549397545 h 1200"/>
                      <a:gd name="T76" fmla="*/ 550405153 w 714"/>
                      <a:gd name="T77" fmla="*/ 549397545 h 1200"/>
                      <a:gd name="T78" fmla="*/ 550405153 w 714"/>
                      <a:gd name="T79" fmla="*/ 0 h 1200"/>
                      <a:gd name="T80" fmla="*/ 550405153 w 714"/>
                      <a:gd name="T81" fmla="*/ 549397545 h 1200"/>
                      <a:gd name="T82" fmla="*/ 550405153 w 714"/>
                      <a:gd name="T83" fmla="*/ 549397545 h 1200"/>
                      <a:gd name="T84" fmla="*/ 550405153 w 714"/>
                      <a:gd name="T85" fmla="*/ 549397545 h 1200"/>
                      <a:gd name="T86" fmla="*/ 550405153 w 714"/>
                      <a:gd name="T87" fmla="*/ 549397545 h 1200"/>
                      <a:gd name="T88" fmla="*/ 550405153 w 714"/>
                      <a:gd name="T89" fmla="*/ 549397545 h 1200"/>
                      <a:gd name="T90" fmla="*/ 550405153 w 714"/>
                      <a:gd name="T91" fmla="*/ 549397545 h 1200"/>
                      <a:gd name="T92" fmla="*/ 550405153 w 714"/>
                      <a:gd name="T93" fmla="*/ 549397545 h 1200"/>
                      <a:gd name="T94" fmla="*/ 550405153 w 714"/>
                      <a:gd name="T95" fmla="*/ 549397545 h 1200"/>
                      <a:gd name="T96" fmla="*/ 550405153 w 714"/>
                      <a:gd name="T97" fmla="*/ 549397545 h 1200"/>
                      <a:gd name="T98" fmla="*/ 550405153 w 714"/>
                      <a:gd name="T99" fmla="*/ 549397545 h 1200"/>
                      <a:gd name="T100" fmla="*/ 550405153 w 714"/>
                      <a:gd name="T101" fmla="*/ 549397545 h 1200"/>
                      <a:gd name="T102" fmla="*/ 550405153 w 714"/>
                      <a:gd name="T103" fmla="*/ 549397545 h 1200"/>
                      <a:gd name="T104" fmla="*/ 550405153 w 714"/>
                      <a:gd name="T105" fmla="*/ 549397545 h 1200"/>
                      <a:gd name="T106" fmla="*/ 550405153 w 714"/>
                      <a:gd name="T107" fmla="*/ 549397545 h 1200"/>
                      <a:gd name="T108" fmla="*/ 550405153 w 714"/>
                      <a:gd name="T109" fmla="*/ 549397545 h 1200"/>
                      <a:gd name="T110" fmla="*/ 550405153 w 714"/>
                      <a:gd name="T111" fmla="*/ 549397545 h 1200"/>
                      <a:gd name="T112" fmla="*/ 550405153 w 714"/>
                      <a:gd name="T113" fmla="*/ 549397545 h 1200"/>
                      <a:gd name="T114" fmla="*/ 550405153 w 714"/>
                      <a:gd name="T115" fmla="*/ 549397545 h 1200"/>
                      <a:gd name="T116" fmla="*/ 550405153 w 714"/>
                      <a:gd name="T117" fmla="*/ 549397545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rgbClr val="C0C0C0"/>
                  </a:solidFill>
                  <a:ln w="3175" algn="ctr">
                    <a:solidFill>
                      <a:schemeClr val="bg1"/>
                    </a:solidFill>
                    <a:round/>
                    <a:headEnd/>
                    <a:tailEnd/>
                  </a:ln>
                </p:spPr>
                <p:txBody>
                  <a:bodyPr/>
                  <a:lstStyle/>
                  <a:p>
                    <a:endParaRPr lang="es-ES"/>
                  </a:p>
                </p:txBody>
              </p:sp>
              <p:sp>
                <p:nvSpPr>
                  <p:cNvPr id="72862" name="Pakistan"/>
                  <p:cNvSpPr>
                    <a:spLocks/>
                  </p:cNvSpPr>
                  <p:nvPr/>
                </p:nvSpPr>
                <p:spPr bwMode="auto">
                  <a:xfrm>
                    <a:off x="3726" y="1547"/>
                    <a:ext cx="269" cy="270"/>
                  </a:xfrm>
                  <a:custGeom>
                    <a:avLst/>
                    <a:gdLst>
                      <a:gd name="T0" fmla="*/ 550164471 w 1050"/>
                      <a:gd name="T1" fmla="*/ 549072139 h 1056"/>
                      <a:gd name="T2" fmla="*/ 550164471 w 1050"/>
                      <a:gd name="T3" fmla="*/ 549072139 h 1056"/>
                      <a:gd name="T4" fmla="*/ 550164471 w 1050"/>
                      <a:gd name="T5" fmla="*/ 549072139 h 1056"/>
                      <a:gd name="T6" fmla="*/ 550164471 w 1050"/>
                      <a:gd name="T7" fmla="*/ 549072139 h 1056"/>
                      <a:gd name="T8" fmla="*/ 550164471 w 1050"/>
                      <a:gd name="T9" fmla="*/ 549072139 h 1056"/>
                      <a:gd name="T10" fmla="*/ 550164471 w 1050"/>
                      <a:gd name="T11" fmla="*/ 549072139 h 1056"/>
                      <a:gd name="T12" fmla="*/ 550164471 w 1050"/>
                      <a:gd name="T13" fmla="*/ 549072139 h 1056"/>
                      <a:gd name="T14" fmla="*/ 550164471 w 1050"/>
                      <a:gd name="T15" fmla="*/ 549072139 h 1056"/>
                      <a:gd name="T16" fmla="*/ 550164471 w 1050"/>
                      <a:gd name="T17" fmla="*/ 549072139 h 1056"/>
                      <a:gd name="T18" fmla="*/ 550164471 w 1050"/>
                      <a:gd name="T19" fmla="*/ 549072139 h 1056"/>
                      <a:gd name="T20" fmla="*/ 550164471 w 1050"/>
                      <a:gd name="T21" fmla="*/ 549072139 h 1056"/>
                      <a:gd name="T22" fmla="*/ 550164471 w 1050"/>
                      <a:gd name="T23" fmla="*/ 549072139 h 1056"/>
                      <a:gd name="T24" fmla="*/ 550164471 w 1050"/>
                      <a:gd name="T25" fmla="*/ 549072139 h 1056"/>
                      <a:gd name="T26" fmla="*/ 550164471 w 1050"/>
                      <a:gd name="T27" fmla="*/ 549072139 h 1056"/>
                      <a:gd name="T28" fmla="*/ 550164471 w 1050"/>
                      <a:gd name="T29" fmla="*/ 549072139 h 1056"/>
                      <a:gd name="T30" fmla="*/ 550164471 w 1050"/>
                      <a:gd name="T31" fmla="*/ 549072139 h 1056"/>
                      <a:gd name="T32" fmla="*/ 550164471 w 1050"/>
                      <a:gd name="T33" fmla="*/ 549072139 h 1056"/>
                      <a:gd name="T34" fmla="*/ 550164471 w 1050"/>
                      <a:gd name="T35" fmla="*/ 549072139 h 1056"/>
                      <a:gd name="T36" fmla="*/ 550164471 w 1050"/>
                      <a:gd name="T37" fmla="*/ 549072139 h 1056"/>
                      <a:gd name="T38" fmla="*/ 550164471 w 1050"/>
                      <a:gd name="T39" fmla="*/ 549072139 h 1056"/>
                      <a:gd name="T40" fmla="*/ 550164471 w 1050"/>
                      <a:gd name="T41" fmla="*/ 549072139 h 1056"/>
                      <a:gd name="T42" fmla="*/ 550164471 w 1050"/>
                      <a:gd name="T43" fmla="*/ 549072139 h 1056"/>
                      <a:gd name="T44" fmla="*/ 0 w 1050"/>
                      <a:gd name="T45" fmla="*/ 549072139 h 1056"/>
                      <a:gd name="T46" fmla="*/ 550164471 w 1050"/>
                      <a:gd name="T47" fmla="*/ 549072139 h 1056"/>
                      <a:gd name="T48" fmla="*/ 550164471 w 1050"/>
                      <a:gd name="T49" fmla="*/ 549072139 h 1056"/>
                      <a:gd name="T50" fmla="*/ 550164471 w 1050"/>
                      <a:gd name="T51" fmla="*/ 549072139 h 1056"/>
                      <a:gd name="T52" fmla="*/ 550164471 w 1050"/>
                      <a:gd name="T53" fmla="*/ 549072139 h 1056"/>
                      <a:gd name="T54" fmla="*/ 550164471 w 1050"/>
                      <a:gd name="T55" fmla="*/ 549072139 h 1056"/>
                      <a:gd name="T56" fmla="*/ 550164471 w 1050"/>
                      <a:gd name="T57" fmla="*/ 549072139 h 1056"/>
                      <a:gd name="T58" fmla="*/ 550164471 w 1050"/>
                      <a:gd name="T59" fmla="*/ 549072139 h 1056"/>
                      <a:gd name="T60" fmla="*/ 550164471 w 1050"/>
                      <a:gd name="T61" fmla="*/ 549072139 h 1056"/>
                      <a:gd name="T62" fmla="*/ 550164471 w 1050"/>
                      <a:gd name="T63" fmla="*/ 549072139 h 1056"/>
                      <a:gd name="T64" fmla="*/ 550164471 w 1050"/>
                      <a:gd name="T65" fmla="*/ 549072139 h 1056"/>
                      <a:gd name="T66" fmla="*/ 550164471 w 1050"/>
                      <a:gd name="T67" fmla="*/ 549072139 h 1056"/>
                      <a:gd name="T68" fmla="*/ 550164471 w 1050"/>
                      <a:gd name="T69" fmla="*/ 549072139 h 1056"/>
                      <a:gd name="T70" fmla="*/ 550164471 w 1050"/>
                      <a:gd name="T71" fmla="*/ 549072139 h 1056"/>
                      <a:gd name="T72" fmla="*/ 550164471 w 1050"/>
                      <a:gd name="T73" fmla="*/ 549072139 h 1056"/>
                      <a:gd name="T74" fmla="*/ 550164471 w 1050"/>
                      <a:gd name="T75" fmla="*/ 549072139 h 1056"/>
                      <a:gd name="T76" fmla="*/ 550164471 w 1050"/>
                      <a:gd name="T77" fmla="*/ 549072139 h 1056"/>
                      <a:gd name="T78" fmla="*/ 550164471 w 1050"/>
                      <a:gd name="T79" fmla="*/ 549072139 h 1056"/>
                      <a:gd name="T80" fmla="*/ 550164471 w 1050"/>
                      <a:gd name="T81" fmla="*/ 549072139 h 1056"/>
                      <a:gd name="T82" fmla="*/ 550164471 w 1050"/>
                      <a:gd name="T83" fmla="*/ 549072139 h 1056"/>
                      <a:gd name="T84" fmla="*/ 550164471 w 1050"/>
                      <a:gd name="T85" fmla="*/ 549072139 h 1056"/>
                      <a:gd name="T86" fmla="*/ 550164471 w 1050"/>
                      <a:gd name="T87" fmla="*/ 549072139 h 1056"/>
                      <a:gd name="T88" fmla="*/ 550164471 w 1050"/>
                      <a:gd name="T89" fmla="*/ 549072139 h 1056"/>
                      <a:gd name="T90" fmla="*/ 550164471 w 1050"/>
                      <a:gd name="T91" fmla="*/ 549072139 h 1056"/>
                      <a:gd name="T92" fmla="*/ 550164471 w 1050"/>
                      <a:gd name="T93" fmla="*/ 549072139 h 1056"/>
                      <a:gd name="T94" fmla="*/ 550164471 w 1050"/>
                      <a:gd name="T95" fmla="*/ 549072139 h 1056"/>
                      <a:gd name="T96" fmla="*/ 550164471 w 1050"/>
                      <a:gd name="T97" fmla="*/ 549072139 h 1056"/>
                      <a:gd name="T98" fmla="*/ 550164471 w 1050"/>
                      <a:gd name="T99" fmla="*/ 549072139 h 1056"/>
                      <a:gd name="T100" fmla="*/ 550164471 w 1050"/>
                      <a:gd name="T101" fmla="*/ 549072139 h 1056"/>
                      <a:gd name="T102" fmla="*/ 550164471 w 1050"/>
                      <a:gd name="T103" fmla="*/ 549072139 h 1056"/>
                      <a:gd name="T104" fmla="*/ 550164471 w 1050"/>
                      <a:gd name="T105" fmla="*/ 549072139 h 1056"/>
                      <a:gd name="T106" fmla="*/ 550164471 w 1050"/>
                      <a:gd name="T107" fmla="*/ 549072139 h 1056"/>
                      <a:gd name="T108" fmla="*/ 550164471 w 1050"/>
                      <a:gd name="T109" fmla="*/ 549072139 h 1056"/>
                      <a:gd name="T110" fmla="*/ 550164471 w 1050"/>
                      <a:gd name="T111" fmla="*/ 549072139 h 1056"/>
                      <a:gd name="T112" fmla="*/ 550164471 w 1050"/>
                      <a:gd name="T113" fmla="*/ 549072139 h 1056"/>
                      <a:gd name="T114" fmla="*/ 550164471 w 1050"/>
                      <a:gd name="T115" fmla="*/ 549072139 h 1056"/>
                      <a:gd name="T116" fmla="*/ 550164471 w 1050"/>
                      <a:gd name="T117" fmla="*/ 549072139 h 1056"/>
                      <a:gd name="T118" fmla="*/ 550164471 w 1050"/>
                      <a:gd name="T119" fmla="*/ 549072139 h 1056"/>
                      <a:gd name="T120" fmla="*/ 550164471 w 1050"/>
                      <a:gd name="T121" fmla="*/ 549072139 h 1056"/>
                      <a:gd name="T122" fmla="*/ 550164471 w 1050"/>
                      <a:gd name="T123" fmla="*/ 549072139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rgbClr val="C0C0C0"/>
                  </a:solidFill>
                  <a:ln w="3175" algn="ctr">
                    <a:solidFill>
                      <a:schemeClr val="bg1"/>
                    </a:solidFill>
                    <a:round/>
                    <a:headEnd/>
                    <a:tailEnd/>
                  </a:ln>
                </p:spPr>
                <p:txBody>
                  <a:bodyPr/>
                  <a:lstStyle/>
                  <a:p>
                    <a:endParaRPr lang="es-ES"/>
                  </a:p>
                </p:txBody>
              </p:sp>
              <p:sp>
                <p:nvSpPr>
                  <p:cNvPr id="72863" name="Parcel Islands"/>
                  <p:cNvSpPr>
                    <a:spLocks noEditPoints="1"/>
                  </p:cNvSpPr>
                  <p:nvPr/>
                </p:nvSpPr>
                <p:spPr bwMode="auto">
                  <a:xfrm>
                    <a:off x="4656" y="1954"/>
                    <a:ext cx="24" cy="16"/>
                  </a:xfrm>
                  <a:custGeom>
                    <a:avLst/>
                    <a:gdLst>
                      <a:gd name="T0" fmla="*/ 536870613 w 96"/>
                      <a:gd name="T1" fmla="*/ 520601732 h 66"/>
                      <a:gd name="T2" fmla="*/ 536870613 w 96"/>
                      <a:gd name="T3" fmla="*/ 520601732 h 66"/>
                      <a:gd name="T4" fmla="*/ 0 w 96"/>
                      <a:gd name="T5" fmla="*/ 520601732 h 66"/>
                      <a:gd name="T6" fmla="*/ 0 w 96"/>
                      <a:gd name="T7" fmla="*/ 520601732 h 66"/>
                      <a:gd name="T8" fmla="*/ 536870613 w 96"/>
                      <a:gd name="T9" fmla="*/ 520601732 h 66"/>
                      <a:gd name="T10" fmla="*/ 536870613 w 96"/>
                      <a:gd name="T11" fmla="*/ 520601732 h 66"/>
                      <a:gd name="T12" fmla="*/ 536870613 w 96"/>
                      <a:gd name="T13" fmla="*/ 520601732 h 66"/>
                      <a:gd name="T14" fmla="*/ 536870613 w 96"/>
                      <a:gd name="T15" fmla="*/ 520601732 h 66"/>
                      <a:gd name="T16" fmla="*/ 536870613 w 96"/>
                      <a:gd name="T17" fmla="*/ 520601732 h 66"/>
                      <a:gd name="T18" fmla="*/ 536870613 w 96"/>
                      <a:gd name="T19" fmla="*/ 0 h 66"/>
                      <a:gd name="T20" fmla="*/ 536870613 w 96"/>
                      <a:gd name="T21" fmla="*/ 520601732 h 66"/>
                      <a:gd name="T22" fmla="*/ 536870613 w 96"/>
                      <a:gd name="T23" fmla="*/ 520601732 h 66"/>
                      <a:gd name="T24" fmla="*/ 536870613 w 96"/>
                      <a:gd name="T25" fmla="*/ 520601732 h 66"/>
                      <a:gd name="T26" fmla="*/ 536870613 w 96"/>
                      <a:gd name="T27" fmla="*/ 520601732 h 66"/>
                      <a:gd name="T28" fmla="*/ 536870613 w 96"/>
                      <a:gd name="T29" fmla="*/ 0 h 66"/>
                      <a:gd name="T30" fmla="*/ 536870613 w 96"/>
                      <a:gd name="T31" fmla="*/ 0 h 66"/>
                      <a:gd name="T32" fmla="*/ 536870613 w 96"/>
                      <a:gd name="T33" fmla="*/ 520601732 h 66"/>
                      <a:gd name="T34" fmla="*/ 536870613 w 96"/>
                      <a:gd name="T35" fmla="*/ 520601732 h 66"/>
                      <a:gd name="T36" fmla="*/ 536870613 w 96"/>
                      <a:gd name="T37" fmla="*/ 520601732 h 66"/>
                      <a:gd name="T38" fmla="*/ 536870613 w 96"/>
                      <a:gd name="T39" fmla="*/ 520601732 h 66"/>
                      <a:gd name="T40" fmla="*/ 536870613 w 96"/>
                      <a:gd name="T41" fmla="*/ 520601732 h 66"/>
                      <a:gd name="T42" fmla="*/ 536870613 w 96"/>
                      <a:gd name="T43" fmla="*/ 520601732 h 66"/>
                      <a:gd name="T44" fmla="*/ 536870613 w 96"/>
                      <a:gd name="T45" fmla="*/ 520601732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rgbClr val="C0C0C0"/>
                  </a:solidFill>
                  <a:ln w="3175" algn="ctr">
                    <a:solidFill>
                      <a:schemeClr val="bg1"/>
                    </a:solidFill>
                    <a:round/>
                    <a:headEnd/>
                    <a:tailEnd/>
                  </a:ln>
                </p:spPr>
                <p:txBody>
                  <a:bodyPr/>
                  <a:lstStyle/>
                  <a:p>
                    <a:endParaRPr lang="es-ES"/>
                  </a:p>
                </p:txBody>
              </p:sp>
              <p:sp>
                <p:nvSpPr>
                  <p:cNvPr id="72864" name="Nepal"/>
                  <p:cNvSpPr>
                    <a:spLocks/>
                  </p:cNvSpPr>
                  <p:nvPr/>
                </p:nvSpPr>
                <p:spPr bwMode="auto">
                  <a:xfrm>
                    <a:off x="4064" y="1682"/>
                    <a:ext cx="150" cy="84"/>
                  </a:xfrm>
                  <a:custGeom>
                    <a:avLst/>
                    <a:gdLst>
                      <a:gd name="T0" fmla="*/ 547827103 w 588"/>
                      <a:gd name="T1" fmla="*/ 546631869 h 330"/>
                      <a:gd name="T2" fmla="*/ 547827103 w 588"/>
                      <a:gd name="T3" fmla="*/ 546631869 h 330"/>
                      <a:gd name="T4" fmla="*/ 547827103 w 588"/>
                      <a:gd name="T5" fmla="*/ 546631869 h 330"/>
                      <a:gd name="T6" fmla="*/ 547827103 w 588"/>
                      <a:gd name="T7" fmla="*/ 546631869 h 330"/>
                      <a:gd name="T8" fmla="*/ 547827103 w 588"/>
                      <a:gd name="T9" fmla="*/ 546631869 h 330"/>
                      <a:gd name="T10" fmla="*/ 547827103 w 588"/>
                      <a:gd name="T11" fmla="*/ 546631869 h 330"/>
                      <a:gd name="T12" fmla="*/ 547827103 w 588"/>
                      <a:gd name="T13" fmla="*/ 546631869 h 330"/>
                      <a:gd name="T14" fmla="*/ 547827103 w 588"/>
                      <a:gd name="T15" fmla="*/ 546631869 h 330"/>
                      <a:gd name="T16" fmla="*/ 547827103 w 588"/>
                      <a:gd name="T17" fmla="*/ 546631869 h 330"/>
                      <a:gd name="T18" fmla="*/ 547827103 w 588"/>
                      <a:gd name="T19" fmla="*/ 546631869 h 330"/>
                      <a:gd name="T20" fmla="*/ 547827103 w 588"/>
                      <a:gd name="T21" fmla="*/ 546631869 h 330"/>
                      <a:gd name="T22" fmla="*/ 547827103 w 588"/>
                      <a:gd name="T23" fmla="*/ 546631869 h 330"/>
                      <a:gd name="T24" fmla="*/ 547827103 w 588"/>
                      <a:gd name="T25" fmla="*/ 546631869 h 330"/>
                      <a:gd name="T26" fmla="*/ 547827103 w 588"/>
                      <a:gd name="T27" fmla="*/ 546631869 h 330"/>
                      <a:gd name="T28" fmla="*/ 547827103 w 588"/>
                      <a:gd name="T29" fmla="*/ 546631869 h 330"/>
                      <a:gd name="T30" fmla="*/ 547827103 w 588"/>
                      <a:gd name="T31" fmla="*/ 546631869 h 330"/>
                      <a:gd name="T32" fmla="*/ 547827103 w 588"/>
                      <a:gd name="T33" fmla="*/ 546631869 h 330"/>
                      <a:gd name="T34" fmla="*/ 547827103 w 588"/>
                      <a:gd name="T35" fmla="*/ 546631869 h 330"/>
                      <a:gd name="T36" fmla="*/ 547827103 w 588"/>
                      <a:gd name="T37" fmla="*/ 546631869 h 330"/>
                      <a:gd name="T38" fmla="*/ 547827103 w 588"/>
                      <a:gd name="T39" fmla="*/ 546631869 h 330"/>
                      <a:gd name="T40" fmla="*/ 547827103 w 588"/>
                      <a:gd name="T41" fmla="*/ 546631869 h 330"/>
                      <a:gd name="T42" fmla="*/ 547827103 w 588"/>
                      <a:gd name="T43" fmla="*/ 546631869 h 330"/>
                      <a:gd name="T44" fmla="*/ 547827103 w 588"/>
                      <a:gd name="T45" fmla="*/ 546631869 h 330"/>
                      <a:gd name="T46" fmla="*/ 547827103 w 588"/>
                      <a:gd name="T47" fmla="*/ 546631869 h 330"/>
                      <a:gd name="T48" fmla="*/ 547827103 w 588"/>
                      <a:gd name="T49" fmla="*/ 546631869 h 330"/>
                      <a:gd name="T50" fmla="*/ 547827103 w 588"/>
                      <a:gd name="T51" fmla="*/ 546631869 h 330"/>
                      <a:gd name="T52" fmla="*/ 547827103 w 588"/>
                      <a:gd name="T53" fmla="*/ 546631869 h 330"/>
                      <a:gd name="T54" fmla="*/ 547827103 w 588"/>
                      <a:gd name="T55" fmla="*/ 546631869 h 330"/>
                      <a:gd name="T56" fmla="*/ 547827103 w 588"/>
                      <a:gd name="T57" fmla="*/ 546631869 h 330"/>
                      <a:gd name="T58" fmla="*/ 547827103 w 588"/>
                      <a:gd name="T59" fmla="*/ 546631869 h 330"/>
                      <a:gd name="T60" fmla="*/ 547827103 w 588"/>
                      <a:gd name="T61" fmla="*/ 546631869 h 330"/>
                      <a:gd name="T62" fmla="*/ 547827103 w 588"/>
                      <a:gd name="T63" fmla="*/ 546631869 h 330"/>
                      <a:gd name="T64" fmla="*/ 547827103 w 588"/>
                      <a:gd name="T65" fmla="*/ 546631869 h 330"/>
                      <a:gd name="T66" fmla="*/ 547827103 w 588"/>
                      <a:gd name="T67" fmla="*/ 546631869 h 330"/>
                      <a:gd name="T68" fmla="*/ 547827103 w 588"/>
                      <a:gd name="T69" fmla="*/ 546631869 h 330"/>
                      <a:gd name="T70" fmla="*/ 547827103 w 588"/>
                      <a:gd name="T71" fmla="*/ 0 h 330"/>
                      <a:gd name="T72" fmla="*/ 547827103 w 588"/>
                      <a:gd name="T73" fmla="*/ 546631869 h 330"/>
                      <a:gd name="T74" fmla="*/ 547827103 w 588"/>
                      <a:gd name="T75" fmla="*/ 546631869 h 330"/>
                      <a:gd name="T76" fmla="*/ 547827103 w 588"/>
                      <a:gd name="T77" fmla="*/ 546631869 h 330"/>
                      <a:gd name="T78" fmla="*/ 547827103 w 588"/>
                      <a:gd name="T79" fmla="*/ 546631869 h 330"/>
                      <a:gd name="T80" fmla="*/ 547827103 w 588"/>
                      <a:gd name="T81" fmla="*/ 546631869 h 330"/>
                      <a:gd name="T82" fmla="*/ 547827103 w 588"/>
                      <a:gd name="T83" fmla="*/ 546631869 h 330"/>
                      <a:gd name="T84" fmla="*/ 0 w 588"/>
                      <a:gd name="T85" fmla="*/ 546631869 h 330"/>
                      <a:gd name="T86" fmla="*/ 547827103 w 588"/>
                      <a:gd name="T87" fmla="*/ 546631869 h 330"/>
                      <a:gd name="T88" fmla="*/ 547827103 w 588"/>
                      <a:gd name="T89" fmla="*/ 546631869 h 330"/>
                      <a:gd name="T90" fmla="*/ 547827103 w 588"/>
                      <a:gd name="T91" fmla="*/ 546631869 h 330"/>
                      <a:gd name="T92" fmla="*/ 547827103 w 588"/>
                      <a:gd name="T93" fmla="*/ 546631869 h 330"/>
                      <a:gd name="T94" fmla="*/ 547827103 w 588"/>
                      <a:gd name="T95" fmla="*/ 546631869 h 330"/>
                      <a:gd name="T96" fmla="*/ 547827103 w 588"/>
                      <a:gd name="T97" fmla="*/ 546631869 h 330"/>
                      <a:gd name="T98" fmla="*/ 547827103 w 588"/>
                      <a:gd name="T99" fmla="*/ 546631869 h 330"/>
                      <a:gd name="T100" fmla="*/ 547827103 w 588"/>
                      <a:gd name="T101" fmla="*/ 546631869 h 330"/>
                      <a:gd name="T102" fmla="*/ 547827103 w 588"/>
                      <a:gd name="T103" fmla="*/ 546631869 h 330"/>
                      <a:gd name="T104" fmla="*/ 547827103 w 588"/>
                      <a:gd name="T105" fmla="*/ 546631869 h 330"/>
                      <a:gd name="T106" fmla="*/ 547827103 w 588"/>
                      <a:gd name="T107" fmla="*/ 546631869 h 330"/>
                      <a:gd name="T108" fmla="*/ 547827103 w 588"/>
                      <a:gd name="T109" fmla="*/ 546631869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rgbClr val="C0C0C0"/>
                  </a:solidFill>
                  <a:ln w="3175" algn="ctr">
                    <a:solidFill>
                      <a:schemeClr val="bg1"/>
                    </a:solidFill>
                    <a:round/>
                    <a:headEnd/>
                    <a:tailEnd/>
                  </a:ln>
                </p:spPr>
                <p:txBody>
                  <a:bodyPr/>
                  <a:lstStyle/>
                  <a:p>
                    <a:endParaRPr lang="es-ES"/>
                  </a:p>
                </p:txBody>
              </p:sp>
              <p:sp>
                <p:nvSpPr>
                  <p:cNvPr id="72865" name="Myanmar"/>
                  <p:cNvSpPr>
                    <a:spLocks/>
                  </p:cNvSpPr>
                  <p:nvPr/>
                </p:nvSpPr>
                <p:spPr bwMode="auto">
                  <a:xfrm>
                    <a:off x="4300" y="1722"/>
                    <a:ext cx="163" cy="383"/>
                  </a:xfrm>
                  <a:custGeom>
                    <a:avLst/>
                    <a:gdLst>
                      <a:gd name="T0" fmla="*/ 550376756 w 636"/>
                      <a:gd name="T1" fmla="*/ 548323849 h 1500"/>
                      <a:gd name="T2" fmla="*/ 550376756 w 636"/>
                      <a:gd name="T3" fmla="*/ 548323849 h 1500"/>
                      <a:gd name="T4" fmla="*/ 550376756 w 636"/>
                      <a:gd name="T5" fmla="*/ 548323849 h 1500"/>
                      <a:gd name="T6" fmla="*/ 550376756 w 636"/>
                      <a:gd name="T7" fmla="*/ 548323849 h 1500"/>
                      <a:gd name="T8" fmla="*/ 550376756 w 636"/>
                      <a:gd name="T9" fmla="*/ 548323849 h 1500"/>
                      <a:gd name="T10" fmla="*/ 550376756 w 636"/>
                      <a:gd name="T11" fmla="*/ 548323849 h 1500"/>
                      <a:gd name="T12" fmla="*/ 550376756 w 636"/>
                      <a:gd name="T13" fmla="*/ 548323849 h 1500"/>
                      <a:gd name="T14" fmla="*/ 550376756 w 636"/>
                      <a:gd name="T15" fmla="*/ 548323849 h 1500"/>
                      <a:gd name="T16" fmla="*/ 550376756 w 636"/>
                      <a:gd name="T17" fmla="*/ 548323849 h 1500"/>
                      <a:gd name="T18" fmla="*/ 550376756 w 636"/>
                      <a:gd name="T19" fmla="*/ 548323849 h 1500"/>
                      <a:gd name="T20" fmla="*/ 550376756 w 636"/>
                      <a:gd name="T21" fmla="*/ 548323849 h 1500"/>
                      <a:gd name="T22" fmla="*/ 550376756 w 636"/>
                      <a:gd name="T23" fmla="*/ 548323849 h 1500"/>
                      <a:gd name="T24" fmla="*/ 550376756 w 636"/>
                      <a:gd name="T25" fmla="*/ 548323849 h 1500"/>
                      <a:gd name="T26" fmla="*/ 550376756 w 636"/>
                      <a:gd name="T27" fmla="*/ 548323849 h 1500"/>
                      <a:gd name="T28" fmla="*/ 550376756 w 636"/>
                      <a:gd name="T29" fmla="*/ 548323849 h 1500"/>
                      <a:gd name="T30" fmla="*/ 550376756 w 636"/>
                      <a:gd name="T31" fmla="*/ 548323849 h 1500"/>
                      <a:gd name="T32" fmla="*/ 550376756 w 636"/>
                      <a:gd name="T33" fmla="*/ 548323849 h 1500"/>
                      <a:gd name="T34" fmla="*/ 550376756 w 636"/>
                      <a:gd name="T35" fmla="*/ 548323849 h 1500"/>
                      <a:gd name="T36" fmla="*/ 550376756 w 636"/>
                      <a:gd name="T37" fmla="*/ 548323849 h 1500"/>
                      <a:gd name="T38" fmla="*/ 550376756 w 636"/>
                      <a:gd name="T39" fmla="*/ 548323849 h 1500"/>
                      <a:gd name="T40" fmla="*/ 550376756 w 636"/>
                      <a:gd name="T41" fmla="*/ 548323849 h 1500"/>
                      <a:gd name="T42" fmla="*/ 550376756 w 636"/>
                      <a:gd name="T43" fmla="*/ 548323849 h 1500"/>
                      <a:gd name="T44" fmla="*/ 550376756 w 636"/>
                      <a:gd name="T45" fmla="*/ 548323849 h 1500"/>
                      <a:gd name="T46" fmla="*/ 550376756 w 636"/>
                      <a:gd name="T47" fmla="*/ 548323849 h 1500"/>
                      <a:gd name="T48" fmla="*/ 550376756 w 636"/>
                      <a:gd name="T49" fmla="*/ 548323849 h 1500"/>
                      <a:gd name="T50" fmla="*/ 550376756 w 636"/>
                      <a:gd name="T51" fmla="*/ 548323849 h 1500"/>
                      <a:gd name="T52" fmla="*/ 550376756 w 636"/>
                      <a:gd name="T53" fmla="*/ 548323849 h 1500"/>
                      <a:gd name="T54" fmla="*/ 550376756 w 636"/>
                      <a:gd name="T55" fmla="*/ 548323849 h 1500"/>
                      <a:gd name="T56" fmla="*/ 550376756 w 636"/>
                      <a:gd name="T57" fmla="*/ 548323849 h 1500"/>
                      <a:gd name="T58" fmla="*/ 550376756 w 636"/>
                      <a:gd name="T59" fmla="*/ 548323849 h 1500"/>
                      <a:gd name="T60" fmla="*/ 550376756 w 636"/>
                      <a:gd name="T61" fmla="*/ 548323849 h 1500"/>
                      <a:gd name="T62" fmla="*/ 550376756 w 636"/>
                      <a:gd name="T63" fmla="*/ 548323849 h 1500"/>
                      <a:gd name="T64" fmla="*/ 550376756 w 636"/>
                      <a:gd name="T65" fmla="*/ 548323849 h 1500"/>
                      <a:gd name="T66" fmla="*/ 550376756 w 636"/>
                      <a:gd name="T67" fmla="*/ 548323849 h 1500"/>
                      <a:gd name="T68" fmla="*/ 550376756 w 636"/>
                      <a:gd name="T69" fmla="*/ 548323849 h 1500"/>
                      <a:gd name="T70" fmla="*/ 550376756 w 636"/>
                      <a:gd name="T71" fmla="*/ 548323849 h 1500"/>
                      <a:gd name="T72" fmla="*/ 550376756 w 636"/>
                      <a:gd name="T73" fmla="*/ 548323849 h 1500"/>
                      <a:gd name="T74" fmla="*/ 550376756 w 636"/>
                      <a:gd name="T75" fmla="*/ 548323849 h 1500"/>
                      <a:gd name="T76" fmla="*/ 550376756 w 636"/>
                      <a:gd name="T77" fmla="*/ 548323849 h 1500"/>
                      <a:gd name="T78" fmla="*/ 550376756 w 636"/>
                      <a:gd name="T79" fmla="*/ 548323849 h 1500"/>
                      <a:gd name="T80" fmla="*/ 550376756 w 636"/>
                      <a:gd name="T81" fmla="*/ 548323849 h 1500"/>
                      <a:gd name="T82" fmla="*/ 550376756 w 636"/>
                      <a:gd name="T83" fmla="*/ 548323849 h 1500"/>
                      <a:gd name="T84" fmla="*/ 550376756 w 636"/>
                      <a:gd name="T85" fmla="*/ 548323849 h 1500"/>
                      <a:gd name="T86" fmla="*/ 550376756 w 636"/>
                      <a:gd name="T87" fmla="*/ 0 h 1500"/>
                      <a:gd name="T88" fmla="*/ 550376756 w 636"/>
                      <a:gd name="T89" fmla="*/ 548323849 h 1500"/>
                      <a:gd name="T90" fmla="*/ 550376756 w 636"/>
                      <a:gd name="T91" fmla="*/ 548323849 h 1500"/>
                      <a:gd name="T92" fmla="*/ 550376756 w 636"/>
                      <a:gd name="T93" fmla="*/ 548323849 h 1500"/>
                      <a:gd name="T94" fmla="*/ 550376756 w 636"/>
                      <a:gd name="T95" fmla="*/ 548323849 h 1500"/>
                      <a:gd name="T96" fmla="*/ 550376756 w 636"/>
                      <a:gd name="T97" fmla="*/ 548323849 h 1500"/>
                      <a:gd name="T98" fmla="*/ 550376756 w 636"/>
                      <a:gd name="T99" fmla="*/ 548323849 h 1500"/>
                      <a:gd name="T100" fmla="*/ 550376756 w 636"/>
                      <a:gd name="T101" fmla="*/ 548323849 h 1500"/>
                      <a:gd name="T102" fmla="*/ 550376756 w 636"/>
                      <a:gd name="T103" fmla="*/ 548323849 h 1500"/>
                      <a:gd name="T104" fmla="*/ 550376756 w 636"/>
                      <a:gd name="T105" fmla="*/ 548323849 h 1500"/>
                      <a:gd name="T106" fmla="*/ 550376756 w 636"/>
                      <a:gd name="T107" fmla="*/ 548323849 h 1500"/>
                      <a:gd name="T108" fmla="*/ 550376756 w 636"/>
                      <a:gd name="T109" fmla="*/ 548323849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rgbClr val="C0C0C0"/>
                  </a:solidFill>
                  <a:ln w="3175" algn="ctr">
                    <a:solidFill>
                      <a:schemeClr val="bg1"/>
                    </a:solidFill>
                    <a:round/>
                    <a:headEnd/>
                    <a:tailEnd/>
                  </a:ln>
                </p:spPr>
                <p:txBody>
                  <a:bodyPr/>
                  <a:lstStyle/>
                  <a:p>
                    <a:endParaRPr lang="es-ES"/>
                  </a:p>
                </p:txBody>
              </p:sp>
              <p:sp>
                <p:nvSpPr>
                  <p:cNvPr id="72866" name="Mongolia"/>
                  <p:cNvSpPr>
                    <a:spLocks/>
                  </p:cNvSpPr>
                  <p:nvPr/>
                </p:nvSpPr>
                <p:spPr bwMode="auto">
                  <a:xfrm>
                    <a:off x="4073" y="1240"/>
                    <a:ext cx="537" cy="213"/>
                  </a:xfrm>
                  <a:custGeom>
                    <a:avLst/>
                    <a:gdLst>
                      <a:gd name="T0" fmla="*/ 549141861 w 2100"/>
                      <a:gd name="T1" fmla="*/ 548457763 h 834"/>
                      <a:gd name="T2" fmla="*/ 549141861 w 2100"/>
                      <a:gd name="T3" fmla="*/ 548457763 h 834"/>
                      <a:gd name="T4" fmla="*/ 549141861 w 2100"/>
                      <a:gd name="T5" fmla="*/ 548457763 h 834"/>
                      <a:gd name="T6" fmla="*/ 549141861 w 2100"/>
                      <a:gd name="T7" fmla="*/ 548457763 h 834"/>
                      <a:gd name="T8" fmla="*/ 549141861 w 2100"/>
                      <a:gd name="T9" fmla="*/ 548457763 h 834"/>
                      <a:gd name="T10" fmla="*/ 549141861 w 2100"/>
                      <a:gd name="T11" fmla="*/ 548457763 h 834"/>
                      <a:gd name="T12" fmla="*/ 549141861 w 2100"/>
                      <a:gd name="T13" fmla="*/ 548457763 h 834"/>
                      <a:gd name="T14" fmla="*/ 549141861 w 2100"/>
                      <a:gd name="T15" fmla="*/ 548457763 h 834"/>
                      <a:gd name="T16" fmla="*/ 549141861 w 2100"/>
                      <a:gd name="T17" fmla="*/ 548457763 h 834"/>
                      <a:gd name="T18" fmla="*/ 549141861 w 2100"/>
                      <a:gd name="T19" fmla="*/ 548457763 h 834"/>
                      <a:gd name="T20" fmla="*/ 549141861 w 2100"/>
                      <a:gd name="T21" fmla="*/ 548457763 h 834"/>
                      <a:gd name="T22" fmla="*/ 549141861 w 2100"/>
                      <a:gd name="T23" fmla="*/ 548457763 h 834"/>
                      <a:gd name="T24" fmla="*/ 549141861 w 2100"/>
                      <a:gd name="T25" fmla="*/ 548457763 h 834"/>
                      <a:gd name="T26" fmla="*/ 549141861 w 2100"/>
                      <a:gd name="T27" fmla="*/ 548457763 h 834"/>
                      <a:gd name="T28" fmla="*/ 549141861 w 2100"/>
                      <a:gd name="T29" fmla="*/ 548457763 h 834"/>
                      <a:gd name="T30" fmla="*/ 549141861 w 2100"/>
                      <a:gd name="T31" fmla="*/ 548457763 h 834"/>
                      <a:gd name="T32" fmla="*/ 549141861 w 2100"/>
                      <a:gd name="T33" fmla="*/ 548457763 h 834"/>
                      <a:gd name="T34" fmla="*/ 549141861 w 2100"/>
                      <a:gd name="T35" fmla="*/ 548457763 h 834"/>
                      <a:gd name="T36" fmla="*/ 549141861 w 2100"/>
                      <a:gd name="T37" fmla="*/ 548457763 h 834"/>
                      <a:gd name="T38" fmla="*/ 549141861 w 2100"/>
                      <a:gd name="T39" fmla="*/ 548457763 h 834"/>
                      <a:gd name="T40" fmla="*/ 549141861 w 2100"/>
                      <a:gd name="T41" fmla="*/ 548457763 h 834"/>
                      <a:gd name="T42" fmla="*/ 549141861 w 2100"/>
                      <a:gd name="T43" fmla="*/ 548457763 h 834"/>
                      <a:gd name="T44" fmla="*/ 549141861 w 2100"/>
                      <a:gd name="T45" fmla="*/ 548457763 h 834"/>
                      <a:gd name="T46" fmla="*/ 549141861 w 2100"/>
                      <a:gd name="T47" fmla="*/ 548457763 h 834"/>
                      <a:gd name="T48" fmla="*/ 549141861 w 2100"/>
                      <a:gd name="T49" fmla="*/ 548457763 h 834"/>
                      <a:gd name="T50" fmla="*/ 549141861 w 2100"/>
                      <a:gd name="T51" fmla="*/ 548457763 h 834"/>
                      <a:gd name="T52" fmla="*/ 549141861 w 2100"/>
                      <a:gd name="T53" fmla="*/ 548457763 h 834"/>
                      <a:gd name="T54" fmla="*/ 549141861 w 2100"/>
                      <a:gd name="T55" fmla="*/ 548457763 h 834"/>
                      <a:gd name="T56" fmla="*/ 549141861 w 2100"/>
                      <a:gd name="T57" fmla="*/ 548457763 h 834"/>
                      <a:gd name="T58" fmla="*/ 549141861 w 2100"/>
                      <a:gd name="T59" fmla="*/ 548457763 h 834"/>
                      <a:gd name="T60" fmla="*/ 549141861 w 2100"/>
                      <a:gd name="T61" fmla="*/ 548457763 h 834"/>
                      <a:gd name="T62" fmla="*/ 0 w 2100"/>
                      <a:gd name="T63" fmla="*/ 548457763 h 834"/>
                      <a:gd name="T64" fmla="*/ 549141861 w 2100"/>
                      <a:gd name="T65" fmla="*/ 548457763 h 834"/>
                      <a:gd name="T66" fmla="*/ 549141861 w 2100"/>
                      <a:gd name="T67" fmla="*/ 548457763 h 834"/>
                      <a:gd name="T68" fmla="*/ 549141861 w 2100"/>
                      <a:gd name="T69" fmla="*/ 548457763 h 834"/>
                      <a:gd name="T70" fmla="*/ 549141861 w 2100"/>
                      <a:gd name="T71" fmla="*/ 548457763 h 834"/>
                      <a:gd name="T72" fmla="*/ 549141861 w 2100"/>
                      <a:gd name="T73" fmla="*/ 548457763 h 834"/>
                      <a:gd name="T74" fmla="*/ 549141861 w 2100"/>
                      <a:gd name="T75" fmla="*/ 548457763 h 834"/>
                      <a:gd name="T76" fmla="*/ 549141861 w 2100"/>
                      <a:gd name="T77" fmla="*/ 548457763 h 834"/>
                      <a:gd name="T78" fmla="*/ 549141861 w 2100"/>
                      <a:gd name="T79" fmla="*/ 548457763 h 834"/>
                      <a:gd name="T80" fmla="*/ 549141861 w 2100"/>
                      <a:gd name="T81" fmla="*/ 548457763 h 834"/>
                      <a:gd name="T82" fmla="*/ 549141861 w 2100"/>
                      <a:gd name="T83" fmla="*/ 548457763 h 834"/>
                      <a:gd name="T84" fmla="*/ 549141861 w 2100"/>
                      <a:gd name="T85" fmla="*/ 548457763 h 834"/>
                      <a:gd name="T86" fmla="*/ 549141861 w 2100"/>
                      <a:gd name="T87" fmla="*/ 548457763 h 834"/>
                      <a:gd name="T88" fmla="*/ 549141861 w 2100"/>
                      <a:gd name="T89" fmla="*/ 548457763 h 834"/>
                      <a:gd name="T90" fmla="*/ 549141861 w 2100"/>
                      <a:gd name="T91" fmla="*/ 548457763 h 834"/>
                      <a:gd name="T92" fmla="*/ 549141861 w 2100"/>
                      <a:gd name="T93" fmla="*/ 548457763 h 834"/>
                      <a:gd name="T94" fmla="*/ 549141861 w 2100"/>
                      <a:gd name="T95" fmla="*/ 548457763 h 834"/>
                      <a:gd name="T96" fmla="*/ 549141861 w 2100"/>
                      <a:gd name="T97" fmla="*/ 548457763 h 834"/>
                      <a:gd name="T98" fmla="*/ 549141861 w 2100"/>
                      <a:gd name="T99" fmla="*/ 548457763 h 834"/>
                      <a:gd name="T100" fmla="*/ 549141861 w 2100"/>
                      <a:gd name="T101" fmla="*/ 548457763 h 834"/>
                      <a:gd name="T102" fmla="*/ 549141861 w 2100"/>
                      <a:gd name="T103" fmla="*/ 548457763 h 834"/>
                      <a:gd name="T104" fmla="*/ 549141861 w 2100"/>
                      <a:gd name="T105" fmla="*/ 548457763 h 834"/>
                      <a:gd name="T106" fmla="*/ 549141861 w 2100"/>
                      <a:gd name="T107" fmla="*/ 548457763 h 834"/>
                      <a:gd name="T108" fmla="*/ 549141861 w 2100"/>
                      <a:gd name="T109" fmla="*/ 548457763 h 834"/>
                      <a:gd name="T110" fmla="*/ 549141861 w 2100"/>
                      <a:gd name="T111" fmla="*/ 548457763 h 834"/>
                      <a:gd name="T112" fmla="*/ 549141861 w 2100"/>
                      <a:gd name="T113" fmla="*/ 548457763 h 834"/>
                      <a:gd name="T114" fmla="*/ 549141861 w 2100"/>
                      <a:gd name="T115" fmla="*/ 548457763 h 834"/>
                      <a:gd name="T116" fmla="*/ 549141861 w 2100"/>
                      <a:gd name="T117" fmla="*/ 548457763 h 834"/>
                      <a:gd name="T118" fmla="*/ 549141861 w 2100"/>
                      <a:gd name="T119" fmla="*/ 548457763 h 834"/>
                      <a:gd name="T120" fmla="*/ 549141861 w 2100"/>
                      <a:gd name="T121" fmla="*/ 548457763 h 834"/>
                      <a:gd name="T122" fmla="*/ 549141861 w 2100"/>
                      <a:gd name="T123" fmla="*/ 548457763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rgbClr val="C0C0C0"/>
                  </a:solidFill>
                  <a:ln w="3175" algn="ctr">
                    <a:solidFill>
                      <a:schemeClr val="bg1"/>
                    </a:solidFill>
                    <a:round/>
                    <a:headEnd/>
                    <a:tailEnd/>
                  </a:ln>
                </p:spPr>
                <p:txBody>
                  <a:bodyPr/>
                  <a:lstStyle/>
                  <a:p>
                    <a:endParaRPr lang="es-ES"/>
                  </a:p>
                </p:txBody>
              </p:sp>
              <p:sp>
                <p:nvSpPr>
                  <p:cNvPr id="72867" name="Malaysia"/>
                  <p:cNvSpPr>
                    <a:spLocks/>
                  </p:cNvSpPr>
                  <p:nvPr/>
                </p:nvSpPr>
                <p:spPr bwMode="auto">
                  <a:xfrm>
                    <a:off x="4470" y="2171"/>
                    <a:ext cx="78" cy="112"/>
                  </a:xfrm>
                  <a:custGeom>
                    <a:avLst/>
                    <a:gdLst>
                      <a:gd name="T0" fmla="*/ 547397444 w 306"/>
                      <a:gd name="T1" fmla="*/ 549127955 h 438"/>
                      <a:gd name="T2" fmla="*/ 547397444 w 306"/>
                      <a:gd name="T3" fmla="*/ 549127955 h 438"/>
                      <a:gd name="T4" fmla="*/ 547397444 w 306"/>
                      <a:gd name="T5" fmla="*/ 549127955 h 438"/>
                      <a:gd name="T6" fmla="*/ 547397444 w 306"/>
                      <a:gd name="T7" fmla="*/ 549127955 h 438"/>
                      <a:gd name="T8" fmla="*/ 547397444 w 306"/>
                      <a:gd name="T9" fmla="*/ 549127955 h 438"/>
                      <a:gd name="T10" fmla="*/ 547397444 w 306"/>
                      <a:gd name="T11" fmla="*/ 549127955 h 438"/>
                      <a:gd name="T12" fmla="*/ 547397444 w 306"/>
                      <a:gd name="T13" fmla="*/ 549127955 h 438"/>
                      <a:gd name="T14" fmla="*/ 547397444 w 306"/>
                      <a:gd name="T15" fmla="*/ 549127955 h 438"/>
                      <a:gd name="T16" fmla="*/ 547397444 w 306"/>
                      <a:gd name="T17" fmla="*/ 549127955 h 438"/>
                      <a:gd name="T18" fmla="*/ 547397444 w 306"/>
                      <a:gd name="T19" fmla="*/ 549127955 h 438"/>
                      <a:gd name="T20" fmla="*/ 547397444 w 306"/>
                      <a:gd name="T21" fmla="*/ 549127955 h 438"/>
                      <a:gd name="T22" fmla="*/ 547397444 w 306"/>
                      <a:gd name="T23" fmla="*/ 549127955 h 438"/>
                      <a:gd name="T24" fmla="*/ 547397444 w 306"/>
                      <a:gd name="T25" fmla="*/ 549127955 h 438"/>
                      <a:gd name="T26" fmla="*/ 547397444 w 306"/>
                      <a:gd name="T27" fmla="*/ 549127955 h 438"/>
                      <a:gd name="T28" fmla="*/ 547397444 w 306"/>
                      <a:gd name="T29" fmla="*/ 549127955 h 438"/>
                      <a:gd name="T30" fmla="*/ 547397444 w 306"/>
                      <a:gd name="T31" fmla="*/ 549127955 h 438"/>
                      <a:gd name="T32" fmla="*/ 547397444 w 306"/>
                      <a:gd name="T33" fmla="*/ 549127955 h 438"/>
                      <a:gd name="T34" fmla="*/ 547397444 w 306"/>
                      <a:gd name="T35" fmla="*/ 549127955 h 438"/>
                      <a:gd name="T36" fmla="*/ 547397444 w 306"/>
                      <a:gd name="T37" fmla="*/ 549127955 h 438"/>
                      <a:gd name="T38" fmla="*/ 547397444 w 306"/>
                      <a:gd name="T39" fmla="*/ 549127955 h 438"/>
                      <a:gd name="T40" fmla="*/ 547397444 w 306"/>
                      <a:gd name="T41" fmla="*/ 549127955 h 438"/>
                      <a:gd name="T42" fmla="*/ 547397444 w 306"/>
                      <a:gd name="T43" fmla="*/ 549127955 h 438"/>
                      <a:gd name="T44" fmla="*/ 547397444 w 306"/>
                      <a:gd name="T45" fmla="*/ 549127955 h 438"/>
                      <a:gd name="T46" fmla="*/ 547397444 w 306"/>
                      <a:gd name="T47" fmla="*/ 549127955 h 438"/>
                      <a:gd name="T48" fmla="*/ 547397444 w 306"/>
                      <a:gd name="T49" fmla="*/ 549127955 h 438"/>
                      <a:gd name="T50" fmla="*/ 547397444 w 306"/>
                      <a:gd name="T51" fmla="*/ 549127955 h 438"/>
                      <a:gd name="T52" fmla="*/ 547397444 w 306"/>
                      <a:gd name="T53" fmla="*/ 549127955 h 438"/>
                      <a:gd name="T54" fmla="*/ 547397444 w 306"/>
                      <a:gd name="T55" fmla="*/ 549127955 h 438"/>
                      <a:gd name="T56" fmla="*/ 547397444 w 306"/>
                      <a:gd name="T57" fmla="*/ 549127955 h 438"/>
                      <a:gd name="T58" fmla="*/ 547397444 w 306"/>
                      <a:gd name="T59" fmla="*/ 549127955 h 438"/>
                      <a:gd name="T60" fmla="*/ 547397444 w 306"/>
                      <a:gd name="T61" fmla="*/ 549127955 h 438"/>
                      <a:gd name="T62" fmla="*/ 547397444 w 306"/>
                      <a:gd name="T63" fmla="*/ 549127955 h 438"/>
                      <a:gd name="T64" fmla="*/ 547397444 w 306"/>
                      <a:gd name="T65" fmla="*/ 549127955 h 438"/>
                      <a:gd name="T66" fmla="*/ 547397444 w 306"/>
                      <a:gd name="T67" fmla="*/ 549127955 h 438"/>
                      <a:gd name="T68" fmla="*/ 547397444 w 306"/>
                      <a:gd name="T69" fmla="*/ 549127955 h 438"/>
                      <a:gd name="T70" fmla="*/ 547397444 w 306"/>
                      <a:gd name="T71" fmla="*/ 549127955 h 438"/>
                      <a:gd name="T72" fmla="*/ 547397444 w 306"/>
                      <a:gd name="T73" fmla="*/ 549127955 h 438"/>
                      <a:gd name="T74" fmla="*/ 547397444 w 306"/>
                      <a:gd name="T75" fmla="*/ 549127955 h 438"/>
                      <a:gd name="T76" fmla="*/ 547397444 w 306"/>
                      <a:gd name="T77" fmla="*/ 0 h 438"/>
                      <a:gd name="T78" fmla="*/ 547397444 w 306"/>
                      <a:gd name="T79" fmla="*/ 549127955 h 438"/>
                      <a:gd name="T80" fmla="*/ 547397444 w 306"/>
                      <a:gd name="T81" fmla="*/ 549127955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rgbClr val="C0C0C0"/>
                  </a:solidFill>
                  <a:ln w="3175" algn="ctr">
                    <a:solidFill>
                      <a:schemeClr val="bg1"/>
                    </a:solidFill>
                    <a:round/>
                    <a:headEnd/>
                    <a:tailEnd/>
                  </a:ln>
                </p:spPr>
                <p:txBody>
                  <a:bodyPr/>
                  <a:lstStyle/>
                  <a:p>
                    <a:endParaRPr lang="es-ES"/>
                  </a:p>
                </p:txBody>
              </p:sp>
              <p:sp>
                <p:nvSpPr>
                  <p:cNvPr id="72868" name="Malaysia"/>
                  <p:cNvSpPr>
                    <a:spLocks/>
                  </p:cNvSpPr>
                  <p:nvPr/>
                </p:nvSpPr>
                <p:spPr bwMode="auto">
                  <a:xfrm>
                    <a:off x="4653" y="2158"/>
                    <a:ext cx="176" cy="135"/>
                  </a:xfrm>
                  <a:custGeom>
                    <a:avLst/>
                    <a:gdLst>
                      <a:gd name="T0" fmla="*/ 547763621 w 690"/>
                      <a:gd name="T1" fmla="*/ 549072139 h 528"/>
                      <a:gd name="T2" fmla="*/ 547763621 w 690"/>
                      <a:gd name="T3" fmla="*/ 549072139 h 528"/>
                      <a:gd name="T4" fmla="*/ 547763621 w 690"/>
                      <a:gd name="T5" fmla="*/ 549072139 h 528"/>
                      <a:gd name="T6" fmla="*/ 547763621 w 690"/>
                      <a:gd name="T7" fmla="*/ 549072139 h 528"/>
                      <a:gd name="T8" fmla="*/ 547763621 w 690"/>
                      <a:gd name="T9" fmla="*/ 549072139 h 528"/>
                      <a:gd name="T10" fmla="*/ 547763621 w 690"/>
                      <a:gd name="T11" fmla="*/ 549072139 h 528"/>
                      <a:gd name="T12" fmla="*/ 547763621 w 690"/>
                      <a:gd name="T13" fmla="*/ 549072139 h 528"/>
                      <a:gd name="T14" fmla="*/ 547763621 w 690"/>
                      <a:gd name="T15" fmla="*/ 549072139 h 528"/>
                      <a:gd name="T16" fmla="*/ 547763621 w 690"/>
                      <a:gd name="T17" fmla="*/ 549072139 h 528"/>
                      <a:gd name="T18" fmla="*/ 547763621 w 690"/>
                      <a:gd name="T19" fmla="*/ 549072139 h 528"/>
                      <a:gd name="T20" fmla="*/ 547763621 w 690"/>
                      <a:gd name="T21" fmla="*/ 549072139 h 528"/>
                      <a:gd name="T22" fmla="*/ 547763621 w 690"/>
                      <a:gd name="T23" fmla="*/ 549072139 h 528"/>
                      <a:gd name="T24" fmla="*/ 547763621 w 690"/>
                      <a:gd name="T25" fmla="*/ 549072139 h 528"/>
                      <a:gd name="T26" fmla="*/ 547763621 w 690"/>
                      <a:gd name="T27" fmla="*/ 549072139 h 528"/>
                      <a:gd name="T28" fmla="*/ 547763621 w 690"/>
                      <a:gd name="T29" fmla="*/ 549072139 h 528"/>
                      <a:gd name="T30" fmla="*/ 547763621 w 690"/>
                      <a:gd name="T31" fmla="*/ 549072139 h 528"/>
                      <a:gd name="T32" fmla="*/ 547763621 w 690"/>
                      <a:gd name="T33" fmla="*/ 549072139 h 528"/>
                      <a:gd name="T34" fmla="*/ 547763621 w 690"/>
                      <a:gd name="T35" fmla="*/ 549072139 h 528"/>
                      <a:gd name="T36" fmla="*/ 547763621 w 690"/>
                      <a:gd name="T37" fmla="*/ 549072139 h 528"/>
                      <a:gd name="T38" fmla="*/ 547763621 w 690"/>
                      <a:gd name="T39" fmla="*/ 549072139 h 528"/>
                      <a:gd name="T40" fmla="*/ 547763621 w 690"/>
                      <a:gd name="T41" fmla="*/ 549072139 h 528"/>
                      <a:gd name="T42" fmla="*/ 547763621 w 690"/>
                      <a:gd name="T43" fmla="*/ 549072139 h 528"/>
                      <a:gd name="T44" fmla="*/ 547763621 w 690"/>
                      <a:gd name="T45" fmla="*/ 549072139 h 528"/>
                      <a:gd name="T46" fmla="*/ 547763621 w 690"/>
                      <a:gd name="T47" fmla="*/ 549072139 h 528"/>
                      <a:gd name="T48" fmla="*/ 547763621 w 690"/>
                      <a:gd name="T49" fmla="*/ 549072139 h 528"/>
                      <a:gd name="T50" fmla="*/ 547763621 w 690"/>
                      <a:gd name="T51" fmla="*/ 549072139 h 528"/>
                      <a:gd name="T52" fmla="*/ 547763621 w 690"/>
                      <a:gd name="T53" fmla="*/ 549072139 h 528"/>
                      <a:gd name="T54" fmla="*/ 547763621 w 690"/>
                      <a:gd name="T55" fmla="*/ 549072139 h 528"/>
                      <a:gd name="T56" fmla="*/ 547763621 w 690"/>
                      <a:gd name="T57" fmla="*/ 549072139 h 528"/>
                      <a:gd name="T58" fmla="*/ 547763621 w 690"/>
                      <a:gd name="T59" fmla="*/ 549072139 h 528"/>
                      <a:gd name="T60" fmla="*/ 547763621 w 690"/>
                      <a:gd name="T61" fmla="*/ 549072139 h 528"/>
                      <a:gd name="T62" fmla="*/ 547763621 w 690"/>
                      <a:gd name="T63" fmla="*/ 549072139 h 528"/>
                      <a:gd name="T64" fmla="*/ 547763621 w 690"/>
                      <a:gd name="T65" fmla="*/ 549072139 h 528"/>
                      <a:gd name="T66" fmla="*/ 547763621 w 690"/>
                      <a:gd name="T67" fmla="*/ 549072139 h 528"/>
                      <a:gd name="T68" fmla="*/ 547763621 w 690"/>
                      <a:gd name="T69" fmla="*/ 549072139 h 528"/>
                      <a:gd name="T70" fmla="*/ 547763621 w 690"/>
                      <a:gd name="T71" fmla="*/ 0 h 528"/>
                      <a:gd name="T72" fmla="*/ 547763621 w 690"/>
                      <a:gd name="T73" fmla="*/ 0 h 528"/>
                      <a:gd name="T74" fmla="*/ 547763621 w 690"/>
                      <a:gd name="T75" fmla="*/ 549072139 h 528"/>
                      <a:gd name="T76" fmla="*/ 547763621 w 690"/>
                      <a:gd name="T77" fmla="*/ 549072139 h 528"/>
                      <a:gd name="T78" fmla="*/ 547763621 w 690"/>
                      <a:gd name="T79" fmla="*/ 549072139 h 528"/>
                      <a:gd name="T80" fmla="*/ 547763621 w 690"/>
                      <a:gd name="T81" fmla="*/ 549072139 h 528"/>
                      <a:gd name="T82" fmla="*/ 547763621 w 690"/>
                      <a:gd name="T83" fmla="*/ 549072139 h 528"/>
                      <a:gd name="T84" fmla="*/ 547763621 w 690"/>
                      <a:gd name="T85" fmla="*/ 549072139 h 528"/>
                      <a:gd name="T86" fmla="*/ 547763621 w 690"/>
                      <a:gd name="T87" fmla="*/ 549072139 h 528"/>
                      <a:gd name="T88" fmla="*/ 547763621 w 690"/>
                      <a:gd name="T89" fmla="*/ 549072139 h 528"/>
                      <a:gd name="T90" fmla="*/ 547763621 w 690"/>
                      <a:gd name="T91" fmla="*/ 549072139 h 528"/>
                      <a:gd name="T92" fmla="*/ 547763621 w 690"/>
                      <a:gd name="T93" fmla="*/ 549072139 h 528"/>
                      <a:gd name="T94" fmla="*/ 547763621 w 690"/>
                      <a:gd name="T95" fmla="*/ 549072139 h 528"/>
                      <a:gd name="T96" fmla="*/ 547763621 w 690"/>
                      <a:gd name="T97" fmla="*/ 549072139 h 528"/>
                      <a:gd name="T98" fmla="*/ 547763621 w 690"/>
                      <a:gd name="T99" fmla="*/ 549072139 h 528"/>
                      <a:gd name="T100" fmla="*/ 547763621 w 690"/>
                      <a:gd name="T101" fmla="*/ 549072139 h 528"/>
                      <a:gd name="T102" fmla="*/ 547763621 w 690"/>
                      <a:gd name="T103" fmla="*/ 549072139 h 528"/>
                      <a:gd name="T104" fmla="*/ 547763621 w 690"/>
                      <a:gd name="T105" fmla="*/ 549072139 h 528"/>
                      <a:gd name="T106" fmla="*/ 547763621 w 690"/>
                      <a:gd name="T107" fmla="*/ 549072139 h 528"/>
                      <a:gd name="T108" fmla="*/ 547763621 w 690"/>
                      <a:gd name="T109" fmla="*/ 549072139 h 528"/>
                      <a:gd name="T110" fmla="*/ 547763621 w 690"/>
                      <a:gd name="T111" fmla="*/ 549072139 h 528"/>
                      <a:gd name="T112" fmla="*/ 547763621 w 690"/>
                      <a:gd name="T113" fmla="*/ 549072139 h 528"/>
                      <a:gd name="T114" fmla="*/ 0 w 690"/>
                      <a:gd name="T115" fmla="*/ 549072139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rgbClr val="C0C0C0"/>
                  </a:solidFill>
                  <a:ln w="3175" algn="ctr">
                    <a:solidFill>
                      <a:schemeClr val="bg1"/>
                    </a:solidFill>
                    <a:round/>
                    <a:headEnd/>
                    <a:tailEnd/>
                  </a:ln>
                </p:spPr>
                <p:txBody>
                  <a:bodyPr/>
                  <a:lstStyle/>
                  <a:p>
                    <a:endParaRPr lang="es-ES"/>
                  </a:p>
                </p:txBody>
              </p:sp>
              <p:sp>
                <p:nvSpPr>
                  <p:cNvPr id="72869" name="Lebanon"/>
                  <p:cNvSpPr>
                    <a:spLocks/>
                  </p:cNvSpPr>
                  <p:nvPr/>
                </p:nvSpPr>
                <p:spPr bwMode="auto">
                  <a:xfrm>
                    <a:off x="3264" y="1596"/>
                    <a:ext cx="28" cy="40"/>
                  </a:xfrm>
                  <a:custGeom>
                    <a:avLst/>
                    <a:gdLst>
                      <a:gd name="T0" fmla="*/ 556754730 w 108"/>
                      <a:gd name="T1" fmla="*/ 550636486 h 156"/>
                      <a:gd name="T2" fmla="*/ 556754730 w 108"/>
                      <a:gd name="T3" fmla="*/ 550636486 h 156"/>
                      <a:gd name="T4" fmla="*/ 556754730 w 108"/>
                      <a:gd name="T5" fmla="*/ 550636486 h 156"/>
                      <a:gd name="T6" fmla="*/ 556754730 w 108"/>
                      <a:gd name="T7" fmla="*/ 550636486 h 156"/>
                      <a:gd name="T8" fmla="*/ 556754730 w 108"/>
                      <a:gd name="T9" fmla="*/ 550636486 h 156"/>
                      <a:gd name="T10" fmla="*/ 556754730 w 108"/>
                      <a:gd name="T11" fmla="*/ 550636486 h 156"/>
                      <a:gd name="T12" fmla="*/ 556754730 w 108"/>
                      <a:gd name="T13" fmla="*/ 550636486 h 156"/>
                      <a:gd name="T14" fmla="*/ 556754730 w 108"/>
                      <a:gd name="T15" fmla="*/ 550636486 h 156"/>
                      <a:gd name="T16" fmla="*/ 556754730 w 108"/>
                      <a:gd name="T17" fmla="*/ 550636486 h 156"/>
                      <a:gd name="T18" fmla="*/ 556754730 w 108"/>
                      <a:gd name="T19" fmla="*/ 550636486 h 156"/>
                      <a:gd name="T20" fmla="*/ 556754730 w 108"/>
                      <a:gd name="T21" fmla="*/ 0 h 156"/>
                      <a:gd name="T22" fmla="*/ 556754730 w 108"/>
                      <a:gd name="T23" fmla="*/ 0 h 156"/>
                      <a:gd name="T24" fmla="*/ 556754730 w 108"/>
                      <a:gd name="T25" fmla="*/ 0 h 156"/>
                      <a:gd name="T26" fmla="*/ 556754730 w 108"/>
                      <a:gd name="T27" fmla="*/ 550636486 h 156"/>
                      <a:gd name="T28" fmla="*/ 556754730 w 108"/>
                      <a:gd name="T29" fmla="*/ 550636486 h 156"/>
                      <a:gd name="T30" fmla="*/ 556754730 w 108"/>
                      <a:gd name="T31" fmla="*/ 550636486 h 156"/>
                      <a:gd name="T32" fmla="*/ 556754730 w 108"/>
                      <a:gd name="T33" fmla="*/ 550636486 h 156"/>
                      <a:gd name="T34" fmla="*/ 556754730 w 108"/>
                      <a:gd name="T35" fmla="*/ 550636486 h 156"/>
                      <a:gd name="T36" fmla="*/ 556754730 w 108"/>
                      <a:gd name="T37" fmla="*/ 550636486 h 156"/>
                      <a:gd name="T38" fmla="*/ 556754730 w 108"/>
                      <a:gd name="T39" fmla="*/ 550636486 h 156"/>
                      <a:gd name="T40" fmla="*/ 556754730 w 108"/>
                      <a:gd name="T41" fmla="*/ 550636486 h 156"/>
                      <a:gd name="T42" fmla="*/ 0 w 108"/>
                      <a:gd name="T43" fmla="*/ 550636486 h 156"/>
                      <a:gd name="T44" fmla="*/ 0 w 108"/>
                      <a:gd name="T45" fmla="*/ 550636486 h 156"/>
                      <a:gd name="T46" fmla="*/ 556754730 w 108"/>
                      <a:gd name="T47" fmla="*/ 550636486 h 156"/>
                      <a:gd name="T48" fmla="*/ 556754730 w 108"/>
                      <a:gd name="T49" fmla="*/ 550636486 h 156"/>
                      <a:gd name="T50" fmla="*/ 556754730 w 108"/>
                      <a:gd name="T51" fmla="*/ 550636486 h 156"/>
                      <a:gd name="T52" fmla="*/ 556754730 w 108"/>
                      <a:gd name="T53" fmla="*/ 550636486 h 156"/>
                      <a:gd name="T54" fmla="*/ 556754730 w 108"/>
                      <a:gd name="T55" fmla="*/ 550636486 h 156"/>
                      <a:gd name="T56" fmla="*/ 556754730 w 108"/>
                      <a:gd name="T57" fmla="*/ 550636486 h 156"/>
                      <a:gd name="T58" fmla="*/ 556754730 w 108"/>
                      <a:gd name="T59" fmla="*/ 550636486 h 156"/>
                      <a:gd name="T60" fmla="*/ 556754730 w 108"/>
                      <a:gd name="T61" fmla="*/ 550636486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rgbClr val="C0C0C0"/>
                  </a:solidFill>
                  <a:ln w="3175" algn="ctr">
                    <a:solidFill>
                      <a:schemeClr val="bg1"/>
                    </a:solidFill>
                    <a:round/>
                    <a:headEnd/>
                    <a:tailEnd/>
                  </a:ln>
                </p:spPr>
                <p:txBody>
                  <a:bodyPr/>
                  <a:lstStyle/>
                  <a:p>
                    <a:endParaRPr lang="es-ES"/>
                  </a:p>
                </p:txBody>
              </p:sp>
              <p:sp>
                <p:nvSpPr>
                  <p:cNvPr id="72870" name="Laos"/>
                  <p:cNvSpPr>
                    <a:spLocks/>
                  </p:cNvSpPr>
                  <p:nvPr/>
                </p:nvSpPr>
                <p:spPr bwMode="auto">
                  <a:xfrm>
                    <a:off x="4444" y="1846"/>
                    <a:ext cx="154" cy="178"/>
                  </a:xfrm>
                  <a:custGeom>
                    <a:avLst/>
                    <a:gdLst>
                      <a:gd name="T0" fmla="*/ 551187114 w 600"/>
                      <a:gd name="T1" fmla="*/ 549212448 h 696"/>
                      <a:gd name="T2" fmla="*/ 551187114 w 600"/>
                      <a:gd name="T3" fmla="*/ 549212448 h 696"/>
                      <a:gd name="T4" fmla="*/ 551187114 w 600"/>
                      <a:gd name="T5" fmla="*/ 549212448 h 696"/>
                      <a:gd name="T6" fmla="*/ 551187114 w 600"/>
                      <a:gd name="T7" fmla="*/ 549212448 h 696"/>
                      <a:gd name="T8" fmla="*/ 551187114 w 600"/>
                      <a:gd name="T9" fmla="*/ 549212448 h 696"/>
                      <a:gd name="T10" fmla="*/ 551187114 w 600"/>
                      <a:gd name="T11" fmla="*/ 549212448 h 696"/>
                      <a:gd name="T12" fmla="*/ 551187114 w 600"/>
                      <a:gd name="T13" fmla="*/ 549212448 h 696"/>
                      <a:gd name="T14" fmla="*/ 551187114 w 600"/>
                      <a:gd name="T15" fmla="*/ 549212448 h 696"/>
                      <a:gd name="T16" fmla="*/ 551187114 w 600"/>
                      <a:gd name="T17" fmla="*/ 549212448 h 696"/>
                      <a:gd name="T18" fmla="*/ 551187114 w 600"/>
                      <a:gd name="T19" fmla="*/ 549212448 h 696"/>
                      <a:gd name="T20" fmla="*/ 551187114 w 600"/>
                      <a:gd name="T21" fmla="*/ 549212448 h 696"/>
                      <a:gd name="T22" fmla="*/ 551187114 w 600"/>
                      <a:gd name="T23" fmla="*/ 549212448 h 696"/>
                      <a:gd name="T24" fmla="*/ 551187114 w 600"/>
                      <a:gd name="T25" fmla="*/ 549212448 h 696"/>
                      <a:gd name="T26" fmla="*/ 551187114 w 600"/>
                      <a:gd name="T27" fmla="*/ 549212448 h 696"/>
                      <a:gd name="T28" fmla="*/ 551187114 w 600"/>
                      <a:gd name="T29" fmla="*/ 549212448 h 696"/>
                      <a:gd name="T30" fmla="*/ 551187114 w 600"/>
                      <a:gd name="T31" fmla="*/ 549212448 h 696"/>
                      <a:gd name="T32" fmla="*/ 551187114 w 600"/>
                      <a:gd name="T33" fmla="*/ 549212448 h 696"/>
                      <a:gd name="T34" fmla="*/ 551187114 w 600"/>
                      <a:gd name="T35" fmla="*/ 549212448 h 696"/>
                      <a:gd name="T36" fmla="*/ 551187114 w 600"/>
                      <a:gd name="T37" fmla="*/ 549212448 h 696"/>
                      <a:gd name="T38" fmla="*/ 551187114 w 600"/>
                      <a:gd name="T39" fmla="*/ 549212448 h 696"/>
                      <a:gd name="T40" fmla="*/ 551187114 w 600"/>
                      <a:gd name="T41" fmla="*/ 549212448 h 696"/>
                      <a:gd name="T42" fmla="*/ 551187114 w 600"/>
                      <a:gd name="T43" fmla="*/ 549212448 h 696"/>
                      <a:gd name="T44" fmla="*/ 551187114 w 600"/>
                      <a:gd name="T45" fmla="*/ 549212448 h 696"/>
                      <a:gd name="T46" fmla="*/ 551187114 w 600"/>
                      <a:gd name="T47" fmla="*/ 549212448 h 696"/>
                      <a:gd name="T48" fmla="*/ 551187114 w 600"/>
                      <a:gd name="T49" fmla="*/ 549212448 h 696"/>
                      <a:gd name="T50" fmla="*/ 551187114 w 600"/>
                      <a:gd name="T51" fmla="*/ 549212448 h 696"/>
                      <a:gd name="T52" fmla="*/ 551187114 w 600"/>
                      <a:gd name="T53" fmla="*/ 549212448 h 696"/>
                      <a:gd name="T54" fmla="*/ 551187114 w 600"/>
                      <a:gd name="T55" fmla="*/ 549212448 h 696"/>
                      <a:gd name="T56" fmla="*/ 551187114 w 600"/>
                      <a:gd name="T57" fmla="*/ 549212448 h 696"/>
                      <a:gd name="T58" fmla="*/ 551187114 w 600"/>
                      <a:gd name="T59" fmla="*/ 549212448 h 696"/>
                      <a:gd name="T60" fmla="*/ 551187114 w 600"/>
                      <a:gd name="T61" fmla="*/ 549212448 h 696"/>
                      <a:gd name="T62" fmla="*/ 551187114 w 600"/>
                      <a:gd name="T63" fmla="*/ 549212448 h 696"/>
                      <a:gd name="T64" fmla="*/ 551187114 w 600"/>
                      <a:gd name="T65" fmla="*/ 549212448 h 696"/>
                      <a:gd name="T66" fmla="*/ 551187114 w 600"/>
                      <a:gd name="T67" fmla="*/ 549212448 h 696"/>
                      <a:gd name="T68" fmla="*/ 551187114 w 600"/>
                      <a:gd name="T69" fmla="*/ 549212448 h 696"/>
                      <a:gd name="T70" fmla="*/ 551187114 w 600"/>
                      <a:gd name="T71" fmla="*/ 549212448 h 696"/>
                      <a:gd name="T72" fmla="*/ 551187114 w 600"/>
                      <a:gd name="T73" fmla="*/ 549212448 h 696"/>
                      <a:gd name="T74" fmla="*/ 551187114 w 600"/>
                      <a:gd name="T75" fmla="*/ 549212448 h 696"/>
                      <a:gd name="T76" fmla="*/ 551187114 w 600"/>
                      <a:gd name="T77" fmla="*/ 549212448 h 696"/>
                      <a:gd name="T78" fmla="*/ 551187114 w 600"/>
                      <a:gd name="T79" fmla="*/ 549212448 h 696"/>
                      <a:gd name="T80" fmla="*/ 551187114 w 600"/>
                      <a:gd name="T81" fmla="*/ 549212448 h 696"/>
                      <a:gd name="T82" fmla="*/ 551187114 w 600"/>
                      <a:gd name="T83" fmla="*/ 549212448 h 696"/>
                      <a:gd name="T84" fmla="*/ 551187114 w 600"/>
                      <a:gd name="T85" fmla="*/ 549212448 h 696"/>
                      <a:gd name="T86" fmla="*/ 551187114 w 600"/>
                      <a:gd name="T87" fmla="*/ 549212448 h 696"/>
                      <a:gd name="T88" fmla="*/ 551187114 w 600"/>
                      <a:gd name="T89" fmla="*/ 549212448 h 696"/>
                      <a:gd name="T90" fmla="*/ 551187114 w 600"/>
                      <a:gd name="T91" fmla="*/ 549212448 h 696"/>
                      <a:gd name="T92" fmla="*/ 551187114 w 600"/>
                      <a:gd name="T93" fmla="*/ 549212448 h 696"/>
                      <a:gd name="T94" fmla="*/ 551187114 w 600"/>
                      <a:gd name="T95" fmla="*/ 549212448 h 696"/>
                      <a:gd name="T96" fmla="*/ 551187114 w 600"/>
                      <a:gd name="T97" fmla="*/ 549212448 h 696"/>
                      <a:gd name="T98" fmla="*/ 551187114 w 600"/>
                      <a:gd name="T99" fmla="*/ 549212448 h 696"/>
                      <a:gd name="T100" fmla="*/ 551187114 w 600"/>
                      <a:gd name="T101" fmla="*/ 549212448 h 696"/>
                      <a:gd name="T102" fmla="*/ 551187114 w 600"/>
                      <a:gd name="T103" fmla="*/ 549212448 h 696"/>
                      <a:gd name="T104" fmla="*/ 551187114 w 600"/>
                      <a:gd name="T105" fmla="*/ 549212448 h 696"/>
                      <a:gd name="T106" fmla="*/ 551187114 w 600"/>
                      <a:gd name="T107" fmla="*/ 549212448 h 696"/>
                      <a:gd name="T108" fmla="*/ 551187114 w 600"/>
                      <a:gd name="T109" fmla="*/ 549212448 h 696"/>
                      <a:gd name="T110" fmla="*/ 551187114 w 600"/>
                      <a:gd name="T111" fmla="*/ 549212448 h 696"/>
                      <a:gd name="T112" fmla="*/ 551187114 w 600"/>
                      <a:gd name="T113" fmla="*/ 549212448 h 696"/>
                      <a:gd name="T114" fmla="*/ 551187114 w 600"/>
                      <a:gd name="T115" fmla="*/ 549212448 h 696"/>
                      <a:gd name="T116" fmla="*/ 551187114 w 600"/>
                      <a:gd name="T117" fmla="*/ 549212448 h 696"/>
                      <a:gd name="T118" fmla="*/ 0 w 600"/>
                      <a:gd name="T119" fmla="*/ 549212448 h 696"/>
                      <a:gd name="T120" fmla="*/ 551187114 w 600"/>
                      <a:gd name="T121" fmla="*/ 549212448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rgbClr val="C0C0C0"/>
                  </a:solidFill>
                  <a:ln w="3175" algn="ctr">
                    <a:solidFill>
                      <a:schemeClr val="bg1"/>
                    </a:solidFill>
                    <a:round/>
                    <a:headEnd/>
                    <a:tailEnd/>
                  </a:ln>
                </p:spPr>
                <p:txBody>
                  <a:bodyPr/>
                  <a:lstStyle/>
                  <a:p>
                    <a:endParaRPr lang="es-ES"/>
                  </a:p>
                </p:txBody>
              </p:sp>
              <p:sp>
                <p:nvSpPr>
                  <p:cNvPr id="72871" name="Kyrgyzstan"/>
                  <p:cNvSpPr>
                    <a:spLocks/>
                  </p:cNvSpPr>
                  <p:nvPr/>
                </p:nvSpPr>
                <p:spPr bwMode="auto">
                  <a:xfrm>
                    <a:off x="3830" y="1421"/>
                    <a:ext cx="172" cy="80"/>
                  </a:xfrm>
                  <a:custGeom>
                    <a:avLst/>
                    <a:gdLst>
                      <a:gd name="T0" fmla="*/ 549653222 w 672"/>
                      <a:gd name="T1" fmla="*/ 550636486 h 312"/>
                      <a:gd name="T2" fmla="*/ 549653222 w 672"/>
                      <a:gd name="T3" fmla="*/ 550636486 h 312"/>
                      <a:gd name="T4" fmla="*/ 549653222 w 672"/>
                      <a:gd name="T5" fmla="*/ 550636486 h 312"/>
                      <a:gd name="T6" fmla="*/ 549653222 w 672"/>
                      <a:gd name="T7" fmla="*/ 550636486 h 312"/>
                      <a:gd name="T8" fmla="*/ 549653222 w 672"/>
                      <a:gd name="T9" fmla="*/ 550636486 h 312"/>
                      <a:gd name="T10" fmla="*/ 549653222 w 672"/>
                      <a:gd name="T11" fmla="*/ 550636486 h 312"/>
                      <a:gd name="T12" fmla="*/ 549653222 w 672"/>
                      <a:gd name="T13" fmla="*/ 550636486 h 312"/>
                      <a:gd name="T14" fmla="*/ 549653222 w 672"/>
                      <a:gd name="T15" fmla="*/ 550636486 h 312"/>
                      <a:gd name="T16" fmla="*/ 549653222 w 672"/>
                      <a:gd name="T17" fmla="*/ 550636486 h 312"/>
                      <a:gd name="T18" fmla="*/ 549653222 w 672"/>
                      <a:gd name="T19" fmla="*/ 550636486 h 312"/>
                      <a:gd name="T20" fmla="*/ 549653222 w 672"/>
                      <a:gd name="T21" fmla="*/ 550636486 h 312"/>
                      <a:gd name="T22" fmla="*/ 549653222 w 672"/>
                      <a:gd name="T23" fmla="*/ 550636486 h 312"/>
                      <a:gd name="T24" fmla="*/ 0 w 672"/>
                      <a:gd name="T25" fmla="*/ 550636486 h 312"/>
                      <a:gd name="T26" fmla="*/ 549653222 w 672"/>
                      <a:gd name="T27" fmla="*/ 550636486 h 312"/>
                      <a:gd name="T28" fmla="*/ 549653222 w 672"/>
                      <a:gd name="T29" fmla="*/ 550636486 h 312"/>
                      <a:gd name="T30" fmla="*/ 549653222 w 672"/>
                      <a:gd name="T31" fmla="*/ 550636486 h 312"/>
                      <a:gd name="T32" fmla="*/ 549653222 w 672"/>
                      <a:gd name="T33" fmla="*/ 550636486 h 312"/>
                      <a:gd name="T34" fmla="*/ 549653222 w 672"/>
                      <a:gd name="T35" fmla="*/ 550636486 h 312"/>
                      <a:gd name="T36" fmla="*/ 549653222 w 672"/>
                      <a:gd name="T37" fmla="*/ 550636486 h 312"/>
                      <a:gd name="T38" fmla="*/ 549653222 w 672"/>
                      <a:gd name="T39" fmla="*/ 550636486 h 312"/>
                      <a:gd name="T40" fmla="*/ 549653222 w 672"/>
                      <a:gd name="T41" fmla="*/ 550636486 h 312"/>
                      <a:gd name="T42" fmla="*/ 549653222 w 672"/>
                      <a:gd name="T43" fmla="*/ 550636486 h 312"/>
                      <a:gd name="T44" fmla="*/ 549653222 w 672"/>
                      <a:gd name="T45" fmla="*/ 550636486 h 312"/>
                      <a:gd name="T46" fmla="*/ 549653222 w 672"/>
                      <a:gd name="T47" fmla="*/ 550636486 h 312"/>
                      <a:gd name="T48" fmla="*/ 549653222 w 672"/>
                      <a:gd name="T49" fmla="*/ 550636486 h 312"/>
                      <a:gd name="T50" fmla="*/ 549653222 w 672"/>
                      <a:gd name="T51" fmla="*/ 550636486 h 312"/>
                      <a:gd name="T52" fmla="*/ 549653222 w 672"/>
                      <a:gd name="T53" fmla="*/ 550636486 h 312"/>
                      <a:gd name="T54" fmla="*/ 549653222 w 672"/>
                      <a:gd name="T55" fmla="*/ 550636486 h 312"/>
                      <a:gd name="T56" fmla="*/ 549653222 w 672"/>
                      <a:gd name="T57" fmla="*/ 550636486 h 312"/>
                      <a:gd name="T58" fmla="*/ 549653222 w 672"/>
                      <a:gd name="T59" fmla="*/ 550636486 h 312"/>
                      <a:gd name="T60" fmla="*/ 549653222 w 672"/>
                      <a:gd name="T61" fmla="*/ 550636486 h 312"/>
                      <a:gd name="T62" fmla="*/ 549653222 w 672"/>
                      <a:gd name="T63" fmla="*/ 550636486 h 312"/>
                      <a:gd name="T64" fmla="*/ 549653222 w 672"/>
                      <a:gd name="T65" fmla="*/ 550636486 h 312"/>
                      <a:gd name="T66" fmla="*/ 549653222 w 672"/>
                      <a:gd name="T67" fmla="*/ 550636486 h 312"/>
                      <a:gd name="T68" fmla="*/ 549653222 w 672"/>
                      <a:gd name="T69" fmla="*/ 550636486 h 312"/>
                      <a:gd name="T70" fmla="*/ 549653222 w 672"/>
                      <a:gd name="T71" fmla="*/ 550636486 h 312"/>
                      <a:gd name="T72" fmla="*/ 549653222 w 672"/>
                      <a:gd name="T73" fmla="*/ 550636486 h 312"/>
                      <a:gd name="T74" fmla="*/ 549653222 w 672"/>
                      <a:gd name="T75" fmla="*/ 550636486 h 312"/>
                      <a:gd name="T76" fmla="*/ 549653222 w 672"/>
                      <a:gd name="T77" fmla="*/ 0 h 312"/>
                      <a:gd name="T78" fmla="*/ 549653222 w 672"/>
                      <a:gd name="T79" fmla="*/ 550636486 h 312"/>
                      <a:gd name="T80" fmla="*/ 549653222 w 672"/>
                      <a:gd name="T81" fmla="*/ 550636486 h 312"/>
                      <a:gd name="T82" fmla="*/ 549653222 w 672"/>
                      <a:gd name="T83" fmla="*/ 550636486 h 312"/>
                      <a:gd name="T84" fmla="*/ 549653222 w 672"/>
                      <a:gd name="T85" fmla="*/ 550636486 h 312"/>
                      <a:gd name="T86" fmla="*/ 549653222 w 672"/>
                      <a:gd name="T87" fmla="*/ 550636486 h 312"/>
                      <a:gd name="T88" fmla="*/ 549653222 w 672"/>
                      <a:gd name="T89" fmla="*/ 550636486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rgbClr val="C0C0C0"/>
                  </a:solidFill>
                  <a:ln w="3175" algn="ctr">
                    <a:solidFill>
                      <a:schemeClr val="bg1"/>
                    </a:solidFill>
                    <a:round/>
                    <a:headEnd/>
                    <a:tailEnd/>
                  </a:ln>
                </p:spPr>
                <p:txBody>
                  <a:bodyPr/>
                  <a:lstStyle/>
                  <a:p>
                    <a:endParaRPr lang="es-ES"/>
                  </a:p>
                </p:txBody>
              </p:sp>
              <p:sp>
                <p:nvSpPr>
                  <p:cNvPr id="72872" name="Kuwait"/>
                  <p:cNvSpPr>
                    <a:spLocks/>
                  </p:cNvSpPr>
                  <p:nvPr/>
                </p:nvSpPr>
                <p:spPr bwMode="auto">
                  <a:xfrm>
                    <a:off x="3476" y="1691"/>
                    <a:ext cx="35" cy="31"/>
                  </a:xfrm>
                  <a:custGeom>
                    <a:avLst/>
                    <a:gdLst>
                      <a:gd name="T0" fmla="*/ 544651279 w 138"/>
                      <a:gd name="T1" fmla="*/ 0 h 120"/>
                      <a:gd name="T2" fmla="*/ 544651279 w 138"/>
                      <a:gd name="T3" fmla="*/ 0 h 120"/>
                      <a:gd name="T4" fmla="*/ 544651279 w 138"/>
                      <a:gd name="T5" fmla="*/ 554766336 h 120"/>
                      <a:gd name="T6" fmla="*/ 544651279 w 138"/>
                      <a:gd name="T7" fmla="*/ 554766336 h 120"/>
                      <a:gd name="T8" fmla="*/ 544651279 w 138"/>
                      <a:gd name="T9" fmla="*/ 554766336 h 120"/>
                      <a:gd name="T10" fmla="*/ 544651279 w 138"/>
                      <a:gd name="T11" fmla="*/ 554766336 h 120"/>
                      <a:gd name="T12" fmla="*/ 0 w 138"/>
                      <a:gd name="T13" fmla="*/ 554766336 h 120"/>
                      <a:gd name="T14" fmla="*/ 544651279 w 138"/>
                      <a:gd name="T15" fmla="*/ 554766336 h 120"/>
                      <a:gd name="T16" fmla="*/ 544651279 w 138"/>
                      <a:gd name="T17" fmla="*/ 554766336 h 120"/>
                      <a:gd name="T18" fmla="*/ 544651279 w 138"/>
                      <a:gd name="T19" fmla="*/ 554766336 h 120"/>
                      <a:gd name="T20" fmla="*/ 544651279 w 138"/>
                      <a:gd name="T21" fmla="*/ 554766336 h 120"/>
                      <a:gd name="T22" fmla="*/ 544651279 w 138"/>
                      <a:gd name="T23" fmla="*/ 554766336 h 120"/>
                      <a:gd name="T24" fmla="*/ 544651279 w 138"/>
                      <a:gd name="T25" fmla="*/ 554766336 h 120"/>
                      <a:gd name="T26" fmla="*/ 544651279 w 138"/>
                      <a:gd name="T27" fmla="*/ 554766336 h 120"/>
                      <a:gd name="T28" fmla="*/ 544651279 w 138"/>
                      <a:gd name="T29" fmla="*/ 554766336 h 120"/>
                      <a:gd name="T30" fmla="*/ 544651279 w 138"/>
                      <a:gd name="T31" fmla="*/ 554766336 h 120"/>
                      <a:gd name="T32" fmla="*/ 544651279 w 138"/>
                      <a:gd name="T33" fmla="*/ 554766336 h 120"/>
                      <a:gd name="T34" fmla="*/ 544651279 w 138"/>
                      <a:gd name="T35" fmla="*/ 554766336 h 120"/>
                      <a:gd name="T36" fmla="*/ 544651279 w 138"/>
                      <a:gd name="T37" fmla="*/ 554766336 h 120"/>
                      <a:gd name="T38" fmla="*/ 544651279 w 138"/>
                      <a:gd name="T39" fmla="*/ 554766336 h 120"/>
                      <a:gd name="T40" fmla="*/ 544651279 w 138"/>
                      <a:gd name="T41" fmla="*/ 554766336 h 120"/>
                      <a:gd name="T42" fmla="*/ 544651279 w 138"/>
                      <a:gd name="T43" fmla="*/ 554766336 h 120"/>
                      <a:gd name="T44" fmla="*/ 544651279 w 138"/>
                      <a:gd name="T45" fmla="*/ 554766336 h 120"/>
                      <a:gd name="T46" fmla="*/ 544651279 w 138"/>
                      <a:gd name="T47" fmla="*/ 554766336 h 120"/>
                      <a:gd name="T48" fmla="*/ 544651279 w 138"/>
                      <a:gd name="T49" fmla="*/ 0 h 120"/>
                      <a:gd name="T50" fmla="*/ 544651279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rgbClr val="C0C0C0"/>
                  </a:solidFill>
                  <a:ln w="3175" algn="ctr">
                    <a:solidFill>
                      <a:schemeClr val="bg1"/>
                    </a:solidFill>
                    <a:round/>
                    <a:headEnd/>
                    <a:tailEnd/>
                  </a:ln>
                </p:spPr>
                <p:txBody>
                  <a:bodyPr/>
                  <a:lstStyle/>
                  <a:p>
                    <a:endParaRPr lang="es-ES"/>
                  </a:p>
                </p:txBody>
              </p:sp>
              <p:sp>
                <p:nvSpPr>
                  <p:cNvPr id="72873" name="Korea, South"/>
                  <p:cNvSpPr>
                    <a:spLocks noEditPoints="1"/>
                  </p:cNvSpPr>
                  <p:nvPr/>
                </p:nvSpPr>
                <p:spPr bwMode="auto">
                  <a:xfrm>
                    <a:off x="4811" y="1516"/>
                    <a:ext cx="70" cy="109"/>
                  </a:xfrm>
                  <a:custGeom>
                    <a:avLst/>
                    <a:gdLst>
                      <a:gd name="T0" fmla="*/ 544651279 w 276"/>
                      <a:gd name="T1" fmla="*/ 549473227 h 426"/>
                      <a:gd name="T2" fmla="*/ 544651279 w 276"/>
                      <a:gd name="T3" fmla="*/ 549473227 h 426"/>
                      <a:gd name="T4" fmla="*/ 544651279 w 276"/>
                      <a:gd name="T5" fmla="*/ 549473227 h 426"/>
                      <a:gd name="T6" fmla="*/ 544651279 w 276"/>
                      <a:gd name="T7" fmla="*/ 549473227 h 426"/>
                      <a:gd name="T8" fmla="*/ 544651279 w 276"/>
                      <a:gd name="T9" fmla="*/ 549473227 h 426"/>
                      <a:gd name="T10" fmla="*/ 544651279 w 276"/>
                      <a:gd name="T11" fmla="*/ 549473227 h 426"/>
                      <a:gd name="T12" fmla="*/ 544651279 w 276"/>
                      <a:gd name="T13" fmla="*/ 549473227 h 426"/>
                      <a:gd name="T14" fmla="*/ 544651279 w 276"/>
                      <a:gd name="T15" fmla="*/ 549473227 h 426"/>
                      <a:gd name="T16" fmla="*/ 544651279 w 276"/>
                      <a:gd name="T17" fmla="*/ 549473227 h 426"/>
                      <a:gd name="T18" fmla="*/ 544651279 w 276"/>
                      <a:gd name="T19" fmla="*/ 549473227 h 426"/>
                      <a:gd name="T20" fmla="*/ 544651279 w 276"/>
                      <a:gd name="T21" fmla="*/ 549473227 h 426"/>
                      <a:gd name="T22" fmla="*/ 544651279 w 276"/>
                      <a:gd name="T23" fmla="*/ 549473227 h 426"/>
                      <a:gd name="T24" fmla="*/ 544651279 w 276"/>
                      <a:gd name="T25" fmla="*/ 0 h 426"/>
                      <a:gd name="T26" fmla="*/ 544651279 w 276"/>
                      <a:gd name="T27" fmla="*/ 549473227 h 426"/>
                      <a:gd name="T28" fmla="*/ 544651279 w 276"/>
                      <a:gd name="T29" fmla="*/ 549473227 h 426"/>
                      <a:gd name="T30" fmla="*/ 544651279 w 276"/>
                      <a:gd name="T31" fmla="*/ 549473227 h 426"/>
                      <a:gd name="T32" fmla="*/ 544651279 w 276"/>
                      <a:gd name="T33" fmla="*/ 549473227 h 426"/>
                      <a:gd name="T34" fmla="*/ 0 w 276"/>
                      <a:gd name="T35" fmla="*/ 549473227 h 426"/>
                      <a:gd name="T36" fmla="*/ 544651279 w 276"/>
                      <a:gd name="T37" fmla="*/ 549473227 h 426"/>
                      <a:gd name="T38" fmla="*/ 544651279 w 276"/>
                      <a:gd name="T39" fmla="*/ 549473227 h 426"/>
                      <a:gd name="T40" fmla="*/ 544651279 w 276"/>
                      <a:gd name="T41" fmla="*/ 549473227 h 426"/>
                      <a:gd name="T42" fmla="*/ 544651279 w 276"/>
                      <a:gd name="T43" fmla="*/ 549473227 h 426"/>
                      <a:gd name="T44" fmla="*/ 544651279 w 276"/>
                      <a:gd name="T45" fmla="*/ 549473227 h 426"/>
                      <a:gd name="T46" fmla="*/ 544651279 w 276"/>
                      <a:gd name="T47" fmla="*/ 549473227 h 426"/>
                      <a:gd name="T48" fmla="*/ 544651279 w 276"/>
                      <a:gd name="T49" fmla="*/ 549473227 h 426"/>
                      <a:gd name="T50" fmla="*/ 544651279 w 276"/>
                      <a:gd name="T51" fmla="*/ 549473227 h 426"/>
                      <a:gd name="T52" fmla="*/ 544651279 w 276"/>
                      <a:gd name="T53" fmla="*/ 549473227 h 426"/>
                      <a:gd name="T54" fmla="*/ 544651279 w 276"/>
                      <a:gd name="T55" fmla="*/ 549473227 h 426"/>
                      <a:gd name="T56" fmla="*/ 544651279 w 276"/>
                      <a:gd name="T57" fmla="*/ 549473227 h 426"/>
                      <a:gd name="T58" fmla="*/ 544651279 w 276"/>
                      <a:gd name="T59" fmla="*/ 549473227 h 426"/>
                      <a:gd name="T60" fmla="*/ 544651279 w 276"/>
                      <a:gd name="T61" fmla="*/ 549473227 h 426"/>
                      <a:gd name="T62" fmla="*/ 544651279 w 276"/>
                      <a:gd name="T63" fmla="*/ 549473227 h 426"/>
                      <a:gd name="T64" fmla="*/ 544651279 w 276"/>
                      <a:gd name="T65" fmla="*/ 549473227 h 426"/>
                      <a:gd name="T66" fmla="*/ 544651279 w 276"/>
                      <a:gd name="T67" fmla="*/ 549473227 h 426"/>
                      <a:gd name="T68" fmla="*/ 544651279 w 276"/>
                      <a:gd name="T69" fmla="*/ 549473227 h 426"/>
                      <a:gd name="T70" fmla="*/ 544651279 w 276"/>
                      <a:gd name="T71" fmla="*/ 549473227 h 426"/>
                      <a:gd name="T72" fmla="*/ 544651279 w 276"/>
                      <a:gd name="T73" fmla="*/ 549473227 h 426"/>
                      <a:gd name="T74" fmla="*/ 544651279 w 276"/>
                      <a:gd name="T75" fmla="*/ 54947322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rgbClr val="00B050"/>
                  </a:solidFill>
                  <a:ln w="3175" algn="ctr">
                    <a:solidFill>
                      <a:schemeClr val="bg1"/>
                    </a:solidFill>
                    <a:round/>
                    <a:headEnd/>
                    <a:tailEnd/>
                  </a:ln>
                </p:spPr>
                <p:txBody>
                  <a:bodyPr/>
                  <a:lstStyle/>
                  <a:p>
                    <a:endParaRPr lang="es-ES"/>
                  </a:p>
                </p:txBody>
              </p:sp>
              <p:sp>
                <p:nvSpPr>
                  <p:cNvPr id="72874" name="Korea, North"/>
                  <p:cNvSpPr>
                    <a:spLocks/>
                  </p:cNvSpPr>
                  <p:nvPr/>
                </p:nvSpPr>
                <p:spPr bwMode="auto">
                  <a:xfrm>
                    <a:off x="4753" y="1426"/>
                    <a:ext cx="84" cy="107"/>
                  </a:xfrm>
                  <a:custGeom>
                    <a:avLst/>
                    <a:gdLst>
                      <a:gd name="T0" fmla="*/ 546631869 w 330"/>
                      <a:gd name="T1" fmla="*/ 0 h 420"/>
                      <a:gd name="T2" fmla="*/ 546631869 w 330"/>
                      <a:gd name="T3" fmla="*/ 547096735 h 420"/>
                      <a:gd name="T4" fmla="*/ 546631869 w 330"/>
                      <a:gd name="T5" fmla="*/ 547096735 h 420"/>
                      <a:gd name="T6" fmla="*/ 546631869 w 330"/>
                      <a:gd name="T7" fmla="*/ 547096735 h 420"/>
                      <a:gd name="T8" fmla="*/ 546631869 w 330"/>
                      <a:gd name="T9" fmla="*/ 547096735 h 420"/>
                      <a:gd name="T10" fmla="*/ 546631869 w 330"/>
                      <a:gd name="T11" fmla="*/ 547096735 h 420"/>
                      <a:gd name="T12" fmla="*/ 546631869 w 330"/>
                      <a:gd name="T13" fmla="*/ 547096735 h 420"/>
                      <a:gd name="T14" fmla="*/ 546631869 w 330"/>
                      <a:gd name="T15" fmla="*/ 547096735 h 420"/>
                      <a:gd name="T16" fmla="*/ 546631869 w 330"/>
                      <a:gd name="T17" fmla="*/ 547096735 h 420"/>
                      <a:gd name="T18" fmla="*/ 546631869 w 330"/>
                      <a:gd name="T19" fmla="*/ 547096735 h 420"/>
                      <a:gd name="T20" fmla="*/ 546631869 w 330"/>
                      <a:gd name="T21" fmla="*/ 547096735 h 420"/>
                      <a:gd name="T22" fmla="*/ 546631869 w 330"/>
                      <a:gd name="T23" fmla="*/ 547096735 h 420"/>
                      <a:gd name="T24" fmla="*/ 546631869 w 330"/>
                      <a:gd name="T25" fmla="*/ 547096735 h 420"/>
                      <a:gd name="T26" fmla="*/ 546631869 w 330"/>
                      <a:gd name="T27" fmla="*/ 547096735 h 420"/>
                      <a:gd name="T28" fmla="*/ 546631869 w 330"/>
                      <a:gd name="T29" fmla="*/ 547096735 h 420"/>
                      <a:gd name="T30" fmla="*/ 546631869 w 330"/>
                      <a:gd name="T31" fmla="*/ 547096735 h 420"/>
                      <a:gd name="T32" fmla="*/ 546631869 w 330"/>
                      <a:gd name="T33" fmla="*/ 547096735 h 420"/>
                      <a:gd name="T34" fmla="*/ 546631869 w 330"/>
                      <a:gd name="T35" fmla="*/ 547096735 h 420"/>
                      <a:gd name="T36" fmla="*/ 546631869 w 330"/>
                      <a:gd name="T37" fmla="*/ 547096735 h 420"/>
                      <a:gd name="T38" fmla="*/ 546631869 w 330"/>
                      <a:gd name="T39" fmla="*/ 547096735 h 420"/>
                      <a:gd name="T40" fmla="*/ 546631869 w 330"/>
                      <a:gd name="T41" fmla="*/ 547096735 h 420"/>
                      <a:gd name="T42" fmla="*/ 546631869 w 330"/>
                      <a:gd name="T43" fmla="*/ 547096735 h 420"/>
                      <a:gd name="T44" fmla="*/ 546631869 w 330"/>
                      <a:gd name="T45" fmla="*/ 547096735 h 420"/>
                      <a:gd name="T46" fmla="*/ 546631869 w 330"/>
                      <a:gd name="T47" fmla="*/ 547096735 h 420"/>
                      <a:gd name="T48" fmla="*/ 546631869 w 330"/>
                      <a:gd name="T49" fmla="*/ 547096735 h 420"/>
                      <a:gd name="T50" fmla="*/ 546631869 w 330"/>
                      <a:gd name="T51" fmla="*/ 547096735 h 420"/>
                      <a:gd name="T52" fmla="*/ 546631869 w 330"/>
                      <a:gd name="T53" fmla="*/ 547096735 h 420"/>
                      <a:gd name="T54" fmla="*/ 546631869 w 330"/>
                      <a:gd name="T55" fmla="*/ 547096735 h 420"/>
                      <a:gd name="T56" fmla="*/ 546631869 w 330"/>
                      <a:gd name="T57" fmla="*/ 547096735 h 420"/>
                      <a:gd name="T58" fmla="*/ 546631869 w 330"/>
                      <a:gd name="T59" fmla="*/ 547096735 h 420"/>
                      <a:gd name="T60" fmla="*/ 546631869 w 330"/>
                      <a:gd name="T61" fmla="*/ 547096735 h 420"/>
                      <a:gd name="T62" fmla="*/ 546631869 w 330"/>
                      <a:gd name="T63" fmla="*/ 547096735 h 420"/>
                      <a:gd name="T64" fmla="*/ 546631869 w 330"/>
                      <a:gd name="T65" fmla="*/ 547096735 h 420"/>
                      <a:gd name="T66" fmla="*/ 546631869 w 330"/>
                      <a:gd name="T67" fmla="*/ 547096735 h 420"/>
                      <a:gd name="T68" fmla="*/ 546631869 w 330"/>
                      <a:gd name="T69" fmla="*/ 547096735 h 420"/>
                      <a:gd name="T70" fmla="*/ 546631869 w 330"/>
                      <a:gd name="T71" fmla="*/ 547096735 h 420"/>
                      <a:gd name="T72" fmla="*/ 546631869 w 330"/>
                      <a:gd name="T73" fmla="*/ 547096735 h 420"/>
                      <a:gd name="T74" fmla="*/ 546631869 w 330"/>
                      <a:gd name="T75" fmla="*/ 547096735 h 420"/>
                      <a:gd name="T76" fmla="*/ 546631869 w 330"/>
                      <a:gd name="T77" fmla="*/ 547096735 h 420"/>
                      <a:gd name="T78" fmla="*/ 546631869 w 330"/>
                      <a:gd name="T79" fmla="*/ 547096735 h 420"/>
                      <a:gd name="T80" fmla="*/ 546631869 w 330"/>
                      <a:gd name="T81" fmla="*/ 547096735 h 420"/>
                      <a:gd name="T82" fmla="*/ 546631869 w 330"/>
                      <a:gd name="T83" fmla="*/ 547096735 h 420"/>
                      <a:gd name="T84" fmla="*/ 546631869 w 330"/>
                      <a:gd name="T85" fmla="*/ 547096735 h 420"/>
                      <a:gd name="T86" fmla="*/ 546631869 w 330"/>
                      <a:gd name="T87" fmla="*/ 547096735 h 420"/>
                      <a:gd name="T88" fmla="*/ 546631869 w 330"/>
                      <a:gd name="T89" fmla="*/ 547096735 h 420"/>
                      <a:gd name="T90" fmla="*/ 546631869 w 330"/>
                      <a:gd name="T91" fmla="*/ 547096735 h 420"/>
                      <a:gd name="T92" fmla="*/ 546631869 w 330"/>
                      <a:gd name="T93" fmla="*/ 547096735 h 420"/>
                      <a:gd name="T94" fmla="*/ 546631869 w 330"/>
                      <a:gd name="T95" fmla="*/ 547096735 h 420"/>
                      <a:gd name="T96" fmla="*/ 546631869 w 330"/>
                      <a:gd name="T97" fmla="*/ 547096735 h 420"/>
                      <a:gd name="T98" fmla="*/ 546631869 w 330"/>
                      <a:gd name="T99" fmla="*/ 547096735 h 420"/>
                      <a:gd name="T100" fmla="*/ 546631869 w 330"/>
                      <a:gd name="T101" fmla="*/ 547096735 h 420"/>
                      <a:gd name="T102" fmla="*/ 546631869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rgbClr val="C0C0C0"/>
                  </a:solidFill>
                  <a:ln w="3175" algn="ctr">
                    <a:solidFill>
                      <a:schemeClr val="bg1"/>
                    </a:solidFill>
                    <a:round/>
                    <a:headEnd/>
                    <a:tailEnd/>
                  </a:ln>
                </p:spPr>
                <p:txBody>
                  <a:bodyPr/>
                  <a:lstStyle/>
                  <a:p>
                    <a:endParaRPr lang="es-ES"/>
                  </a:p>
                </p:txBody>
              </p:sp>
              <p:sp>
                <p:nvSpPr>
                  <p:cNvPr id="72875" name="Kazakhstan"/>
                  <p:cNvSpPr>
                    <a:spLocks noEditPoints="1"/>
                  </p:cNvSpPr>
                  <p:nvPr/>
                </p:nvSpPr>
                <p:spPr bwMode="auto">
                  <a:xfrm>
                    <a:off x="3419" y="1177"/>
                    <a:ext cx="643" cy="298"/>
                  </a:xfrm>
                  <a:custGeom>
                    <a:avLst/>
                    <a:gdLst>
                      <a:gd name="T0" fmla="*/ 549256611 w 2514"/>
                      <a:gd name="T1" fmla="*/ 549784971 h 1164"/>
                      <a:gd name="T2" fmla="*/ 549256611 w 2514"/>
                      <a:gd name="T3" fmla="*/ 549784971 h 1164"/>
                      <a:gd name="T4" fmla="*/ 549256611 w 2514"/>
                      <a:gd name="T5" fmla="*/ 549784971 h 1164"/>
                      <a:gd name="T6" fmla="*/ 549256611 w 2514"/>
                      <a:gd name="T7" fmla="*/ 549784971 h 1164"/>
                      <a:gd name="T8" fmla="*/ 549256611 w 2514"/>
                      <a:gd name="T9" fmla="*/ 549784971 h 1164"/>
                      <a:gd name="T10" fmla="*/ 549256611 w 2514"/>
                      <a:gd name="T11" fmla="*/ 549784971 h 1164"/>
                      <a:gd name="T12" fmla="*/ 549256611 w 2514"/>
                      <a:gd name="T13" fmla="*/ 549784971 h 1164"/>
                      <a:gd name="T14" fmla="*/ 549256611 w 2514"/>
                      <a:gd name="T15" fmla="*/ 549784971 h 1164"/>
                      <a:gd name="T16" fmla="*/ 549256611 w 2514"/>
                      <a:gd name="T17" fmla="*/ 549784971 h 1164"/>
                      <a:gd name="T18" fmla="*/ 549256611 w 2514"/>
                      <a:gd name="T19" fmla="*/ 549784971 h 1164"/>
                      <a:gd name="T20" fmla="*/ 549256611 w 2514"/>
                      <a:gd name="T21" fmla="*/ 549784971 h 1164"/>
                      <a:gd name="T22" fmla="*/ 549256611 w 2514"/>
                      <a:gd name="T23" fmla="*/ 549784971 h 1164"/>
                      <a:gd name="T24" fmla="*/ 549256611 w 2514"/>
                      <a:gd name="T25" fmla="*/ 549784971 h 1164"/>
                      <a:gd name="T26" fmla="*/ 549256611 w 2514"/>
                      <a:gd name="T27" fmla="*/ 549784971 h 1164"/>
                      <a:gd name="T28" fmla="*/ 549256611 w 2514"/>
                      <a:gd name="T29" fmla="*/ 549784971 h 1164"/>
                      <a:gd name="T30" fmla="*/ 549256611 w 2514"/>
                      <a:gd name="T31" fmla="*/ 549784971 h 1164"/>
                      <a:gd name="T32" fmla="*/ 549256611 w 2514"/>
                      <a:gd name="T33" fmla="*/ 549784971 h 1164"/>
                      <a:gd name="T34" fmla="*/ 549256611 w 2514"/>
                      <a:gd name="T35" fmla="*/ 549784971 h 1164"/>
                      <a:gd name="T36" fmla="*/ 549256611 w 2514"/>
                      <a:gd name="T37" fmla="*/ 549784971 h 1164"/>
                      <a:gd name="T38" fmla="*/ 549256611 w 2514"/>
                      <a:gd name="T39" fmla="*/ 549784971 h 1164"/>
                      <a:gd name="T40" fmla="*/ 549256611 w 2514"/>
                      <a:gd name="T41" fmla="*/ 549784971 h 1164"/>
                      <a:gd name="T42" fmla="*/ 549256611 w 2514"/>
                      <a:gd name="T43" fmla="*/ 549784971 h 1164"/>
                      <a:gd name="T44" fmla="*/ 549256611 w 2514"/>
                      <a:gd name="T45" fmla="*/ 549784971 h 1164"/>
                      <a:gd name="T46" fmla="*/ 549256611 w 2514"/>
                      <a:gd name="T47" fmla="*/ 549784971 h 1164"/>
                      <a:gd name="T48" fmla="*/ 549256611 w 2514"/>
                      <a:gd name="T49" fmla="*/ 549784971 h 1164"/>
                      <a:gd name="T50" fmla="*/ 549256611 w 2514"/>
                      <a:gd name="T51" fmla="*/ 549784971 h 1164"/>
                      <a:gd name="T52" fmla="*/ 549256611 w 2514"/>
                      <a:gd name="T53" fmla="*/ 549784971 h 1164"/>
                      <a:gd name="T54" fmla="*/ 549256611 w 2514"/>
                      <a:gd name="T55" fmla="*/ 549784971 h 1164"/>
                      <a:gd name="T56" fmla="*/ 549256611 w 2514"/>
                      <a:gd name="T57" fmla="*/ 549784971 h 1164"/>
                      <a:gd name="T58" fmla="*/ 549256611 w 2514"/>
                      <a:gd name="T59" fmla="*/ 549784971 h 1164"/>
                      <a:gd name="T60" fmla="*/ 549256611 w 2514"/>
                      <a:gd name="T61" fmla="*/ 549784971 h 1164"/>
                      <a:gd name="T62" fmla="*/ 549256611 w 2514"/>
                      <a:gd name="T63" fmla="*/ 549784971 h 1164"/>
                      <a:gd name="T64" fmla="*/ 549256611 w 2514"/>
                      <a:gd name="T65" fmla="*/ 549784971 h 1164"/>
                      <a:gd name="T66" fmla="*/ 549256611 w 2514"/>
                      <a:gd name="T67" fmla="*/ 549784971 h 1164"/>
                      <a:gd name="T68" fmla="*/ 549256611 w 2514"/>
                      <a:gd name="T69" fmla="*/ 549784971 h 1164"/>
                      <a:gd name="T70" fmla="*/ 549256611 w 2514"/>
                      <a:gd name="T71" fmla="*/ 549784971 h 1164"/>
                      <a:gd name="T72" fmla="*/ 549256611 w 2514"/>
                      <a:gd name="T73" fmla="*/ 549784971 h 1164"/>
                      <a:gd name="T74" fmla="*/ 549256611 w 2514"/>
                      <a:gd name="T75" fmla="*/ 549784971 h 1164"/>
                      <a:gd name="T76" fmla="*/ 549256611 w 2514"/>
                      <a:gd name="T77" fmla="*/ 549784971 h 1164"/>
                      <a:gd name="T78" fmla="*/ 549256611 w 2514"/>
                      <a:gd name="T79" fmla="*/ 549784971 h 1164"/>
                      <a:gd name="T80" fmla="*/ 549256611 w 2514"/>
                      <a:gd name="T81" fmla="*/ 549784971 h 1164"/>
                      <a:gd name="T82" fmla="*/ 549256611 w 2514"/>
                      <a:gd name="T83" fmla="*/ 549784971 h 1164"/>
                      <a:gd name="T84" fmla="*/ 549256611 w 2514"/>
                      <a:gd name="T85" fmla="*/ 549784971 h 1164"/>
                      <a:gd name="T86" fmla="*/ 549256611 w 2514"/>
                      <a:gd name="T87" fmla="*/ 549784971 h 1164"/>
                      <a:gd name="T88" fmla="*/ 549256611 w 2514"/>
                      <a:gd name="T89" fmla="*/ 549784971 h 1164"/>
                      <a:gd name="T90" fmla="*/ 549256611 w 2514"/>
                      <a:gd name="T91" fmla="*/ 549784971 h 1164"/>
                      <a:gd name="T92" fmla="*/ 549256611 w 2514"/>
                      <a:gd name="T93" fmla="*/ 549784971 h 1164"/>
                      <a:gd name="T94" fmla="*/ 549256611 w 2514"/>
                      <a:gd name="T95" fmla="*/ 549784971 h 1164"/>
                      <a:gd name="T96" fmla="*/ 549256611 w 2514"/>
                      <a:gd name="T97" fmla="*/ 549784971 h 1164"/>
                      <a:gd name="T98" fmla="*/ 549256611 w 2514"/>
                      <a:gd name="T99" fmla="*/ 549784971 h 1164"/>
                      <a:gd name="T100" fmla="*/ 549256611 w 2514"/>
                      <a:gd name="T101" fmla="*/ 549784971 h 1164"/>
                      <a:gd name="T102" fmla="*/ 549256611 w 2514"/>
                      <a:gd name="T103" fmla="*/ 549784971 h 1164"/>
                      <a:gd name="T104" fmla="*/ 549256611 w 2514"/>
                      <a:gd name="T105" fmla="*/ 549784971 h 1164"/>
                      <a:gd name="T106" fmla="*/ 549256611 w 2514"/>
                      <a:gd name="T107" fmla="*/ 549784971 h 1164"/>
                      <a:gd name="T108" fmla="*/ 549256611 w 2514"/>
                      <a:gd name="T109" fmla="*/ 549784971 h 1164"/>
                      <a:gd name="T110" fmla="*/ 549256611 w 2514"/>
                      <a:gd name="T111" fmla="*/ 549784971 h 1164"/>
                      <a:gd name="T112" fmla="*/ 549256611 w 2514"/>
                      <a:gd name="T113" fmla="*/ 549784971 h 1164"/>
                      <a:gd name="T114" fmla="*/ 549256611 w 2514"/>
                      <a:gd name="T115" fmla="*/ 549784971 h 1164"/>
                      <a:gd name="T116" fmla="*/ 549256611 w 2514"/>
                      <a:gd name="T117" fmla="*/ 549784971 h 1164"/>
                      <a:gd name="T118" fmla="*/ 549256611 w 2514"/>
                      <a:gd name="T119" fmla="*/ 549784971 h 1164"/>
                      <a:gd name="T120" fmla="*/ 549256611 w 2514"/>
                      <a:gd name="T121" fmla="*/ 549784971 h 1164"/>
                      <a:gd name="T122" fmla="*/ 549256611 w 2514"/>
                      <a:gd name="T123" fmla="*/ 549784971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rgbClr val="C0C0C0"/>
                  </a:solidFill>
                  <a:ln w="3175" algn="ctr">
                    <a:solidFill>
                      <a:schemeClr val="bg1"/>
                    </a:solidFill>
                    <a:round/>
                    <a:headEnd/>
                    <a:tailEnd/>
                  </a:ln>
                </p:spPr>
                <p:txBody>
                  <a:bodyPr/>
                  <a:lstStyle/>
                  <a:p>
                    <a:endParaRPr lang="es-ES"/>
                  </a:p>
                </p:txBody>
              </p:sp>
              <p:sp>
                <p:nvSpPr>
                  <p:cNvPr id="72876" name="Jordan"/>
                  <p:cNvSpPr>
                    <a:spLocks/>
                  </p:cNvSpPr>
                  <p:nvPr/>
                </p:nvSpPr>
                <p:spPr bwMode="auto">
                  <a:xfrm>
                    <a:off x="3272" y="1624"/>
                    <a:ext cx="72" cy="86"/>
                  </a:xfrm>
                  <a:custGeom>
                    <a:avLst/>
                    <a:gdLst>
                      <a:gd name="T0" fmla="*/ 548293329 w 282"/>
                      <a:gd name="T1" fmla="*/ 549653222 h 336"/>
                      <a:gd name="T2" fmla="*/ 548293329 w 282"/>
                      <a:gd name="T3" fmla="*/ 549653222 h 336"/>
                      <a:gd name="T4" fmla="*/ 548293329 w 282"/>
                      <a:gd name="T5" fmla="*/ 0 h 336"/>
                      <a:gd name="T6" fmla="*/ 548293329 w 282"/>
                      <a:gd name="T7" fmla="*/ 549653222 h 336"/>
                      <a:gd name="T8" fmla="*/ 548293329 w 282"/>
                      <a:gd name="T9" fmla="*/ 549653222 h 336"/>
                      <a:gd name="T10" fmla="*/ 548293329 w 282"/>
                      <a:gd name="T11" fmla="*/ 549653222 h 336"/>
                      <a:gd name="T12" fmla="*/ 548293329 w 282"/>
                      <a:gd name="T13" fmla="*/ 549653222 h 336"/>
                      <a:gd name="T14" fmla="*/ 548293329 w 282"/>
                      <a:gd name="T15" fmla="*/ 549653222 h 336"/>
                      <a:gd name="T16" fmla="*/ 548293329 w 282"/>
                      <a:gd name="T17" fmla="*/ 549653222 h 336"/>
                      <a:gd name="T18" fmla="*/ 548293329 w 282"/>
                      <a:gd name="T19" fmla="*/ 549653222 h 336"/>
                      <a:gd name="T20" fmla="*/ 548293329 w 282"/>
                      <a:gd name="T21" fmla="*/ 549653222 h 336"/>
                      <a:gd name="T22" fmla="*/ 548293329 w 282"/>
                      <a:gd name="T23" fmla="*/ 549653222 h 336"/>
                      <a:gd name="T24" fmla="*/ 548293329 w 282"/>
                      <a:gd name="T25" fmla="*/ 549653222 h 336"/>
                      <a:gd name="T26" fmla="*/ 548293329 w 282"/>
                      <a:gd name="T27" fmla="*/ 549653222 h 336"/>
                      <a:gd name="T28" fmla="*/ 548293329 w 282"/>
                      <a:gd name="T29" fmla="*/ 549653222 h 336"/>
                      <a:gd name="T30" fmla="*/ 548293329 w 282"/>
                      <a:gd name="T31" fmla="*/ 549653222 h 336"/>
                      <a:gd name="T32" fmla="*/ 548293329 w 282"/>
                      <a:gd name="T33" fmla="*/ 549653222 h 336"/>
                      <a:gd name="T34" fmla="*/ 548293329 w 282"/>
                      <a:gd name="T35" fmla="*/ 549653222 h 336"/>
                      <a:gd name="T36" fmla="*/ 548293329 w 282"/>
                      <a:gd name="T37" fmla="*/ 549653222 h 336"/>
                      <a:gd name="T38" fmla="*/ 548293329 w 282"/>
                      <a:gd name="T39" fmla="*/ 549653222 h 336"/>
                      <a:gd name="T40" fmla="*/ 548293329 w 282"/>
                      <a:gd name="T41" fmla="*/ 549653222 h 336"/>
                      <a:gd name="T42" fmla="*/ 548293329 w 282"/>
                      <a:gd name="T43" fmla="*/ 549653222 h 336"/>
                      <a:gd name="T44" fmla="*/ 548293329 w 282"/>
                      <a:gd name="T45" fmla="*/ 549653222 h 336"/>
                      <a:gd name="T46" fmla="*/ 0 w 282"/>
                      <a:gd name="T47" fmla="*/ 549653222 h 336"/>
                      <a:gd name="T48" fmla="*/ 0 w 282"/>
                      <a:gd name="T49" fmla="*/ 549653222 h 336"/>
                      <a:gd name="T50" fmla="*/ 548293329 w 282"/>
                      <a:gd name="T51" fmla="*/ 549653222 h 336"/>
                      <a:gd name="T52" fmla="*/ 548293329 w 282"/>
                      <a:gd name="T53" fmla="*/ 549653222 h 336"/>
                      <a:gd name="T54" fmla="*/ 548293329 w 282"/>
                      <a:gd name="T55" fmla="*/ 549653222 h 336"/>
                      <a:gd name="T56" fmla="*/ 548293329 w 282"/>
                      <a:gd name="T57" fmla="*/ 549653222 h 336"/>
                      <a:gd name="T58" fmla="*/ 548293329 w 282"/>
                      <a:gd name="T59" fmla="*/ 549653222 h 336"/>
                      <a:gd name="T60" fmla="*/ 548293329 w 282"/>
                      <a:gd name="T61" fmla="*/ 549653222 h 336"/>
                      <a:gd name="T62" fmla="*/ 548293329 w 282"/>
                      <a:gd name="T63" fmla="*/ 549653222 h 336"/>
                      <a:gd name="T64" fmla="*/ 548293329 w 282"/>
                      <a:gd name="T65" fmla="*/ 549653222 h 336"/>
                      <a:gd name="T66" fmla="*/ 548293329 w 282"/>
                      <a:gd name="T67" fmla="*/ 549653222 h 336"/>
                      <a:gd name="T68" fmla="*/ 548293329 w 282"/>
                      <a:gd name="T69" fmla="*/ 549653222 h 336"/>
                      <a:gd name="T70" fmla="*/ 548293329 w 282"/>
                      <a:gd name="T71" fmla="*/ 549653222 h 336"/>
                      <a:gd name="T72" fmla="*/ 548293329 w 282"/>
                      <a:gd name="T73" fmla="*/ 549653222 h 336"/>
                      <a:gd name="T74" fmla="*/ 548293329 w 282"/>
                      <a:gd name="T75" fmla="*/ 549653222 h 336"/>
                      <a:gd name="T76" fmla="*/ 548293329 w 282"/>
                      <a:gd name="T77" fmla="*/ 549653222 h 336"/>
                      <a:gd name="T78" fmla="*/ 548293329 w 282"/>
                      <a:gd name="T79" fmla="*/ 549653222 h 336"/>
                      <a:gd name="T80" fmla="*/ 548293329 w 282"/>
                      <a:gd name="T81" fmla="*/ 549653222 h 336"/>
                      <a:gd name="T82" fmla="*/ 548293329 w 282"/>
                      <a:gd name="T83" fmla="*/ 549653222 h 336"/>
                      <a:gd name="T84" fmla="*/ 548293329 w 282"/>
                      <a:gd name="T85" fmla="*/ 549653222 h 336"/>
                      <a:gd name="T86" fmla="*/ 548293329 w 282"/>
                      <a:gd name="T87" fmla="*/ 549653222 h 336"/>
                      <a:gd name="T88" fmla="*/ 548293329 w 282"/>
                      <a:gd name="T89" fmla="*/ 549653222 h 336"/>
                      <a:gd name="T90" fmla="*/ 548293329 w 282"/>
                      <a:gd name="T91" fmla="*/ 549653222 h 336"/>
                      <a:gd name="T92" fmla="*/ 548293329 w 282"/>
                      <a:gd name="T93" fmla="*/ 549653222 h 336"/>
                      <a:gd name="T94" fmla="*/ 548293329 w 282"/>
                      <a:gd name="T95" fmla="*/ 549653222 h 336"/>
                      <a:gd name="T96" fmla="*/ 548293329 w 282"/>
                      <a:gd name="T97" fmla="*/ 549653222 h 336"/>
                      <a:gd name="T98" fmla="*/ 548293329 w 282"/>
                      <a:gd name="T99" fmla="*/ 549653222 h 336"/>
                      <a:gd name="T100" fmla="*/ 548293329 w 282"/>
                      <a:gd name="T101" fmla="*/ 549653222 h 336"/>
                      <a:gd name="T102" fmla="*/ 548293329 w 282"/>
                      <a:gd name="T103" fmla="*/ 549653222 h 336"/>
                      <a:gd name="T104" fmla="*/ 548293329 w 282"/>
                      <a:gd name="T105" fmla="*/ 549653222 h 336"/>
                      <a:gd name="T106" fmla="*/ 548293329 w 282"/>
                      <a:gd name="T107" fmla="*/ 549653222 h 336"/>
                      <a:gd name="T108" fmla="*/ 548293329 w 282"/>
                      <a:gd name="T109" fmla="*/ 549653222 h 336"/>
                      <a:gd name="T110" fmla="*/ 548293329 w 282"/>
                      <a:gd name="T111" fmla="*/ 549653222 h 336"/>
                      <a:gd name="T112" fmla="*/ 548293329 w 282"/>
                      <a:gd name="T113" fmla="*/ 549653222 h 336"/>
                      <a:gd name="T114" fmla="*/ 548293329 w 282"/>
                      <a:gd name="T115" fmla="*/ 549653222 h 336"/>
                      <a:gd name="T116" fmla="*/ 548293329 w 282"/>
                      <a:gd name="T117" fmla="*/ 549653222 h 336"/>
                      <a:gd name="T118" fmla="*/ 548293329 w 282"/>
                      <a:gd name="T119" fmla="*/ 549653222 h 336"/>
                      <a:gd name="T120" fmla="*/ 548293329 w 282"/>
                      <a:gd name="T121" fmla="*/ 549653222 h 336"/>
                      <a:gd name="T122" fmla="*/ 548293329 w 282"/>
                      <a:gd name="T123" fmla="*/ 549653222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rgbClr val="C0C0C0"/>
                  </a:solidFill>
                  <a:ln w="3175" algn="ctr">
                    <a:solidFill>
                      <a:schemeClr val="bg1"/>
                    </a:solidFill>
                    <a:round/>
                    <a:headEnd/>
                    <a:tailEnd/>
                  </a:ln>
                </p:spPr>
                <p:txBody>
                  <a:bodyPr/>
                  <a:lstStyle/>
                  <a:p>
                    <a:endParaRPr lang="es-ES"/>
                  </a:p>
                </p:txBody>
              </p:sp>
              <p:sp>
                <p:nvSpPr>
                  <p:cNvPr id="72877" name="Japan"/>
                  <p:cNvSpPr>
                    <a:spLocks noEditPoints="1"/>
                  </p:cNvSpPr>
                  <p:nvPr/>
                </p:nvSpPr>
                <p:spPr bwMode="auto">
                  <a:xfrm>
                    <a:off x="4851" y="1374"/>
                    <a:ext cx="224" cy="437"/>
                  </a:xfrm>
                  <a:custGeom>
                    <a:avLst/>
                    <a:gdLst>
                      <a:gd name="T0" fmla="*/ 549127955 w 876"/>
                      <a:gd name="T1" fmla="*/ 548801089 h 1710"/>
                      <a:gd name="T2" fmla="*/ 549127955 w 876"/>
                      <a:gd name="T3" fmla="*/ 548801089 h 1710"/>
                      <a:gd name="T4" fmla="*/ 549127955 w 876"/>
                      <a:gd name="T5" fmla="*/ 548801089 h 1710"/>
                      <a:gd name="T6" fmla="*/ 549127955 w 876"/>
                      <a:gd name="T7" fmla="*/ 548801089 h 1710"/>
                      <a:gd name="T8" fmla="*/ 549127955 w 876"/>
                      <a:gd name="T9" fmla="*/ 548801089 h 1710"/>
                      <a:gd name="T10" fmla="*/ 549127955 w 876"/>
                      <a:gd name="T11" fmla="*/ 548801089 h 1710"/>
                      <a:gd name="T12" fmla="*/ 549127955 w 876"/>
                      <a:gd name="T13" fmla="*/ 548801089 h 1710"/>
                      <a:gd name="T14" fmla="*/ 549127955 w 876"/>
                      <a:gd name="T15" fmla="*/ 548801089 h 1710"/>
                      <a:gd name="T16" fmla="*/ 549127955 w 876"/>
                      <a:gd name="T17" fmla="*/ 548801089 h 1710"/>
                      <a:gd name="T18" fmla="*/ 549127955 w 876"/>
                      <a:gd name="T19" fmla="*/ 548801089 h 1710"/>
                      <a:gd name="T20" fmla="*/ 549127955 w 876"/>
                      <a:gd name="T21" fmla="*/ 548801089 h 1710"/>
                      <a:gd name="T22" fmla="*/ 549127955 w 876"/>
                      <a:gd name="T23" fmla="*/ 548801089 h 1710"/>
                      <a:gd name="T24" fmla="*/ 549127955 w 876"/>
                      <a:gd name="T25" fmla="*/ 548801089 h 1710"/>
                      <a:gd name="T26" fmla="*/ 549127955 w 876"/>
                      <a:gd name="T27" fmla="*/ 548801089 h 1710"/>
                      <a:gd name="T28" fmla="*/ 549127955 w 876"/>
                      <a:gd name="T29" fmla="*/ 548801089 h 1710"/>
                      <a:gd name="T30" fmla="*/ 549127955 w 876"/>
                      <a:gd name="T31" fmla="*/ 548801089 h 1710"/>
                      <a:gd name="T32" fmla="*/ 549127955 w 876"/>
                      <a:gd name="T33" fmla="*/ 548801089 h 1710"/>
                      <a:gd name="T34" fmla="*/ 549127955 w 876"/>
                      <a:gd name="T35" fmla="*/ 548801089 h 1710"/>
                      <a:gd name="T36" fmla="*/ 549127955 w 876"/>
                      <a:gd name="T37" fmla="*/ 548801089 h 1710"/>
                      <a:gd name="T38" fmla="*/ 549127955 w 876"/>
                      <a:gd name="T39" fmla="*/ 548801089 h 1710"/>
                      <a:gd name="T40" fmla="*/ 549127955 w 876"/>
                      <a:gd name="T41" fmla="*/ 548801089 h 1710"/>
                      <a:gd name="T42" fmla="*/ 549127955 w 876"/>
                      <a:gd name="T43" fmla="*/ 548801089 h 1710"/>
                      <a:gd name="T44" fmla="*/ 549127955 w 876"/>
                      <a:gd name="T45" fmla="*/ 548801089 h 1710"/>
                      <a:gd name="T46" fmla="*/ 549127955 w 876"/>
                      <a:gd name="T47" fmla="*/ 548801089 h 1710"/>
                      <a:gd name="T48" fmla="*/ 549127955 w 876"/>
                      <a:gd name="T49" fmla="*/ 548801089 h 1710"/>
                      <a:gd name="T50" fmla="*/ 549127955 w 876"/>
                      <a:gd name="T51" fmla="*/ 548801089 h 1710"/>
                      <a:gd name="T52" fmla="*/ 549127955 w 876"/>
                      <a:gd name="T53" fmla="*/ 548801089 h 1710"/>
                      <a:gd name="T54" fmla="*/ 549127955 w 876"/>
                      <a:gd name="T55" fmla="*/ 548801089 h 1710"/>
                      <a:gd name="T56" fmla="*/ 549127955 w 876"/>
                      <a:gd name="T57" fmla="*/ 548801089 h 1710"/>
                      <a:gd name="T58" fmla="*/ 549127955 w 876"/>
                      <a:gd name="T59" fmla="*/ 548801089 h 1710"/>
                      <a:gd name="T60" fmla="*/ 549127955 w 876"/>
                      <a:gd name="T61" fmla="*/ 548801089 h 1710"/>
                      <a:gd name="T62" fmla="*/ 549127955 w 876"/>
                      <a:gd name="T63" fmla="*/ 548801089 h 1710"/>
                      <a:gd name="T64" fmla="*/ 549127955 w 876"/>
                      <a:gd name="T65" fmla="*/ 548801089 h 1710"/>
                      <a:gd name="T66" fmla="*/ 549127955 w 876"/>
                      <a:gd name="T67" fmla="*/ 548801089 h 1710"/>
                      <a:gd name="T68" fmla="*/ 549127955 w 876"/>
                      <a:gd name="T69" fmla="*/ 548801089 h 1710"/>
                      <a:gd name="T70" fmla="*/ 549127955 w 876"/>
                      <a:gd name="T71" fmla="*/ 548801089 h 1710"/>
                      <a:gd name="T72" fmla="*/ 549127955 w 876"/>
                      <a:gd name="T73" fmla="*/ 548801089 h 1710"/>
                      <a:gd name="T74" fmla="*/ 549127955 w 876"/>
                      <a:gd name="T75" fmla="*/ 548801089 h 1710"/>
                      <a:gd name="T76" fmla="*/ 549127955 w 876"/>
                      <a:gd name="T77" fmla="*/ 548801089 h 1710"/>
                      <a:gd name="T78" fmla="*/ 549127955 w 876"/>
                      <a:gd name="T79" fmla="*/ 548801089 h 1710"/>
                      <a:gd name="T80" fmla="*/ 549127955 w 876"/>
                      <a:gd name="T81" fmla="*/ 548801089 h 1710"/>
                      <a:gd name="T82" fmla="*/ 549127955 w 876"/>
                      <a:gd name="T83" fmla="*/ 548801089 h 1710"/>
                      <a:gd name="T84" fmla="*/ 549127955 w 876"/>
                      <a:gd name="T85" fmla="*/ 548801089 h 1710"/>
                      <a:gd name="T86" fmla="*/ 549127955 w 876"/>
                      <a:gd name="T87" fmla="*/ 548801089 h 1710"/>
                      <a:gd name="T88" fmla="*/ 549127955 w 876"/>
                      <a:gd name="T89" fmla="*/ 548801089 h 1710"/>
                      <a:gd name="T90" fmla="*/ 549127955 w 876"/>
                      <a:gd name="T91" fmla="*/ 548801089 h 1710"/>
                      <a:gd name="T92" fmla="*/ 549127955 w 876"/>
                      <a:gd name="T93" fmla="*/ 548801089 h 1710"/>
                      <a:gd name="T94" fmla="*/ 549127955 w 876"/>
                      <a:gd name="T95" fmla="*/ 548801089 h 1710"/>
                      <a:gd name="T96" fmla="*/ 549127955 w 876"/>
                      <a:gd name="T97" fmla="*/ 548801089 h 1710"/>
                      <a:gd name="T98" fmla="*/ 549127955 w 876"/>
                      <a:gd name="T99" fmla="*/ 548801089 h 1710"/>
                      <a:gd name="T100" fmla="*/ 549127955 w 876"/>
                      <a:gd name="T101" fmla="*/ 548801089 h 1710"/>
                      <a:gd name="T102" fmla="*/ 549127955 w 876"/>
                      <a:gd name="T103" fmla="*/ 548801089 h 1710"/>
                      <a:gd name="T104" fmla="*/ 549127955 w 876"/>
                      <a:gd name="T105" fmla="*/ 548801089 h 1710"/>
                      <a:gd name="T106" fmla="*/ 549127955 w 876"/>
                      <a:gd name="T107" fmla="*/ 548801089 h 1710"/>
                      <a:gd name="T108" fmla="*/ 549127955 w 876"/>
                      <a:gd name="T109" fmla="*/ 548801089 h 1710"/>
                      <a:gd name="T110" fmla="*/ 549127955 w 876"/>
                      <a:gd name="T111" fmla="*/ 548801089 h 1710"/>
                      <a:gd name="T112" fmla="*/ 549127955 w 876"/>
                      <a:gd name="T113" fmla="*/ 548801089 h 1710"/>
                      <a:gd name="T114" fmla="*/ 549127955 w 876"/>
                      <a:gd name="T115" fmla="*/ 548801089 h 1710"/>
                      <a:gd name="T116" fmla="*/ 549127955 w 876"/>
                      <a:gd name="T117" fmla="*/ 548801089 h 1710"/>
                      <a:gd name="T118" fmla="*/ 549127955 w 876"/>
                      <a:gd name="T119" fmla="*/ 548801089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C0C0C0"/>
                  </a:solidFill>
                  <a:ln w="3175" algn="ctr">
                    <a:solidFill>
                      <a:schemeClr val="bg1"/>
                    </a:solidFill>
                    <a:round/>
                    <a:headEnd/>
                    <a:tailEnd/>
                  </a:ln>
                </p:spPr>
                <p:txBody>
                  <a:bodyPr/>
                  <a:lstStyle/>
                  <a:p>
                    <a:endParaRPr lang="es-ES"/>
                  </a:p>
                </p:txBody>
              </p:sp>
              <p:sp>
                <p:nvSpPr>
                  <p:cNvPr id="72878" name="Israel"/>
                  <p:cNvSpPr>
                    <a:spLocks/>
                  </p:cNvSpPr>
                  <p:nvPr/>
                </p:nvSpPr>
                <p:spPr bwMode="auto">
                  <a:xfrm>
                    <a:off x="3257" y="1621"/>
                    <a:ext cx="26" cy="82"/>
                  </a:xfrm>
                  <a:custGeom>
                    <a:avLst/>
                    <a:gdLst>
                      <a:gd name="T0" fmla="*/ 0 w 102"/>
                      <a:gd name="T1" fmla="*/ 543498614 h 324"/>
                      <a:gd name="T2" fmla="*/ 547397498 w 102"/>
                      <a:gd name="T3" fmla="*/ 543498614 h 324"/>
                      <a:gd name="T4" fmla="*/ 547397498 w 102"/>
                      <a:gd name="T5" fmla="*/ 543498614 h 324"/>
                      <a:gd name="T6" fmla="*/ 547397498 w 102"/>
                      <a:gd name="T7" fmla="*/ 543498614 h 324"/>
                      <a:gd name="T8" fmla="*/ 547397498 w 102"/>
                      <a:gd name="T9" fmla="*/ 543498614 h 324"/>
                      <a:gd name="T10" fmla="*/ 547397498 w 102"/>
                      <a:gd name="T11" fmla="*/ 543498614 h 324"/>
                      <a:gd name="T12" fmla="*/ 547397498 w 102"/>
                      <a:gd name="T13" fmla="*/ 543498614 h 324"/>
                      <a:gd name="T14" fmla="*/ 547397498 w 102"/>
                      <a:gd name="T15" fmla="*/ 543498614 h 324"/>
                      <a:gd name="T16" fmla="*/ 547397498 w 102"/>
                      <a:gd name="T17" fmla="*/ 543498614 h 324"/>
                      <a:gd name="T18" fmla="*/ 547397498 w 102"/>
                      <a:gd name="T19" fmla="*/ 543498614 h 324"/>
                      <a:gd name="T20" fmla="*/ 547397498 w 102"/>
                      <a:gd name="T21" fmla="*/ 543498614 h 324"/>
                      <a:gd name="T22" fmla="*/ 547397498 w 102"/>
                      <a:gd name="T23" fmla="*/ 543498614 h 324"/>
                      <a:gd name="T24" fmla="*/ 547397498 w 102"/>
                      <a:gd name="T25" fmla="*/ 543498614 h 324"/>
                      <a:gd name="T26" fmla="*/ 547397498 w 102"/>
                      <a:gd name="T27" fmla="*/ 543498614 h 324"/>
                      <a:gd name="T28" fmla="*/ 547397498 w 102"/>
                      <a:gd name="T29" fmla="*/ 543498614 h 324"/>
                      <a:gd name="T30" fmla="*/ 547397498 w 102"/>
                      <a:gd name="T31" fmla="*/ 543498614 h 324"/>
                      <a:gd name="T32" fmla="*/ 547397498 w 102"/>
                      <a:gd name="T33" fmla="*/ 543498614 h 324"/>
                      <a:gd name="T34" fmla="*/ 547397498 w 102"/>
                      <a:gd name="T35" fmla="*/ 543498614 h 324"/>
                      <a:gd name="T36" fmla="*/ 547397498 w 102"/>
                      <a:gd name="T37" fmla="*/ 543498614 h 324"/>
                      <a:gd name="T38" fmla="*/ 547397498 w 102"/>
                      <a:gd name="T39" fmla="*/ 543498614 h 324"/>
                      <a:gd name="T40" fmla="*/ 547397498 w 102"/>
                      <a:gd name="T41" fmla="*/ 543498614 h 324"/>
                      <a:gd name="T42" fmla="*/ 547397498 w 102"/>
                      <a:gd name="T43" fmla="*/ 543498614 h 324"/>
                      <a:gd name="T44" fmla="*/ 547397498 w 102"/>
                      <a:gd name="T45" fmla="*/ 543498614 h 324"/>
                      <a:gd name="T46" fmla="*/ 547397498 w 102"/>
                      <a:gd name="T47" fmla="*/ 543498614 h 324"/>
                      <a:gd name="T48" fmla="*/ 547397498 w 102"/>
                      <a:gd name="T49" fmla="*/ 0 h 324"/>
                      <a:gd name="T50" fmla="*/ 547397498 w 102"/>
                      <a:gd name="T51" fmla="*/ 543498614 h 324"/>
                      <a:gd name="T52" fmla="*/ 547397498 w 102"/>
                      <a:gd name="T53" fmla="*/ 543498614 h 324"/>
                      <a:gd name="T54" fmla="*/ 547397498 w 102"/>
                      <a:gd name="T55" fmla="*/ 543498614 h 324"/>
                      <a:gd name="T56" fmla="*/ 547397498 w 102"/>
                      <a:gd name="T57" fmla="*/ 543498614 h 324"/>
                      <a:gd name="T58" fmla="*/ 547397498 w 102"/>
                      <a:gd name="T59" fmla="*/ 543498614 h 324"/>
                      <a:gd name="T60" fmla="*/ 547397498 w 102"/>
                      <a:gd name="T61" fmla="*/ 543498614 h 324"/>
                      <a:gd name="T62" fmla="*/ 547397498 w 102"/>
                      <a:gd name="T63" fmla="*/ 543498614 h 324"/>
                      <a:gd name="T64" fmla="*/ 547397498 w 102"/>
                      <a:gd name="T65" fmla="*/ 543498614 h 324"/>
                      <a:gd name="T66" fmla="*/ 547397498 w 102"/>
                      <a:gd name="T67" fmla="*/ 543498614 h 324"/>
                      <a:gd name="T68" fmla="*/ 547397498 w 102"/>
                      <a:gd name="T69" fmla="*/ 543498614 h 324"/>
                      <a:gd name="T70" fmla="*/ 547397498 w 102"/>
                      <a:gd name="T71" fmla="*/ 543498614 h 324"/>
                      <a:gd name="T72" fmla="*/ 547397498 w 102"/>
                      <a:gd name="T73" fmla="*/ 543498614 h 324"/>
                      <a:gd name="T74" fmla="*/ 547397498 w 102"/>
                      <a:gd name="T75" fmla="*/ 543498614 h 324"/>
                      <a:gd name="T76" fmla="*/ 547397498 w 102"/>
                      <a:gd name="T77" fmla="*/ 543498614 h 324"/>
                      <a:gd name="T78" fmla="*/ 0 w 102"/>
                      <a:gd name="T79" fmla="*/ 543498614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rgbClr val="C0C0C0"/>
                  </a:solidFill>
                  <a:ln w="3175" algn="ctr">
                    <a:solidFill>
                      <a:schemeClr val="bg1"/>
                    </a:solidFill>
                    <a:round/>
                    <a:headEnd/>
                    <a:tailEnd/>
                  </a:ln>
                </p:spPr>
                <p:txBody>
                  <a:bodyPr/>
                  <a:lstStyle/>
                  <a:p>
                    <a:endParaRPr lang="es-ES"/>
                  </a:p>
                </p:txBody>
              </p:sp>
              <p:sp>
                <p:nvSpPr>
                  <p:cNvPr id="72879" name="Iraq"/>
                  <p:cNvSpPr>
                    <a:spLocks/>
                  </p:cNvSpPr>
                  <p:nvPr/>
                </p:nvSpPr>
                <p:spPr bwMode="auto">
                  <a:xfrm>
                    <a:off x="3332" y="1541"/>
                    <a:ext cx="175" cy="169"/>
                  </a:xfrm>
                  <a:custGeom>
                    <a:avLst/>
                    <a:gdLst>
                      <a:gd name="T0" fmla="*/ 549428969 w 684"/>
                      <a:gd name="T1" fmla="*/ 549885630 h 660"/>
                      <a:gd name="T2" fmla="*/ 549428969 w 684"/>
                      <a:gd name="T3" fmla="*/ 549885630 h 660"/>
                      <a:gd name="T4" fmla="*/ 549428969 w 684"/>
                      <a:gd name="T5" fmla="*/ 549885630 h 660"/>
                      <a:gd name="T6" fmla="*/ 549428969 w 684"/>
                      <a:gd name="T7" fmla="*/ 549885630 h 660"/>
                      <a:gd name="T8" fmla="*/ 549428969 w 684"/>
                      <a:gd name="T9" fmla="*/ 549885630 h 660"/>
                      <a:gd name="T10" fmla="*/ 549428969 w 684"/>
                      <a:gd name="T11" fmla="*/ 549885630 h 660"/>
                      <a:gd name="T12" fmla="*/ 549428969 w 684"/>
                      <a:gd name="T13" fmla="*/ 549885630 h 660"/>
                      <a:gd name="T14" fmla="*/ 549428969 w 684"/>
                      <a:gd name="T15" fmla="*/ 549885630 h 660"/>
                      <a:gd name="T16" fmla="*/ 549428969 w 684"/>
                      <a:gd name="T17" fmla="*/ 549885630 h 660"/>
                      <a:gd name="T18" fmla="*/ 549428969 w 684"/>
                      <a:gd name="T19" fmla="*/ 549885630 h 660"/>
                      <a:gd name="T20" fmla="*/ 549428969 w 684"/>
                      <a:gd name="T21" fmla="*/ 549885630 h 660"/>
                      <a:gd name="T22" fmla="*/ 549428969 w 684"/>
                      <a:gd name="T23" fmla="*/ 549885630 h 660"/>
                      <a:gd name="T24" fmla="*/ 549428969 w 684"/>
                      <a:gd name="T25" fmla="*/ 549885630 h 660"/>
                      <a:gd name="T26" fmla="*/ 549428969 w 684"/>
                      <a:gd name="T27" fmla="*/ 549885630 h 660"/>
                      <a:gd name="T28" fmla="*/ 549428969 w 684"/>
                      <a:gd name="T29" fmla="*/ 549885630 h 660"/>
                      <a:gd name="T30" fmla="*/ 549428969 w 684"/>
                      <a:gd name="T31" fmla="*/ 549885630 h 660"/>
                      <a:gd name="T32" fmla="*/ 549428969 w 684"/>
                      <a:gd name="T33" fmla="*/ 549885630 h 660"/>
                      <a:gd name="T34" fmla="*/ 549428969 w 684"/>
                      <a:gd name="T35" fmla="*/ 549885630 h 660"/>
                      <a:gd name="T36" fmla="*/ 549428969 w 684"/>
                      <a:gd name="T37" fmla="*/ 549885630 h 660"/>
                      <a:gd name="T38" fmla="*/ 549428969 w 684"/>
                      <a:gd name="T39" fmla="*/ 549885630 h 660"/>
                      <a:gd name="T40" fmla="*/ 549428969 w 684"/>
                      <a:gd name="T41" fmla="*/ 549885630 h 660"/>
                      <a:gd name="T42" fmla="*/ 549428969 w 684"/>
                      <a:gd name="T43" fmla="*/ 549885630 h 660"/>
                      <a:gd name="T44" fmla="*/ 549428969 w 684"/>
                      <a:gd name="T45" fmla="*/ 549885630 h 660"/>
                      <a:gd name="T46" fmla="*/ 549428969 w 684"/>
                      <a:gd name="T47" fmla="*/ 549885630 h 660"/>
                      <a:gd name="T48" fmla="*/ 549428969 w 684"/>
                      <a:gd name="T49" fmla="*/ 549885630 h 660"/>
                      <a:gd name="T50" fmla="*/ 549428969 w 684"/>
                      <a:gd name="T51" fmla="*/ 549885630 h 660"/>
                      <a:gd name="T52" fmla="*/ 549428969 w 684"/>
                      <a:gd name="T53" fmla="*/ 0 h 660"/>
                      <a:gd name="T54" fmla="*/ 549428969 w 684"/>
                      <a:gd name="T55" fmla="*/ 549885630 h 660"/>
                      <a:gd name="T56" fmla="*/ 549428969 w 684"/>
                      <a:gd name="T57" fmla="*/ 549885630 h 660"/>
                      <a:gd name="T58" fmla="*/ 549428969 w 684"/>
                      <a:gd name="T59" fmla="*/ 0 h 660"/>
                      <a:gd name="T60" fmla="*/ 549428969 w 684"/>
                      <a:gd name="T61" fmla="*/ 549885630 h 660"/>
                      <a:gd name="T62" fmla="*/ 549428969 w 684"/>
                      <a:gd name="T63" fmla="*/ 549885630 h 660"/>
                      <a:gd name="T64" fmla="*/ 549428969 w 684"/>
                      <a:gd name="T65" fmla="*/ 549885630 h 660"/>
                      <a:gd name="T66" fmla="*/ 549428969 w 684"/>
                      <a:gd name="T67" fmla="*/ 549885630 h 660"/>
                      <a:gd name="T68" fmla="*/ 549428969 w 684"/>
                      <a:gd name="T69" fmla="*/ 549885630 h 660"/>
                      <a:gd name="T70" fmla="*/ 549428969 w 684"/>
                      <a:gd name="T71" fmla="*/ 549885630 h 660"/>
                      <a:gd name="T72" fmla="*/ 549428969 w 684"/>
                      <a:gd name="T73" fmla="*/ 549885630 h 660"/>
                      <a:gd name="T74" fmla="*/ 549428969 w 684"/>
                      <a:gd name="T75" fmla="*/ 549885630 h 660"/>
                      <a:gd name="T76" fmla="*/ 549428969 w 684"/>
                      <a:gd name="T77" fmla="*/ 549885630 h 660"/>
                      <a:gd name="T78" fmla="*/ 549428969 w 684"/>
                      <a:gd name="T79" fmla="*/ 549885630 h 660"/>
                      <a:gd name="T80" fmla="*/ 549428969 w 684"/>
                      <a:gd name="T81" fmla="*/ 549885630 h 660"/>
                      <a:gd name="T82" fmla="*/ 549428969 w 684"/>
                      <a:gd name="T83" fmla="*/ 549885630 h 660"/>
                      <a:gd name="T84" fmla="*/ 549428969 w 684"/>
                      <a:gd name="T85" fmla="*/ 549885630 h 660"/>
                      <a:gd name="T86" fmla="*/ 0 w 684"/>
                      <a:gd name="T87" fmla="*/ 549885630 h 660"/>
                      <a:gd name="T88" fmla="*/ 549428969 w 684"/>
                      <a:gd name="T89" fmla="*/ 549885630 h 660"/>
                      <a:gd name="T90" fmla="*/ 549428969 w 684"/>
                      <a:gd name="T91" fmla="*/ 549885630 h 660"/>
                      <a:gd name="T92" fmla="*/ 549428969 w 684"/>
                      <a:gd name="T93" fmla="*/ 549885630 h 660"/>
                      <a:gd name="T94" fmla="*/ 549428969 w 684"/>
                      <a:gd name="T95" fmla="*/ 549885630 h 660"/>
                      <a:gd name="T96" fmla="*/ 549428969 w 684"/>
                      <a:gd name="T97" fmla="*/ 549885630 h 660"/>
                      <a:gd name="T98" fmla="*/ 549428969 w 684"/>
                      <a:gd name="T99" fmla="*/ 549885630 h 660"/>
                      <a:gd name="T100" fmla="*/ 549428969 w 684"/>
                      <a:gd name="T101" fmla="*/ 549885630 h 660"/>
                      <a:gd name="T102" fmla="*/ 549428969 w 684"/>
                      <a:gd name="T103" fmla="*/ 549885630 h 660"/>
                      <a:gd name="T104" fmla="*/ 549428969 w 684"/>
                      <a:gd name="T105" fmla="*/ 549885630 h 660"/>
                      <a:gd name="T106" fmla="*/ 549428969 w 684"/>
                      <a:gd name="T107" fmla="*/ 549885630 h 660"/>
                      <a:gd name="T108" fmla="*/ 549428969 w 684"/>
                      <a:gd name="T109" fmla="*/ 549885630 h 660"/>
                      <a:gd name="T110" fmla="*/ 549428969 w 684"/>
                      <a:gd name="T111" fmla="*/ 549885630 h 660"/>
                      <a:gd name="T112" fmla="*/ 549428969 w 684"/>
                      <a:gd name="T113" fmla="*/ 549885630 h 660"/>
                      <a:gd name="T114" fmla="*/ 549428969 w 684"/>
                      <a:gd name="T115" fmla="*/ 549885630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rgbClr val="C0C0C0"/>
                  </a:solidFill>
                  <a:ln w="3175" algn="ctr">
                    <a:solidFill>
                      <a:schemeClr val="bg1"/>
                    </a:solidFill>
                    <a:round/>
                    <a:headEnd/>
                    <a:tailEnd/>
                  </a:ln>
                </p:spPr>
                <p:txBody>
                  <a:bodyPr/>
                  <a:lstStyle/>
                  <a:p>
                    <a:endParaRPr lang="es-ES"/>
                  </a:p>
                </p:txBody>
              </p:sp>
              <p:sp>
                <p:nvSpPr>
                  <p:cNvPr id="72880" name="Iran"/>
                  <p:cNvSpPr>
                    <a:spLocks/>
                  </p:cNvSpPr>
                  <p:nvPr/>
                </p:nvSpPr>
                <p:spPr bwMode="auto">
                  <a:xfrm>
                    <a:off x="3407" y="1490"/>
                    <a:ext cx="368" cy="302"/>
                  </a:xfrm>
                  <a:custGeom>
                    <a:avLst/>
                    <a:gdLst>
                      <a:gd name="T0" fmla="*/ 548801060 w 1440"/>
                      <a:gd name="T1" fmla="*/ 548679898 h 1182"/>
                      <a:gd name="T2" fmla="*/ 548801060 w 1440"/>
                      <a:gd name="T3" fmla="*/ 548679898 h 1182"/>
                      <a:gd name="T4" fmla="*/ 548801060 w 1440"/>
                      <a:gd name="T5" fmla="*/ 548679898 h 1182"/>
                      <a:gd name="T6" fmla="*/ 548801060 w 1440"/>
                      <a:gd name="T7" fmla="*/ 548679898 h 1182"/>
                      <a:gd name="T8" fmla="*/ 548801060 w 1440"/>
                      <a:gd name="T9" fmla="*/ 548679898 h 1182"/>
                      <a:gd name="T10" fmla="*/ 548801060 w 1440"/>
                      <a:gd name="T11" fmla="*/ 548679898 h 1182"/>
                      <a:gd name="T12" fmla="*/ 548801060 w 1440"/>
                      <a:gd name="T13" fmla="*/ 548679898 h 1182"/>
                      <a:gd name="T14" fmla="*/ 548801060 w 1440"/>
                      <a:gd name="T15" fmla="*/ 548679898 h 1182"/>
                      <a:gd name="T16" fmla="*/ 548801060 w 1440"/>
                      <a:gd name="T17" fmla="*/ 548679898 h 1182"/>
                      <a:gd name="T18" fmla="*/ 548801060 w 1440"/>
                      <a:gd name="T19" fmla="*/ 548679898 h 1182"/>
                      <a:gd name="T20" fmla="*/ 548801060 w 1440"/>
                      <a:gd name="T21" fmla="*/ 548679898 h 1182"/>
                      <a:gd name="T22" fmla="*/ 548801060 w 1440"/>
                      <a:gd name="T23" fmla="*/ 548679898 h 1182"/>
                      <a:gd name="T24" fmla="*/ 548801060 w 1440"/>
                      <a:gd name="T25" fmla="*/ 548679898 h 1182"/>
                      <a:gd name="T26" fmla="*/ 548801060 w 1440"/>
                      <a:gd name="T27" fmla="*/ 548679898 h 1182"/>
                      <a:gd name="T28" fmla="*/ 548801060 w 1440"/>
                      <a:gd name="T29" fmla="*/ 548679898 h 1182"/>
                      <a:gd name="T30" fmla="*/ 548801060 w 1440"/>
                      <a:gd name="T31" fmla="*/ 548679898 h 1182"/>
                      <a:gd name="T32" fmla="*/ 548801060 w 1440"/>
                      <a:gd name="T33" fmla="*/ 548679898 h 1182"/>
                      <a:gd name="T34" fmla="*/ 548801060 w 1440"/>
                      <a:gd name="T35" fmla="*/ 548679898 h 1182"/>
                      <a:gd name="T36" fmla="*/ 548801060 w 1440"/>
                      <a:gd name="T37" fmla="*/ 548679898 h 1182"/>
                      <a:gd name="T38" fmla="*/ 548801060 w 1440"/>
                      <a:gd name="T39" fmla="*/ 548679898 h 1182"/>
                      <a:gd name="T40" fmla="*/ 548801060 w 1440"/>
                      <a:gd name="T41" fmla="*/ 548679898 h 1182"/>
                      <a:gd name="T42" fmla="*/ 548801060 w 1440"/>
                      <a:gd name="T43" fmla="*/ 548679898 h 1182"/>
                      <a:gd name="T44" fmla="*/ 548801060 w 1440"/>
                      <a:gd name="T45" fmla="*/ 548679898 h 1182"/>
                      <a:gd name="T46" fmla="*/ 548801060 w 1440"/>
                      <a:gd name="T47" fmla="*/ 548679898 h 1182"/>
                      <a:gd name="T48" fmla="*/ 548801060 w 1440"/>
                      <a:gd name="T49" fmla="*/ 548679898 h 1182"/>
                      <a:gd name="T50" fmla="*/ 548801060 w 1440"/>
                      <a:gd name="T51" fmla="*/ 548679898 h 1182"/>
                      <a:gd name="T52" fmla="*/ 548801060 w 1440"/>
                      <a:gd name="T53" fmla="*/ 548679898 h 1182"/>
                      <a:gd name="T54" fmla="*/ 548801060 w 1440"/>
                      <a:gd name="T55" fmla="*/ 548679898 h 1182"/>
                      <a:gd name="T56" fmla="*/ 548801060 w 1440"/>
                      <a:gd name="T57" fmla="*/ 548679898 h 1182"/>
                      <a:gd name="T58" fmla="*/ 548801060 w 1440"/>
                      <a:gd name="T59" fmla="*/ 548679898 h 1182"/>
                      <a:gd name="T60" fmla="*/ 548801060 w 1440"/>
                      <a:gd name="T61" fmla="*/ 0 h 1182"/>
                      <a:gd name="T62" fmla="*/ 548801060 w 1440"/>
                      <a:gd name="T63" fmla="*/ 548679898 h 1182"/>
                      <a:gd name="T64" fmla="*/ 548801060 w 1440"/>
                      <a:gd name="T65" fmla="*/ 548679898 h 1182"/>
                      <a:gd name="T66" fmla="*/ 548801060 w 1440"/>
                      <a:gd name="T67" fmla="*/ 548679898 h 1182"/>
                      <a:gd name="T68" fmla="*/ 548801060 w 1440"/>
                      <a:gd name="T69" fmla="*/ 548679898 h 1182"/>
                      <a:gd name="T70" fmla="*/ 548801060 w 1440"/>
                      <a:gd name="T71" fmla="*/ 548679898 h 1182"/>
                      <a:gd name="T72" fmla="*/ 548801060 w 1440"/>
                      <a:gd name="T73" fmla="*/ 548679898 h 1182"/>
                      <a:gd name="T74" fmla="*/ 548801060 w 1440"/>
                      <a:gd name="T75" fmla="*/ 548679898 h 1182"/>
                      <a:gd name="T76" fmla="*/ 548801060 w 1440"/>
                      <a:gd name="T77" fmla="*/ 548679898 h 1182"/>
                      <a:gd name="T78" fmla="*/ 548801060 w 1440"/>
                      <a:gd name="T79" fmla="*/ 548679898 h 1182"/>
                      <a:gd name="T80" fmla="*/ 548801060 w 1440"/>
                      <a:gd name="T81" fmla="*/ 548679898 h 1182"/>
                      <a:gd name="T82" fmla="*/ 548801060 w 1440"/>
                      <a:gd name="T83" fmla="*/ 548679898 h 1182"/>
                      <a:gd name="T84" fmla="*/ 548801060 w 1440"/>
                      <a:gd name="T85" fmla="*/ 548679898 h 1182"/>
                      <a:gd name="T86" fmla="*/ 548801060 w 1440"/>
                      <a:gd name="T87" fmla="*/ 548679898 h 1182"/>
                      <a:gd name="T88" fmla="*/ 548801060 w 1440"/>
                      <a:gd name="T89" fmla="*/ 548679898 h 1182"/>
                      <a:gd name="T90" fmla="*/ 548801060 w 1440"/>
                      <a:gd name="T91" fmla="*/ 548679898 h 1182"/>
                      <a:gd name="T92" fmla="*/ 548801060 w 1440"/>
                      <a:gd name="T93" fmla="*/ 548679898 h 1182"/>
                      <a:gd name="T94" fmla="*/ 548801060 w 1440"/>
                      <a:gd name="T95" fmla="*/ 548679898 h 1182"/>
                      <a:gd name="T96" fmla="*/ 548801060 w 1440"/>
                      <a:gd name="T97" fmla="*/ 548679898 h 1182"/>
                      <a:gd name="T98" fmla="*/ 548801060 w 1440"/>
                      <a:gd name="T99" fmla="*/ 548679898 h 1182"/>
                      <a:gd name="T100" fmla="*/ 548801060 w 1440"/>
                      <a:gd name="T101" fmla="*/ 548679898 h 1182"/>
                      <a:gd name="T102" fmla="*/ 548801060 w 1440"/>
                      <a:gd name="T103" fmla="*/ 548679898 h 1182"/>
                      <a:gd name="T104" fmla="*/ 548801060 w 1440"/>
                      <a:gd name="T105" fmla="*/ 548679898 h 1182"/>
                      <a:gd name="T106" fmla="*/ 548801060 w 1440"/>
                      <a:gd name="T107" fmla="*/ 548679898 h 1182"/>
                      <a:gd name="T108" fmla="*/ 548801060 w 1440"/>
                      <a:gd name="T109" fmla="*/ 548679898 h 1182"/>
                      <a:gd name="T110" fmla="*/ 548801060 w 1440"/>
                      <a:gd name="T111" fmla="*/ 548679898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rgbClr val="C0C0C0"/>
                  </a:solidFill>
                  <a:ln w="3175" algn="ctr">
                    <a:solidFill>
                      <a:schemeClr val="bg1"/>
                    </a:solidFill>
                    <a:round/>
                    <a:headEnd/>
                    <a:tailEnd/>
                  </a:ln>
                </p:spPr>
                <p:txBody>
                  <a:bodyPr/>
                  <a:lstStyle/>
                  <a:p>
                    <a:endParaRPr lang="es-ES"/>
                  </a:p>
                </p:txBody>
              </p:sp>
              <p:sp>
                <p:nvSpPr>
                  <p:cNvPr id="72881" name="India"/>
                  <p:cNvSpPr>
                    <a:spLocks noEditPoints="1"/>
                  </p:cNvSpPr>
                  <p:nvPr/>
                </p:nvSpPr>
                <p:spPr bwMode="auto">
                  <a:xfrm>
                    <a:off x="3872" y="1568"/>
                    <a:ext cx="500" cy="603"/>
                  </a:xfrm>
                  <a:custGeom>
                    <a:avLst/>
                    <a:gdLst>
                      <a:gd name="T0" fmla="*/ 548947495 w 1956"/>
                      <a:gd name="T1" fmla="*/ 549165307 h 2358"/>
                      <a:gd name="T2" fmla="*/ 548947495 w 1956"/>
                      <a:gd name="T3" fmla="*/ 549165307 h 2358"/>
                      <a:gd name="T4" fmla="*/ 548947495 w 1956"/>
                      <a:gd name="T5" fmla="*/ 549165307 h 2358"/>
                      <a:gd name="T6" fmla="*/ 548947495 w 1956"/>
                      <a:gd name="T7" fmla="*/ 549165307 h 2358"/>
                      <a:gd name="T8" fmla="*/ 548947495 w 1956"/>
                      <a:gd name="T9" fmla="*/ 549165307 h 2358"/>
                      <a:gd name="T10" fmla="*/ 548947495 w 1956"/>
                      <a:gd name="T11" fmla="*/ 549165307 h 2358"/>
                      <a:gd name="T12" fmla="*/ 548947495 w 1956"/>
                      <a:gd name="T13" fmla="*/ 549165307 h 2358"/>
                      <a:gd name="T14" fmla="*/ 548947495 w 1956"/>
                      <a:gd name="T15" fmla="*/ 549165307 h 2358"/>
                      <a:gd name="T16" fmla="*/ 548947495 w 1956"/>
                      <a:gd name="T17" fmla="*/ 549165307 h 2358"/>
                      <a:gd name="T18" fmla="*/ 548947495 w 1956"/>
                      <a:gd name="T19" fmla="*/ 549165307 h 2358"/>
                      <a:gd name="T20" fmla="*/ 548947495 w 1956"/>
                      <a:gd name="T21" fmla="*/ 549165307 h 2358"/>
                      <a:gd name="T22" fmla="*/ 548947495 w 1956"/>
                      <a:gd name="T23" fmla="*/ 549165307 h 2358"/>
                      <a:gd name="T24" fmla="*/ 548947495 w 1956"/>
                      <a:gd name="T25" fmla="*/ 549165307 h 2358"/>
                      <a:gd name="T26" fmla="*/ 548947495 w 1956"/>
                      <a:gd name="T27" fmla="*/ 549165307 h 2358"/>
                      <a:gd name="T28" fmla="*/ 548947495 w 1956"/>
                      <a:gd name="T29" fmla="*/ 549165307 h 2358"/>
                      <a:gd name="T30" fmla="*/ 548947495 w 1956"/>
                      <a:gd name="T31" fmla="*/ 549165307 h 2358"/>
                      <a:gd name="T32" fmla="*/ 548947495 w 1956"/>
                      <a:gd name="T33" fmla="*/ 549165307 h 2358"/>
                      <a:gd name="T34" fmla="*/ 548947495 w 1956"/>
                      <a:gd name="T35" fmla="*/ 549165307 h 2358"/>
                      <a:gd name="T36" fmla="*/ 548947495 w 1956"/>
                      <a:gd name="T37" fmla="*/ 549165307 h 2358"/>
                      <a:gd name="T38" fmla="*/ 548947495 w 1956"/>
                      <a:gd name="T39" fmla="*/ 549165307 h 2358"/>
                      <a:gd name="T40" fmla="*/ 548947495 w 1956"/>
                      <a:gd name="T41" fmla="*/ 549165307 h 2358"/>
                      <a:gd name="T42" fmla="*/ 548947495 w 1956"/>
                      <a:gd name="T43" fmla="*/ 549165307 h 2358"/>
                      <a:gd name="T44" fmla="*/ 548947495 w 1956"/>
                      <a:gd name="T45" fmla="*/ 549165307 h 2358"/>
                      <a:gd name="T46" fmla="*/ 548947495 w 1956"/>
                      <a:gd name="T47" fmla="*/ 549165307 h 2358"/>
                      <a:gd name="T48" fmla="*/ 548947495 w 1956"/>
                      <a:gd name="T49" fmla="*/ 549165307 h 2358"/>
                      <a:gd name="T50" fmla="*/ 548947495 w 1956"/>
                      <a:gd name="T51" fmla="*/ 549165307 h 2358"/>
                      <a:gd name="T52" fmla="*/ 548947495 w 1956"/>
                      <a:gd name="T53" fmla="*/ 549165307 h 2358"/>
                      <a:gd name="T54" fmla="*/ 548947495 w 1956"/>
                      <a:gd name="T55" fmla="*/ 549165307 h 2358"/>
                      <a:gd name="T56" fmla="*/ 548947495 w 1956"/>
                      <a:gd name="T57" fmla="*/ 549165307 h 2358"/>
                      <a:gd name="T58" fmla="*/ 548947495 w 1956"/>
                      <a:gd name="T59" fmla="*/ 549165307 h 2358"/>
                      <a:gd name="T60" fmla="*/ 548947495 w 1956"/>
                      <a:gd name="T61" fmla="*/ 549165307 h 2358"/>
                      <a:gd name="T62" fmla="*/ 548947495 w 1956"/>
                      <a:gd name="T63" fmla="*/ 549165307 h 2358"/>
                      <a:gd name="T64" fmla="*/ 548947495 w 1956"/>
                      <a:gd name="T65" fmla="*/ 549165307 h 2358"/>
                      <a:gd name="T66" fmla="*/ 548947495 w 1956"/>
                      <a:gd name="T67" fmla="*/ 549165307 h 2358"/>
                      <a:gd name="T68" fmla="*/ 548947495 w 1956"/>
                      <a:gd name="T69" fmla="*/ 549165307 h 2358"/>
                      <a:gd name="T70" fmla="*/ 548947495 w 1956"/>
                      <a:gd name="T71" fmla="*/ 549165307 h 2358"/>
                      <a:gd name="T72" fmla="*/ 548947495 w 1956"/>
                      <a:gd name="T73" fmla="*/ 549165307 h 2358"/>
                      <a:gd name="T74" fmla="*/ 548947495 w 1956"/>
                      <a:gd name="T75" fmla="*/ 549165307 h 2358"/>
                      <a:gd name="T76" fmla="*/ 548947495 w 1956"/>
                      <a:gd name="T77" fmla="*/ 549165307 h 2358"/>
                      <a:gd name="T78" fmla="*/ 548947495 w 1956"/>
                      <a:gd name="T79" fmla="*/ 549165307 h 2358"/>
                      <a:gd name="T80" fmla="*/ 548947495 w 1956"/>
                      <a:gd name="T81" fmla="*/ 549165307 h 2358"/>
                      <a:gd name="T82" fmla="*/ 548947495 w 1956"/>
                      <a:gd name="T83" fmla="*/ 549165307 h 2358"/>
                      <a:gd name="T84" fmla="*/ 548947495 w 1956"/>
                      <a:gd name="T85" fmla="*/ 549165307 h 2358"/>
                      <a:gd name="T86" fmla="*/ 548947495 w 1956"/>
                      <a:gd name="T87" fmla="*/ 549165307 h 2358"/>
                      <a:gd name="T88" fmla="*/ 548947495 w 1956"/>
                      <a:gd name="T89" fmla="*/ 549165307 h 2358"/>
                      <a:gd name="T90" fmla="*/ 548947495 w 1956"/>
                      <a:gd name="T91" fmla="*/ 549165307 h 2358"/>
                      <a:gd name="T92" fmla="*/ 548947495 w 1956"/>
                      <a:gd name="T93" fmla="*/ 549165307 h 2358"/>
                      <a:gd name="T94" fmla="*/ 548947495 w 1956"/>
                      <a:gd name="T95" fmla="*/ 549165307 h 2358"/>
                      <a:gd name="T96" fmla="*/ 548947495 w 1956"/>
                      <a:gd name="T97" fmla="*/ 549165307 h 2358"/>
                      <a:gd name="T98" fmla="*/ 548947495 w 1956"/>
                      <a:gd name="T99" fmla="*/ 549165307 h 2358"/>
                      <a:gd name="T100" fmla="*/ 548947495 w 1956"/>
                      <a:gd name="T101" fmla="*/ 549165307 h 2358"/>
                      <a:gd name="T102" fmla="*/ 548947495 w 1956"/>
                      <a:gd name="T103" fmla="*/ 549165307 h 2358"/>
                      <a:gd name="T104" fmla="*/ 548947495 w 1956"/>
                      <a:gd name="T105" fmla="*/ 549165307 h 2358"/>
                      <a:gd name="T106" fmla="*/ 548947495 w 1956"/>
                      <a:gd name="T107" fmla="*/ 549165307 h 2358"/>
                      <a:gd name="T108" fmla="*/ 548947495 w 1956"/>
                      <a:gd name="T109" fmla="*/ 549165307 h 2358"/>
                      <a:gd name="T110" fmla="*/ 548947495 w 1956"/>
                      <a:gd name="T111" fmla="*/ 549165307 h 2358"/>
                      <a:gd name="T112" fmla="*/ 548947495 w 1956"/>
                      <a:gd name="T113" fmla="*/ 549165307 h 2358"/>
                      <a:gd name="T114" fmla="*/ 548947495 w 1956"/>
                      <a:gd name="T115" fmla="*/ 549165307 h 2358"/>
                      <a:gd name="T116" fmla="*/ 548947495 w 1956"/>
                      <a:gd name="T117" fmla="*/ 549165307 h 2358"/>
                      <a:gd name="T118" fmla="*/ 548947495 w 1956"/>
                      <a:gd name="T119" fmla="*/ 54916530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rgbClr val="C0C0C0"/>
                  </a:solidFill>
                  <a:ln w="3175" algn="ctr">
                    <a:solidFill>
                      <a:schemeClr val="bg1"/>
                    </a:solidFill>
                    <a:round/>
                    <a:headEnd/>
                    <a:tailEnd/>
                  </a:ln>
                </p:spPr>
                <p:txBody>
                  <a:bodyPr/>
                  <a:lstStyle/>
                  <a:p>
                    <a:endParaRPr lang="es-ES"/>
                  </a:p>
                </p:txBody>
              </p:sp>
              <p:sp>
                <p:nvSpPr>
                  <p:cNvPr id="72882" name="Georgia"/>
                  <p:cNvSpPr>
                    <a:spLocks/>
                  </p:cNvSpPr>
                  <p:nvPr/>
                </p:nvSpPr>
                <p:spPr bwMode="auto">
                  <a:xfrm>
                    <a:off x="3329" y="1412"/>
                    <a:ext cx="118" cy="54"/>
                  </a:xfrm>
                  <a:custGeom>
                    <a:avLst/>
                    <a:gdLst>
                      <a:gd name="T0" fmla="*/ 548491219 w 462"/>
                      <a:gd name="T1" fmla="*/ 552209789 h 210"/>
                      <a:gd name="T2" fmla="*/ 548491219 w 462"/>
                      <a:gd name="T3" fmla="*/ 552209789 h 210"/>
                      <a:gd name="T4" fmla="*/ 548491219 w 462"/>
                      <a:gd name="T5" fmla="*/ 552209789 h 210"/>
                      <a:gd name="T6" fmla="*/ 548491219 w 462"/>
                      <a:gd name="T7" fmla="*/ 552209789 h 210"/>
                      <a:gd name="T8" fmla="*/ 548491219 w 462"/>
                      <a:gd name="T9" fmla="*/ 552209789 h 210"/>
                      <a:gd name="T10" fmla="*/ 548491219 w 462"/>
                      <a:gd name="T11" fmla="*/ 552209789 h 210"/>
                      <a:gd name="T12" fmla="*/ 548491219 w 462"/>
                      <a:gd name="T13" fmla="*/ 552209789 h 210"/>
                      <a:gd name="T14" fmla="*/ 548491219 w 462"/>
                      <a:gd name="T15" fmla="*/ 552209789 h 210"/>
                      <a:gd name="T16" fmla="*/ 548491219 w 462"/>
                      <a:gd name="T17" fmla="*/ 552209789 h 210"/>
                      <a:gd name="T18" fmla="*/ 548491219 w 462"/>
                      <a:gd name="T19" fmla="*/ 552209789 h 210"/>
                      <a:gd name="T20" fmla="*/ 548491219 w 462"/>
                      <a:gd name="T21" fmla="*/ 552209789 h 210"/>
                      <a:gd name="T22" fmla="*/ 548491219 w 462"/>
                      <a:gd name="T23" fmla="*/ 552209789 h 210"/>
                      <a:gd name="T24" fmla="*/ 548491219 w 462"/>
                      <a:gd name="T25" fmla="*/ 552209789 h 210"/>
                      <a:gd name="T26" fmla="*/ 548491219 w 462"/>
                      <a:gd name="T27" fmla="*/ 552209789 h 210"/>
                      <a:gd name="T28" fmla="*/ 548491219 w 462"/>
                      <a:gd name="T29" fmla="*/ 552209789 h 210"/>
                      <a:gd name="T30" fmla="*/ 548491219 w 462"/>
                      <a:gd name="T31" fmla="*/ 552209789 h 210"/>
                      <a:gd name="T32" fmla="*/ 548491219 w 462"/>
                      <a:gd name="T33" fmla="*/ 552209789 h 210"/>
                      <a:gd name="T34" fmla="*/ 548491219 w 462"/>
                      <a:gd name="T35" fmla="*/ 552209789 h 210"/>
                      <a:gd name="T36" fmla="*/ 548491219 w 462"/>
                      <a:gd name="T37" fmla="*/ 552209789 h 210"/>
                      <a:gd name="T38" fmla="*/ 548491219 w 462"/>
                      <a:gd name="T39" fmla="*/ 552209789 h 210"/>
                      <a:gd name="T40" fmla="*/ 548491219 w 462"/>
                      <a:gd name="T41" fmla="*/ 552209789 h 210"/>
                      <a:gd name="T42" fmla="*/ 548491219 w 462"/>
                      <a:gd name="T43" fmla="*/ 552209789 h 210"/>
                      <a:gd name="T44" fmla="*/ 548491219 w 462"/>
                      <a:gd name="T45" fmla="*/ 552209789 h 210"/>
                      <a:gd name="T46" fmla="*/ 548491219 w 462"/>
                      <a:gd name="T47" fmla="*/ 552209789 h 210"/>
                      <a:gd name="T48" fmla="*/ 548491219 w 462"/>
                      <a:gd name="T49" fmla="*/ 552209789 h 210"/>
                      <a:gd name="T50" fmla="*/ 548491219 w 462"/>
                      <a:gd name="T51" fmla="*/ 552209789 h 210"/>
                      <a:gd name="T52" fmla="*/ 548491219 w 462"/>
                      <a:gd name="T53" fmla="*/ 552209789 h 210"/>
                      <a:gd name="T54" fmla="*/ 548491219 w 462"/>
                      <a:gd name="T55" fmla="*/ 552209789 h 210"/>
                      <a:gd name="T56" fmla="*/ 548491219 w 462"/>
                      <a:gd name="T57" fmla="*/ 552209789 h 210"/>
                      <a:gd name="T58" fmla="*/ 548491219 w 462"/>
                      <a:gd name="T59" fmla="*/ 552209789 h 210"/>
                      <a:gd name="T60" fmla="*/ 548491219 w 462"/>
                      <a:gd name="T61" fmla="*/ 552209789 h 210"/>
                      <a:gd name="T62" fmla="*/ 548491219 w 462"/>
                      <a:gd name="T63" fmla="*/ 552209789 h 210"/>
                      <a:gd name="T64" fmla="*/ 548491219 w 462"/>
                      <a:gd name="T65" fmla="*/ 552209789 h 210"/>
                      <a:gd name="T66" fmla="*/ 548491219 w 462"/>
                      <a:gd name="T67" fmla="*/ 552209789 h 210"/>
                      <a:gd name="T68" fmla="*/ 548491219 w 462"/>
                      <a:gd name="T69" fmla="*/ 552209789 h 210"/>
                      <a:gd name="T70" fmla="*/ 548491219 w 462"/>
                      <a:gd name="T71" fmla="*/ 552209789 h 210"/>
                      <a:gd name="T72" fmla="*/ 548491219 w 462"/>
                      <a:gd name="T73" fmla="*/ 552209789 h 210"/>
                      <a:gd name="T74" fmla="*/ 548491219 w 462"/>
                      <a:gd name="T75" fmla="*/ 552209789 h 210"/>
                      <a:gd name="T76" fmla="*/ 548491219 w 462"/>
                      <a:gd name="T77" fmla="*/ 552209789 h 210"/>
                      <a:gd name="T78" fmla="*/ 548491219 w 462"/>
                      <a:gd name="T79" fmla="*/ 552209789 h 210"/>
                      <a:gd name="T80" fmla="*/ 548491219 w 462"/>
                      <a:gd name="T81" fmla="*/ 0 h 210"/>
                      <a:gd name="T82" fmla="*/ 0 w 462"/>
                      <a:gd name="T83" fmla="*/ 552209789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rgbClr val="C0C0C0"/>
                  </a:solidFill>
                  <a:ln w="3175" algn="ctr">
                    <a:solidFill>
                      <a:schemeClr val="bg1"/>
                    </a:solidFill>
                    <a:round/>
                    <a:headEnd/>
                    <a:tailEnd/>
                  </a:ln>
                </p:spPr>
                <p:txBody>
                  <a:bodyPr/>
                  <a:lstStyle/>
                  <a:p>
                    <a:endParaRPr lang="es-ES"/>
                  </a:p>
                </p:txBody>
              </p:sp>
              <p:sp>
                <p:nvSpPr>
                  <p:cNvPr id="72883" name="Cyprus"/>
                  <p:cNvSpPr>
                    <a:spLocks/>
                  </p:cNvSpPr>
                  <p:nvPr/>
                </p:nvSpPr>
                <p:spPr bwMode="auto">
                  <a:xfrm>
                    <a:off x="3215" y="1576"/>
                    <a:ext cx="38" cy="22"/>
                  </a:xfrm>
                  <a:custGeom>
                    <a:avLst/>
                    <a:gdLst>
                      <a:gd name="T0" fmla="*/ 0 w 150"/>
                      <a:gd name="T1" fmla="*/ 562435855 h 84"/>
                      <a:gd name="T2" fmla="*/ 544028840 w 150"/>
                      <a:gd name="T3" fmla="*/ 562435855 h 84"/>
                      <a:gd name="T4" fmla="*/ 544028840 w 150"/>
                      <a:gd name="T5" fmla="*/ 562435855 h 84"/>
                      <a:gd name="T6" fmla="*/ 544028840 w 150"/>
                      <a:gd name="T7" fmla="*/ 562435855 h 84"/>
                      <a:gd name="T8" fmla="*/ 544028840 w 150"/>
                      <a:gd name="T9" fmla="*/ 562435855 h 84"/>
                      <a:gd name="T10" fmla="*/ 544028840 w 150"/>
                      <a:gd name="T11" fmla="*/ 562435855 h 84"/>
                      <a:gd name="T12" fmla="*/ 544028840 w 150"/>
                      <a:gd name="T13" fmla="*/ 562435855 h 84"/>
                      <a:gd name="T14" fmla="*/ 544028840 w 150"/>
                      <a:gd name="T15" fmla="*/ 562435855 h 84"/>
                      <a:gd name="T16" fmla="*/ 544028840 w 150"/>
                      <a:gd name="T17" fmla="*/ 562435855 h 84"/>
                      <a:gd name="T18" fmla="*/ 544028840 w 150"/>
                      <a:gd name="T19" fmla="*/ 562435855 h 84"/>
                      <a:gd name="T20" fmla="*/ 544028840 w 150"/>
                      <a:gd name="T21" fmla="*/ 562435855 h 84"/>
                      <a:gd name="T22" fmla="*/ 544028840 w 150"/>
                      <a:gd name="T23" fmla="*/ 562435855 h 84"/>
                      <a:gd name="T24" fmla="*/ 544028840 w 150"/>
                      <a:gd name="T25" fmla="*/ 562435855 h 84"/>
                      <a:gd name="T26" fmla="*/ 544028840 w 150"/>
                      <a:gd name="T27" fmla="*/ 0 h 84"/>
                      <a:gd name="T28" fmla="*/ 544028840 w 150"/>
                      <a:gd name="T29" fmla="*/ 562435855 h 84"/>
                      <a:gd name="T30" fmla="*/ 544028840 w 150"/>
                      <a:gd name="T31" fmla="*/ 562435855 h 84"/>
                      <a:gd name="T32" fmla="*/ 544028840 w 150"/>
                      <a:gd name="T33" fmla="*/ 562435855 h 84"/>
                      <a:gd name="T34" fmla="*/ 544028840 w 150"/>
                      <a:gd name="T35" fmla="*/ 562435855 h 84"/>
                      <a:gd name="T36" fmla="*/ 544028840 w 150"/>
                      <a:gd name="T37" fmla="*/ 562435855 h 84"/>
                      <a:gd name="T38" fmla="*/ 0 w 150"/>
                      <a:gd name="T39" fmla="*/ 562435855 h 84"/>
                      <a:gd name="T40" fmla="*/ 0 w 150"/>
                      <a:gd name="T41" fmla="*/ 562435855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rgbClr val="C0C0C0"/>
                  </a:solidFill>
                  <a:ln w="3175" algn="ctr">
                    <a:solidFill>
                      <a:schemeClr val="bg1"/>
                    </a:solidFill>
                    <a:round/>
                    <a:headEnd/>
                    <a:tailEnd/>
                  </a:ln>
                </p:spPr>
                <p:txBody>
                  <a:bodyPr/>
                  <a:lstStyle/>
                  <a:p>
                    <a:endParaRPr lang="es-ES"/>
                  </a:p>
                </p:txBody>
              </p:sp>
              <p:sp>
                <p:nvSpPr>
                  <p:cNvPr id="72884" name="China"/>
                  <p:cNvSpPr>
                    <a:spLocks noEditPoints="1"/>
                  </p:cNvSpPr>
                  <p:nvPr/>
                </p:nvSpPr>
                <p:spPr bwMode="auto">
                  <a:xfrm>
                    <a:off x="3907" y="1211"/>
                    <a:ext cx="936" cy="723"/>
                  </a:xfrm>
                  <a:custGeom>
                    <a:avLst/>
                    <a:gdLst>
                      <a:gd name="T0" fmla="*/ 549192262 w 3660"/>
                      <a:gd name="T1" fmla="*/ 549408978 h 2826"/>
                      <a:gd name="T2" fmla="*/ 549192262 w 3660"/>
                      <a:gd name="T3" fmla="*/ 549408978 h 2826"/>
                      <a:gd name="T4" fmla="*/ 549192262 w 3660"/>
                      <a:gd name="T5" fmla="*/ 549408978 h 2826"/>
                      <a:gd name="T6" fmla="*/ 549192262 w 3660"/>
                      <a:gd name="T7" fmla="*/ 549408978 h 2826"/>
                      <a:gd name="T8" fmla="*/ 549192262 w 3660"/>
                      <a:gd name="T9" fmla="*/ 549408978 h 2826"/>
                      <a:gd name="T10" fmla="*/ 549192262 w 3660"/>
                      <a:gd name="T11" fmla="*/ 549408978 h 2826"/>
                      <a:gd name="T12" fmla="*/ 549192262 w 3660"/>
                      <a:gd name="T13" fmla="*/ 549408978 h 2826"/>
                      <a:gd name="T14" fmla="*/ 549192262 w 3660"/>
                      <a:gd name="T15" fmla="*/ 549408978 h 2826"/>
                      <a:gd name="T16" fmla="*/ 549192262 w 3660"/>
                      <a:gd name="T17" fmla="*/ 549408978 h 2826"/>
                      <a:gd name="T18" fmla="*/ 549192262 w 3660"/>
                      <a:gd name="T19" fmla="*/ 549408978 h 2826"/>
                      <a:gd name="T20" fmla="*/ 549192262 w 3660"/>
                      <a:gd name="T21" fmla="*/ 549408978 h 2826"/>
                      <a:gd name="T22" fmla="*/ 549192262 w 3660"/>
                      <a:gd name="T23" fmla="*/ 549408978 h 2826"/>
                      <a:gd name="T24" fmla="*/ 549192262 w 3660"/>
                      <a:gd name="T25" fmla="*/ 549408978 h 2826"/>
                      <a:gd name="T26" fmla="*/ 549192262 w 3660"/>
                      <a:gd name="T27" fmla="*/ 549408978 h 2826"/>
                      <a:gd name="T28" fmla="*/ 549192262 w 3660"/>
                      <a:gd name="T29" fmla="*/ 549408978 h 2826"/>
                      <a:gd name="T30" fmla="*/ 549192262 w 3660"/>
                      <a:gd name="T31" fmla="*/ 549408978 h 2826"/>
                      <a:gd name="T32" fmla="*/ 549192262 w 3660"/>
                      <a:gd name="T33" fmla="*/ 549408978 h 2826"/>
                      <a:gd name="T34" fmla="*/ 549192262 w 3660"/>
                      <a:gd name="T35" fmla="*/ 549408978 h 2826"/>
                      <a:gd name="T36" fmla="*/ 549192262 w 3660"/>
                      <a:gd name="T37" fmla="*/ 549408978 h 2826"/>
                      <a:gd name="T38" fmla="*/ 549192262 w 3660"/>
                      <a:gd name="T39" fmla="*/ 549408978 h 2826"/>
                      <a:gd name="T40" fmla="*/ 549192262 w 3660"/>
                      <a:gd name="T41" fmla="*/ 549408978 h 2826"/>
                      <a:gd name="T42" fmla="*/ 549192262 w 3660"/>
                      <a:gd name="T43" fmla="*/ 549408978 h 2826"/>
                      <a:gd name="T44" fmla="*/ 549192262 w 3660"/>
                      <a:gd name="T45" fmla="*/ 549408978 h 2826"/>
                      <a:gd name="T46" fmla="*/ 0 w 3660"/>
                      <a:gd name="T47" fmla="*/ 549408978 h 2826"/>
                      <a:gd name="T48" fmla="*/ 549192262 w 3660"/>
                      <a:gd name="T49" fmla="*/ 549408978 h 2826"/>
                      <a:gd name="T50" fmla="*/ 549192262 w 3660"/>
                      <a:gd name="T51" fmla="*/ 549408978 h 2826"/>
                      <a:gd name="T52" fmla="*/ 549192262 w 3660"/>
                      <a:gd name="T53" fmla="*/ 549408978 h 2826"/>
                      <a:gd name="T54" fmla="*/ 549192262 w 3660"/>
                      <a:gd name="T55" fmla="*/ 549408978 h 2826"/>
                      <a:gd name="T56" fmla="*/ 549192262 w 3660"/>
                      <a:gd name="T57" fmla="*/ 549408978 h 2826"/>
                      <a:gd name="T58" fmla="*/ 549192262 w 3660"/>
                      <a:gd name="T59" fmla="*/ 549408978 h 2826"/>
                      <a:gd name="T60" fmla="*/ 549192262 w 3660"/>
                      <a:gd name="T61" fmla="*/ 549408978 h 2826"/>
                      <a:gd name="T62" fmla="*/ 549192262 w 3660"/>
                      <a:gd name="T63" fmla="*/ 549408978 h 2826"/>
                      <a:gd name="T64" fmla="*/ 549192262 w 3660"/>
                      <a:gd name="T65" fmla="*/ 549408978 h 2826"/>
                      <a:gd name="T66" fmla="*/ 549192262 w 3660"/>
                      <a:gd name="T67" fmla="*/ 549408978 h 2826"/>
                      <a:gd name="T68" fmla="*/ 549192262 w 3660"/>
                      <a:gd name="T69" fmla="*/ 549408978 h 2826"/>
                      <a:gd name="T70" fmla="*/ 549192262 w 3660"/>
                      <a:gd name="T71" fmla="*/ 549408978 h 2826"/>
                      <a:gd name="T72" fmla="*/ 549192262 w 3660"/>
                      <a:gd name="T73" fmla="*/ 549408978 h 2826"/>
                      <a:gd name="T74" fmla="*/ 549192262 w 3660"/>
                      <a:gd name="T75" fmla="*/ 549408978 h 2826"/>
                      <a:gd name="T76" fmla="*/ 549192262 w 3660"/>
                      <a:gd name="T77" fmla="*/ 549408978 h 2826"/>
                      <a:gd name="T78" fmla="*/ 549192262 w 3660"/>
                      <a:gd name="T79" fmla="*/ 549408978 h 2826"/>
                      <a:gd name="T80" fmla="*/ 549192262 w 3660"/>
                      <a:gd name="T81" fmla="*/ 549408978 h 2826"/>
                      <a:gd name="T82" fmla="*/ 549192262 w 3660"/>
                      <a:gd name="T83" fmla="*/ 549408978 h 2826"/>
                      <a:gd name="T84" fmla="*/ 549192262 w 3660"/>
                      <a:gd name="T85" fmla="*/ 549408978 h 2826"/>
                      <a:gd name="T86" fmla="*/ 549192262 w 3660"/>
                      <a:gd name="T87" fmla="*/ 549408978 h 2826"/>
                      <a:gd name="T88" fmla="*/ 549192262 w 3660"/>
                      <a:gd name="T89" fmla="*/ 549408978 h 2826"/>
                      <a:gd name="T90" fmla="*/ 549192262 w 3660"/>
                      <a:gd name="T91" fmla="*/ 549408978 h 2826"/>
                      <a:gd name="T92" fmla="*/ 549192262 w 3660"/>
                      <a:gd name="T93" fmla="*/ 549408978 h 2826"/>
                      <a:gd name="T94" fmla="*/ 549192262 w 3660"/>
                      <a:gd name="T95" fmla="*/ 549408978 h 2826"/>
                      <a:gd name="T96" fmla="*/ 549192262 w 3660"/>
                      <a:gd name="T97" fmla="*/ 549408978 h 2826"/>
                      <a:gd name="T98" fmla="*/ 549192262 w 3660"/>
                      <a:gd name="T99" fmla="*/ 549408978 h 2826"/>
                      <a:gd name="T100" fmla="*/ 549192262 w 3660"/>
                      <a:gd name="T101" fmla="*/ 549408978 h 2826"/>
                      <a:gd name="T102" fmla="*/ 549192262 w 3660"/>
                      <a:gd name="T103" fmla="*/ 549408978 h 2826"/>
                      <a:gd name="T104" fmla="*/ 549192262 w 3660"/>
                      <a:gd name="T105" fmla="*/ 549408978 h 2826"/>
                      <a:gd name="T106" fmla="*/ 549192262 w 3660"/>
                      <a:gd name="T107" fmla="*/ 549408978 h 2826"/>
                      <a:gd name="T108" fmla="*/ 549192262 w 3660"/>
                      <a:gd name="T109" fmla="*/ 549408978 h 2826"/>
                      <a:gd name="T110" fmla="*/ 549192262 w 3660"/>
                      <a:gd name="T111" fmla="*/ 549408978 h 2826"/>
                      <a:gd name="T112" fmla="*/ 549192262 w 3660"/>
                      <a:gd name="T113" fmla="*/ 549408978 h 2826"/>
                      <a:gd name="T114" fmla="*/ 549192262 w 3660"/>
                      <a:gd name="T115" fmla="*/ 549408978 h 2826"/>
                      <a:gd name="T116" fmla="*/ 549192262 w 3660"/>
                      <a:gd name="T117" fmla="*/ 549408978 h 2826"/>
                      <a:gd name="T118" fmla="*/ 549192262 w 3660"/>
                      <a:gd name="T119" fmla="*/ 549408978 h 2826"/>
                      <a:gd name="T120" fmla="*/ 549192262 w 3660"/>
                      <a:gd name="T121" fmla="*/ 549408978 h 2826"/>
                      <a:gd name="T122" fmla="*/ 549192262 w 3660"/>
                      <a:gd name="T123" fmla="*/ 549408978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rgbClr val="C0C0C0"/>
                  </a:solidFill>
                  <a:ln w="3175" algn="ctr">
                    <a:solidFill>
                      <a:schemeClr val="bg1"/>
                    </a:solidFill>
                    <a:round/>
                    <a:headEnd/>
                    <a:tailEnd/>
                  </a:ln>
                </p:spPr>
                <p:txBody>
                  <a:bodyPr/>
                  <a:lstStyle/>
                  <a:p>
                    <a:endParaRPr lang="es-ES"/>
                  </a:p>
                </p:txBody>
              </p:sp>
              <p:sp>
                <p:nvSpPr>
                  <p:cNvPr id="72885" name="Cambodia"/>
                  <p:cNvSpPr>
                    <a:spLocks/>
                  </p:cNvSpPr>
                  <p:nvPr/>
                </p:nvSpPr>
                <p:spPr bwMode="auto">
                  <a:xfrm>
                    <a:off x="4504" y="2010"/>
                    <a:ext cx="97" cy="86"/>
                  </a:xfrm>
                  <a:custGeom>
                    <a:avLst/>
                    <a:gdLst>
                      <a:gd name="T0" fmla="*/ 551073537 w 378"/>
                      <a:gd name="T1" fmla="*/ 549653222 h 336"/>
                      <a:gd name="T2" fmla="*/ 551073537 w 378"/>
                      <a:gd name="T3" fmla="*/ 549653222 h 336"/>
                      <a:gd name="T4" fmla="*/ 551073537 w 378"/>
                      <a:gd name="T5" fmla="*/ 549653222 h 336"/>
                      <a:gd name="T6" fmla="*/ 551073537 w 378"/>
                      <a:gd name="T7" fmla="*/ 549653222 h 336"/>
                      <a:gd name="T8" fmla="*/ 551073537 w 378"/>
                      <a:gd name="T9" fmla="*/ 549653222 h 336"/>
                      <a:gd name="T10" fmla="*/ 551073537 w 378"/>
                      <a:gd name="T11" fmla="*/ 549653222 h 336"/>
                      <a:gd name="T12" fmla="*/ 551073537 w 378"/>
                      <a:gd name="T13" fmla="*/ 549653222 h 336"/>
                      <a:gd name="T14" fmla="*/ 551073537 w 378"/>
                      <a:gd name="T15" fmla="*/ 549653222 h 336"/>
                      <a:gd name="T16" fmla="*/ 551073537 w 378"/>
                      <a:gd name="T17" fmla="*/ 549653222 h 336"/>
                      <a:gd name="T18" fmla="*/ 551073537 w 378"/>
                      <a:gd name="T19" fmla="*/ 549653222 h 336"/>
                      <a:gd name="T20" fmla="*/ 551073537 w 378"/>
                      <a:gd name="T21" fmla="*/ 549653222 h 336"/>
                      <a:gd name="T22" fmla="*/ 551073537 w 378"/>
                      <a:gd name="T23" fmla="*/ 549653222 h 336"/>
                      <a:gd name="T24" fmla="*/ 551073537 w 378"/>
                      <a:gd name="T25" fmla="*/ 549653222 h 336"/>
                      <a:gd name="T26" fmla="*/ 551073537 w 378"/>
                      <a:gd name="T27" fmla="*/ 549653222 h 336"/>
                      <a:gd name="T28" fmla="*/ 0 w 378"/>
                      <a:gd name="T29" fmla="*/ 549653222 h 336"/>
                      <a:gd name="T30" fmla="*/ 551073537 w 378"/>
                      <a:gd name="T31" fmla="*/ 549653222 h 336"/>
                      <a:gd name="T32" fmla="*/ 551073537 w 378"/>
                      <a:gd name="T33" fmla="*/ 549653222 h 336"/>
                      <a:gd name="T34" fmla="*/ 551073537 w 378"/>
                      <a:gd name="T35" fmla="*/ 549653222 h 336"/>
                      <a:gd name="T36" fmla="*/ 551073537 w 378"/>
                      <a:gd name="T37" fmla="*/ 549653222 h 336"/>
                      <a:gd name="T38" fmla="*/ 551073537 w 378"/>
                      <a:gd name="T39" fmla="*/ 549653222 h 336"/>
                      <a:gd name="T40" fmla="*/ 551073537 w 378"/>
                      <a:gd name="T41" fmla="*/ 549653222 h 336"/>
                      <a:gd name="T42" fmla="*/ 551073537 w 378"/>
                      <a:gd name="T43" fmla="*/ 549653222 h 336"/>
                      <a:gd name="T44" fmla="*/ 551073537 w 378"/>
                      <a:gd name="T45" fmla="*/ 549653222 h 336"/>
                      <a:gd name="T46" fmla="*/ 551073537 w 378"/>
                      <a:gd name="T47" fmla="*/ 549653222 h 336"/>
                      <a:gd name="T48" fmla="*/ 551073537 w 378"/>
                      <a:gd name="T49" fmla="*/ 549653222 h 336"/>
                      <a:gd name="T50" fmla="*/ 551073537 w 378"/>
                      <a:gd name="T51" fmla="*/ 549653222 h 336"/>
                      <a:gd name="T52" fmla="*/ 551073537 w 378"/>
                      <a:gd name="T53" fmla="*/ 549653222 h 336"/>
                      <a:gd name="T54" fmla="*/ 551073537 w 378"/>
                      <a:gd name="T55" fmla="*/ 549653222 h 336"/>
                      <a:gd name="T56" fmla="*/ 551073537 w 378"/>
                      <a:gd name="T57" fmla="*/ 549653222 h 336"/>
                      <a:gd name="T58" fmla="*/ 551073537 w 378"/>
                      <a:gd name="T59" fmla="*/ 549653222 h 336"/>
                      <a:gd name="T60" fmla="*/ 551073537 w 378"/>
                      <a:gd name="T61" fmla="*/ 549653222 h 336"/>
                      <a:gd name="T62" fmla="*/ 551073537 w 378"/>
                      <a:gd name="T63" fmla="*/ 549653222 h 336"/>
                      <a:gd name="T64" fmla="*/ 551073537 w 378"/>
                      <a:gd name="T65" fmla="*/ 549653222 h 336"/>
                      <a:gd name="T66" fmla="*/ 551073537 w 378"/>
                      <a:gd name="T67" fmla="*/ 549653222 h 336"/>
                      <a:gd name="T68" fmla="*/ 551073537 w 378"/>
                      <a:gd name="T69" fmla="*/ 549653222 h 336"/>
                      <a:gd name="T70" fmla="*/ 551073537 w 378"/>
                      <a:gd name="T71" fmla="*/ 549653222 h 336"/>
                      <a:gd name="T72" fmla="*/ 551073537 w 378"/>
                      <a:gd name="T73" fmla="*/ 549653222 h 336"/>
                      <a:gd name="T74" fmla="*/ 551073537 w 378"/>
                      <a:gd name="T75" fmla="*/ 549653222 h 336"/>
                      <a:gd name="T76" fmla="*/ 551073537 w 378"/>
                      <a:gd name="T77" fmla="*/ 549653222 h 336"/>
                      <a:gd name="T78" fmla="*/ 551073537 w 378"/>
                      <a:gd name="T79" fmla="*/ 549653222 h 336"/>
                      <a:gd name="T80" fmla="*/ 551073537 w 378"/>
                      <a:gd name="T81" fmla="*/ 549653222 h 336"/>
                      <a:gd name="T82" fmla="*/ 551073537 w 378"/>
                      <a:gd name="T83" fmla="*/ 549653222 h 336"/>
                      <a:gd name="T84" fmla="*/ 551073537 w 378"/>
                      <a:gd name="T85" fmla="*/ 549653222 h 336"/>
                      <a:gd name="T86" fmla="*/ 551073537 w 378"/>
                      <a:gd name="T87" fmla="*/ 549653222 h 336"/>
                      <a:gd name="T88" fmla="*/ 551073537 w 378"/>
                      <a:gd name="T89" fmla="*/ 549653222 h 336"/>
                      <a:gd name="T90" fmla="*/ 551073537 w 378"/>
                      <a:gd name="T91" fmla="*/ 549653222 h 336"/>
                      <a:gd name="T92" fmla="*/ 551073537 w 378"/>
                      <a:gd name="T93" fmla="*/ 549653222 h 336"/>
                      <a:gd name="T94" fmla="*/ 55107353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rgbClr val="C0C0C0"/>
                  </a:solidFill>
                  <a:ln w="3175" algn="ctr">
                    <a:solidFill>
                      <a:schemeClr val="bg1"/>
                    </a:solidFill>
                    <a:round/>
                    <a:headEnd/>
                    <a:tailEnd/>
                  </a:ln>
                </p:spPr>
                <p:txBody>
                  <a:bodyPr/>
                  <a:lstStyle/>
                  <a:p>
                    <a:endParaRPr lang="es-ES"/>
                  </a:p>
                </p:txBody>
              </p:sp>
              <p:sp>
                <p:nvSpPr>
                  <p:cNvPr id="72886" name="Bhutan"/>
                  <p:cNvSpPr>
                    <a:spLocks/>
                  </p:cNvSpPr>
                  <p:nvPr/>
                </p:nvSpPr>
                <p:spPr bwMode="auto">
                  <a:xfrm>
                    <a:off x="4223" y="1726"/>
                    <a:ext cx="60" cy="34"/>
                  </a:xfrm>
                  <a:custGeom>
                    <a:avLst/>
                    <a:gdLst>
                      <a:gd name="T0" fmla="*/ 550636558 w 234"/>
                      <a:gd name="T1" fmla="*/ 553139340 h 132"/>
                      <a:gd name="T2" fmla="*/ 550636558 w 234"/>
                      <a:gd name="T3" fmla="*/ 553139340 h 132"/>
                      <a:gd name="T4" fmla="*/ 550636558 w 234"/>
                      <a:gd name="T5" fmla="*/ 553139340 h 132"/>
                      <a:gd name="T6" fmla="*/ 550636558 w 234"/>
                      <a:gd name="T7" fmla="*/ 553139340 h 132"/>
                      <a:gd name="T8" fmla="*/ 550636558 w 234"/>
                      <a:gd name="T9" fmla="*/ 553139340 h 132"/>
                      <a:gd name="T10" fmla="*/ 550636558 w 234"/>
                      <a:gd name="T11" fmla="*/ 553139340 h 132"/>
                      <a:gd name="T12" fmla="*/ 550636558 w 234"/>
                      <a:gd name="T13" fmla="*/ 553139340 h 132"/>
                      <a:gd name="T14" fmla="*/ 550636558 w 234"/>
                      <a:gd name="T15" fmla="*/ 553139340 h 132"/>
                      <a:gd name="T16" fmla="*/ 550636558 w 234"/>
                      <a:gd name="T17" fmla="*/ 553139340 h 132"/>
                      <a:gd name="T18" fmla="*/ 550636558 w 234"/>
                      <a:gd name="T19" fmla="*/ 553139340 h 132"/>
                      <a:gd name="T20" fmla="*/ 550636558 w 234"/>
                      <a:gd name="T21" fmla="*/ 553139340 h 132"/>
                      <a:gd name="T22" fmla="*/ 550636558 w 234"/>
                      <a:gd name="T23" fmla="*/ 553139340 h 132"/>
                      <a:gd name="T24" fmla="*/ 550636558 w 234"/>
                      <a:gd name="T25" fmla="*/ 553139340 h 132"/>
                      <a:gd name="T26" fmla="*/ 550636558 w 234"/>
                      <a:gd name="T27" fmla="*/ 553139340 h 132"/>
                      <a:gd name="T28" fmla="*/ 550636558 w 234"/>
                      <a:gd name="T29" fmla="*/ 553139340 h 132"/>
                      <a:gd name="T30" fmla="*/ 550636558 w 234"/>
                      <a:gd name="T31" fmla="*/ 553139340 h 132"/>
                      <a:gd name="T32" fmla="*/ 550636558 w 234"/>
                      <a:gd name="T33" fmla="*/ 553139340 h 132"/>
                      <a:gd name="T34" fmla="*/ 550636558 w 234"/>
                      <a:gd name="T35" fmla="*/ 553139340 h 132"/>
                      <a:gd name="T36" fmla="*/ 550636558 w 234"/>
                      <a:gd name="T37" fmla="*/ 553139340 h 132"/>
                      <a:gd name="T38" fmla="*/ 550636558 w 234"/>
                      <a:gd name="T39" fmla="*/ 553139340 h 132"/>
                      <a:gd name="T40" fmla="*/ 550636558 w 234"/>
                      <a:gd name="T41" fmla="*/ 553139340 h 132"/>
                      <a:gd name="T42" fmla="*/ 550636558 w 234"/>
                      <a:gd name="T43" fmla="*/ 553139340 h 132"/>
                      <a:gd name="T44" fmla="*/ 550636558 w 234"/>
                      <a:gd name="T45" fmla="*/ 553139340 h 132"/>
                      <a:gd name="T46" fmla="*/ 550636558 w 234"/>
                      <a:gd name="T47" fmla="*/ 553139340 h 132"/>
                      <a:gd name="T48" fmla="*/ 550636558 w 234"/>
                      <a:gd name="T49" fmla="*/ 553139340 h 132"/>
                      <a:gd name="T50" fmla="*/ 550636558 w 234"/>
                      <a:gd name="T51" fmla="*/ 553139340 h 132"/>
                      <a:gd name="T52" fmla="*/ 550636558 w 234"/>
                      <a:gd name="T53" fmla="*/ 553139340 h 132"/>
                      <a:gd name="T54" fmla="*/ 550636558 w 234"/>
                      <a:gd name="T55" fmla="*/ 553139340 h 132"/>
                      <a:gd name="T56" fmla="*/ 550636558 w 234"/>
                      <a:gd name="T57" fmla="*/ 553139340 h 132"/>
                      <a:gd name="T58" fmla="*/ 550636558 w 234"/>
                      <a:gd name="T59" fmla="*/ 0 h 132"/>
                      <a:gd name="T60" fmla="*/ 550636558 w 234"/>
                      <a:gd name="T61" fmla="*/ 0 h 132"/>
                      <a:gd name="T62" fmla="*/ 550636558 w 234"/>
                      <a:gd name="T63" fmla="*/ 553139340 h 132"/>
                      <a:gd name="T64" fmla="*/ 550636558 w 234"/>
                      <a:gd name="T65" fmla="*/ 553139340 h 132"/>
                      <a:gd name="T66" fmla="*/ 550636558 w 234"/>
                      <a:gd name="T67" fmla="*/ 553139340 h 132"/>
                      <a:gd name="T68" fmla="*/ 550636558 w 234"/>
                      <a:gd name="T69" fmla="*/ 553139340 h 132"/>
                      <a:gd name="T70" fmla="*/ 550636558 w 234"/>
                      <a:gd name="T71" fmla="*/ 553139340 h 132"/>
                      <a:gd name="T72" fmla="*/ 550636558 w 234"/>
                      <a:gd name="T73" fmla="*/ 553139340 h 132"/>
                      <a:gd name="T74" fmla="*/ 550636558 w 234"/>
                      <a:gd name="T75" fmla="*/ 553139340 h 132"/>
                      <a:gd name="T76" fmla="*/ 0 w 234"/>
                      <a:gd name="T77" fmla="*/ 553139340 h 132"/>
                      <a:gd name="T78" fmla="*/ 0 w 234"/>
                      <a:gd name="T79" fmla="*/ 553139340 h 132"/>
                      <a:gd name="T80" fmla="*/ 550636558 w 234"/>
                      <a:gd name="T81" fmla="*/ 553139340 h 132"/>
                      <a:gd name="T82" fmla="*/ 550636558 w 234"/>
                      <a:gd name="T83" fmla="*/ 553139340 h 132"/>
                      <a:gd name="T84" fmla="*/ 550636558 w 234"/>
                      <a:gd name="T85" fmla="*/ 553139340 h 132"/>
                      <a:gd name="T86" fmla="*/ 550636558 w 234"/>
                      <a:gd name="T87" fmla="*/ 553139340 h 132"/>
                      <a:gd name="T88" fmla="*/ 550636558 w 234"/>
                      <a:gd name="T89" fmla="*/ 553139340 h 132"/>
                      <a:gd name="T90" fmla="*/ 550636558 w 234"/>
                      <a:gd name="T91" fmla="*/ 553139340 h 132"/>
                      <a:gd name="T92" fmla="*/ 550636558 w 234"/>
                      <a:gd name="T93" fmla="*/ 553139340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rgbClr val="C0C0C0"/>
                  </a:solidFill>
                  <a:ln w="3175" algn="ctr">
                    <a:solidFill>
                      <a:schemeClr val="bg1"/>
                    </a:solidFill>
                    <a:round/>
                    <a:headEnd/>
                    <a:tailEnd/>
                  </a:ln>
                </p:spPr>
                <p:txBody>
                  <a:bodyPr/>
                  <a:lstStyle/>
                  <a:p>
                    <a:endParaRPr lang="es-ES"/>
                  </a:p>
                </p:txBody>
              </p:sp>
              <p:sp>
                <p:nvSpPr>
                  <p:cNvPr id="72887" name="Bangladesh"/>
                  <p:cNvSpPr>
                    <a:spLocks/>
                  </p:cNvSpPr>
                  <p:nvPr/>
                </p:nvSpPr>
                <p:spPr bwMode="auto">
                  <a:xfrm>
                    <a:off x="4215" y="1763"/>
                    <a:ext cx="96" cy="109"/>
                  </a:xfrm>
                  <a:custGeom>
                    <a:avLst/>
                    <a:gdLst>
                      <a:gd name="T0" fmla="*/ 554189015 w 372"/>
                      <a:gd name="T1" fmla="*/ 549473227 h 426"/>
                      <a:gd name="T2" fmla="*/ 554189015 w 372"/>
                      <a:gd name="T3" fmla="*/ 549473227 h 426"/>
                      <a:gd name="T4" fmla="*/ 554189015 w 372"/>
                      <a:gd name="T5" fmla="*/ 549473227 h 426"/>
                      <a:gd name="T6" fmla="*/ 554189015 w 372"/>
                      <a:gd name="T7" fmla="*/ 549473227 h 426"/>
                      <a:gd name="T8" fmla="*/ 554189015 w 372"/>
                      <a:gd name="T9" fmla="*/ 549473227 h 426"/>
                      <a:gd name="T10" fmla="*/ 554189015 w 372"/>
                      <a:gd name="T11" fmla="*/ 549473227 h 426"/>
                      <a:gd name="T12" fmla="*/ 554189015 w 372"/>
                      <a:gd name="T13" fmla="*/ 549473227 h 426"/>
                      <a:gd name="T14" fmla="*/ 554189015 w 372"/>
                      <a:gd name="T15" fmla="*/ 549473227 h 426"/>
                      <a:gd name="T16" fmla="*/ 554189015 w 372"/>
                      <a:gd name="T17" fmla="*/ 549473227 h 426"/>
                      <a:gd name="T18" fmla="*/ 554189015 w 372"/>
                      <a:gd name="T19" fmla="*/ 549473227 h 426"/>
                      <a:gd name="T20" fmla="*/ 554189015 w 372"/>
                      <a:gd name="T21" fmla="*/ 549473227 h 426"/>
                      <a:gd name="T22" fmla="*/ 554189015 w 372"/>
                      <a:gd name="T23" fmla="*/ 549473227 h 426"/>
                      <a:gd name="T24" fmla="*/ 554189015 w 372"/>
                      <a:gd name="T25" fmla="*/ 549473227 h 426"/>
                      <a:gd name="T26" fmla="*/ 554189015 w 372"/>
                      <a:gd name="T27" fmla="*/ 549473227 h 426"/>
                      <a:gd name="T28" fmla="*/ 554189015 w 372"/>
                      <a:gd name="T29" fmla="*/ 549473227 h 426"/>
                      <a:gd name="T30" fmla="*/ 554189015 w 372"/>
                      <a:gd name="T31" fmla="*/ 549473227 h 426"/>
                      <a:gd name="T32" fmla="*/ 554189015 w 372"/>
                      <a:gd name="T33" fmla="*/ 549473227 h 426"/>
                      <a:gd name="T34" fmla="*/ 554189015 w 372"/>
                      <a:gd name="T35" fmla="*/ 549473227 h 426"/>
                      <a:gd name="T36" fmla="*/ 554189015 w 372"/>
                      <a:gd name="T37" fmla="*/ 549473227 h 426"/>
                      <a:gd name="T38" fmla="*/ 554189015 w 372"/>
                      <a:gd name="T39" fmla="*/ 549473227 h 426"/>
                      <a:gd name="T40" fmla="*/ 554189015 w 372"/>
                      <a:gd name="T41" fmla="*/ 549473227 h 426"/>
                      <a:gd name="T42" fmla="*/ 554189015 w 372"/>
                      <a:gd name="T43" fmla="*/ 549473227 h 426"/>
                      <a:gd name="T44" fmla="*/ 554189015 w 372"/>
                      <a:gd name="T45" fmla="*/ 549473227 h 426"/>
                      <a:gd name="T46" fmla="*/ 554189015 w 372"/>
                      <a:gd name="T47" fmla="*/ 549473227 h 426"/>
                      <a:gd name="T48" fmla="*/ 554189015 w 372"/>
                      <a:gd name="T49" fmla="*/ 549473227 h 426"/>
                      <a:gd name="T50" fmla="*/ 554189015 w 372"/>
                      <a:gd name="T51" fmla="*/ 549473227 h 426"/>
                      <a:gd name="T52" fmla="*/ 554189015 w 372"/>
                      <a:gd name="T53" fmla="*/ 549473227 h 426"/>
                      <a:gd name="T54" fmla="*/ 554189015 w 372"/>
                      <a:gd name="T55" fmla="*/ 549473227 h 426"/>
                      <a:gd name="T56" fmla="*/ 554189015 w 372"/>
                      <a:gd name="T57" fmla="*/ 549473227 h 426"/>
                      <a:gd name="T58" fmla="*/ 554189015 w 372"/>
                      <a:gd name="T59" fmla="*/ 549473227 h 426"/>
                      <a:gd name="T60" fmla="*/ 554189015 w 372"/>
                      <a:gd name="T61" fmla="*/ 549473227 h 426"/>
                      <a:gd name="T62" fmla="*/ 554189015 w 372"/>
                      <a:gd name="T63" fmla="*/ 549473227 h 426"/>
                      <a:gd name="T64" fmla="*/ 554189015 w 372"/>
                      <a:gd name="T65" fmla="*/ 549473227 h 426"/>
                      <a:gd name="T66" fmla="*/ 554189015 w 372"/>
                      <a:gd name="T67" fmla="*/ 549473227 h 426"/>
                      <a:gd name="T68" fmla="*/ 554189015 w 372"/>
                      <a:gd name="T69" fmla="*/ 549473227 h 426"/>
                      <a:gd name="T70" fmla="*/ 554189015 w 372"/>
                      <a:gd name="T71" fmla="*/ 549473227 h 426"/>
                      <a:gd name="T72" fmla="*/ 554189015 w 372"/>
                      <a:gd name="T73" fmla="*/ 549473227 h 426"/>
                      <a:gd name="T74" fmla="*/ 554189015 w 372"/>
                      <a:gd name="T75" fmla="*/ 549473227 h 426"/>
                      <a:gd name="T76" fmla="*/ 554189015 w 372"/>
                      <a:gd name="T77" fmla="*/ 549473227 h 426"/>
                      <a:gd name="T78" fmla="*/ 554189015 w 372"/>
                      <a:gd name="T79" fmla="*/ 549473227 h 426"/>
                      <a:gd name="T80" fmla="*/ 554189015 w 372"/>
                      <a:gd name="T81" fmla="*/ 549473227 h 426"/>
                      <a:gd name="T82" fmla="*/ 554189015 w 372"/>
                      <a:gd name="T83" fmla="*/ 549473227 h 426"/>
                      <a:gd name="T84" fmla="*/ 554189015 w 372"/>
                      <a:gd name="T85" fmla="*/ 0 h 426"/>
                      <a:gd name="T86" fmla="*/ 554189015 w 372"/>
                      <a:gd name="T87" fmla="*/ 549473227 h 426"/>
                      <a:gd name="T88" fmla="*/ 0 w 372"/>
                      <a:gd name="T89" fmla="*/ 549473227 h 426"/>
                      <a:gd name="T90" fmla="*/ 554189015 w 372"/>
                      <a:gd name="T91" fmla="*/ 549473227 h 426"/>
                      <a:gd name="T92" fmla="*/ 554189015 w 372"/>
                      <a:gd name="T93" fmla="*/ 549473227 h 426"/>
                      <a:gd name="T94" fmla="*/ 554189015 w 372"/>
                      <a:gd name="T95" fmla="*/ 549473227 h 426"/>
                      <a:gd name="T96" fmla="*/ 554189015 w 372"/>
                      <a:gd name="T97" fmla="*/ 549473227 h 426"/>
                      <a:gd name="T98" fmla="*/ 554189015 w 372"/>
                      <a:gd name="T99" fmla="*/ 549473227 h 426"/>
                      <a:gd name="T100" fmla="*/ 554189015 w 372"/>
                      <a:gd name="T101" fmla="*/ 549473227 h 426"/>
                      <a:gd name="T102" fmla="*/ 554189015 w 372"/>
                      <a:gd name="T103" fmla="*/ 549473227 h 426"/>
                      <a:gd name="T104" fmla="*/ 554189015 w 372"/>
                      <a:gd name="T105" fmla="*/ 549473227 h 426"/>
                      <a:gd name="T106" fmla="*/ 554189015 w 372"/>
                      <a:gd name="T107" fmla="*/ 549473227 h 426"/>
                      <a:gd name="T108" fmla="*/ 554189015 w 372"/>
                      <a:gd name="T109" fmla="*/ 549473227 h 426"/>
                      <a:gd name="T110" fmla="*/ 554189015 w 372"/>
                      <a:gd name="T111" fmla="*/ 549473227 h 426"/>
                      <a:gd name="T112" fmla="*/ 554189015 w 372"/>
                      <a:gd name="T113" fmla="*/ 549473227 h 426"/>
                      <a:gd name="T114" fmla="*/ 554189015 w 372"/>
                      <a:gd name="T115" fmla="*/ 54947322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rgbClr val="C0C0C0"/>
                  </a:solidFill>
                  <a:ln w="3175" algn="ctr">
                    <a:solidFill>
                      <a:schemeClr val="bg1"/>
                    </a:solidFill>
                    <a:round/>
                    <a:headEnd/>
                    <a:tailEnd/>
                  </a:ln>
                </p:spPr>
                <p:txBody>
                  <a:bodyPr/>
                  <a:lstStyle/>
                  <a:p>
                    <a:endParaRPr lang="es-ES"/>
                  </a:p>
                </p:txBody>
              </p:sp>
              <p:sp>
                <p:nvSpPr>
                  <p:cNvPr id="72888" name="Bahrain"/>
                  <p:cNvSpPr>
                    <a:spLocks/>
                  </p:cNvSpPr>
                  <p:nvPr/>
                </p:nvSpPr>
                <p:spPr bwMode="auto">
                  <a:xfrm>
                    <a:off x="3560" y="1769"/>
                    <a:ext cx="17" cy="37"/>
                  </a:xfrm>
                  <a:custGeom>
                    <a:avLst/>
                    <a:gdLst>
                      <a:gd name="T0" fmla="*/ 553139340 w 66"/>
                      <a:gd name="T1" fmla="*/ 551783627 h 144"/>
                      <a:gd name="T2" fmla="*/ 553139340 w 66"/>
                      <a:gd name="T3" fmla="*/ 551783627 h 144"/>
                      <a:gd name="T4" fmla="*/ 553139340 w 66"/>
                      <a:gd name="T5" fmla="*/ 551783627 h 144"/>
                      <a:gd name="T6" fmla="*/ 553139340 w 66"/>
                      <a:gd name="T7" fmla="*/ 551783627 h 144"/>
                      <a:gd name="T8" fmla="*/ 553139340 w 66"/>
                      <a:gd name="T9" fmla="*/ 551783627 h 144"/>
                      <a:gd name="T10" fmla="*/ 553139340 w 66"/>
                      <a:gd name="T11" fmla="*/ 551783627 h 144"/>
                      <a:gd name="T12" fmla="*/ 553139340 w 66"/>
                      <a:gd name="T13" fmla="*/ 551783627 h 144"/>
                      <a:gd name="T14" fmla="*/ 553139340 w 66"/>
                      <a:gd name="T15" fmla="*/ 551783627 h 144"/>
                      <a:gd name="T16" fmla="*/ 553139340 w 66"/>
                      <a:gd name="T17" fmla="*/ 551783627 h 144"/>
                      <a:gd name="T18" fmla="*/ 553139340 w 66"/>
                      <a:gd name="T19" fmla="*/ 0 h 144"/>
                      <a:gd name="T20" fmla="*/ 553139340 w 66"/>
                      <a:gd name="T21" fmla="*/ 0 h 144"/>
                      <a:gd name="T22" fmla="*/ 553139340 w 66"/>
                      <a:gd name="T23" fmla="*/ 551783627 h 144"/>
                      <a:gd name="T24" fmla="*/ 553139340 w 66"/>
                      <a:gd name="T25" fmla="*/ 551783627 h 144"/>
                      <a:gd name="T26" fmla="*/ 553139340 w 66"/>
                      <a:gd name="T27" fmla="*/ 551783627 h 144"/>
                      <a:gd name="T28" fmla="*/ 553139340 w 66"/>
                      <a:gd name="T29" fmla="*/ 551783627 h 144"/>
                      <a:gd name="T30" fmla="*/ 0 w 66"/>
                      <a:gd name="T31" fmla="*/ 551783627 h 144"/>
                      <a:gd name="T32" fmla="*/ 553139340 w 66"/>
                      <a:gd name="T33" fmla="*/ 551783627 h 144"/>
                      <a:gd name="T34" fmla="*/ 553139340 w 66"/>
                      <a:gd name="T35" fmla="*/ 55178362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rgbClr val="C0C0C0"/>
                  </a:solidFill>
                  <a:ln w="3175" algn="ctr">
                    <a:solidFill>
                      <a:schemeClr val="bg1"/>
                    </a:solidFill>
                    <a:round/>
                    <a:headEnd/>
                    <a:tailEnd/>
                  </a:ln>
                </p:spPr>
                <p:txBody>
                  <a:bodyPr/>
                  <a:lstStyle/>
                  <a:p>
                    <a:endParaRPr lang="es-ES"/>
                  </a:p>
                </p:txBody>
              </p:sp>
              <p:sp>
                <p:nvSpPr>
                  <p:cNvPr id="72889" name="Azerbaijan"/>
                  <p:cNvSpPr>
                    <a:spLocks noEditPoints="1"/>
                  </p:cNvSpPr>
                  <p:nvPr/>
                </p:nvSpPr>
                <p:spPr bwMode="auto">
                  <a:xfrm>
                    <a:off x="3419" y="1447"/>
                    <a:ext cx="92" cy="74"/>
                  </a:xfrm>
                  <a:custGeom>
                    <a:avLst/>
                    <a:gdLst>
                      <a:gd name="T0" fmla="*/ 548801060 w 360"/>
                      <a:gd name="T1" fmla="*/ 551783627 h 288"/>
                      <a:gd name="T2" fmla="*/ 548801060 w 360"/>
                      <a:gd name="T3" fmla="*/ 551783627 h 288"/>
                      <a:gd name="T4" fmla="*/ 548801060 w 360"/>
                      <a:gd name="T5" fmla="*/ 551783627 h 288"/>
                      <a:gd name="T6" fmla="*/ 548801060 w 360"/>
                      <a:gd name="T7" fmla="*/ 551783627 h 288"/>
                      <a:gd name="T8" fmla="*/ 548801060 w 360"/>
                      <a:gd name="T9" fmla="*/ 551783627 h 288"/>
                      <a:gd name="T10" fmla="*/ 548801060 w 360"/>
                      <a:gd name="T11" fmla="*/ 551783627 h 288"/>
                      <a:gd name="T12" fmla="*/ 548801060 w 360"/>
                      <a:gd name="T13" fmla="*/ 551783627 h 288"/>
                      <a:gd name="T14" fmla="*/ 548801060 w 360"/>
                      <a:gd name="T15" fmla="*/ 551783627 h 288"/>
                      <a:gd name="T16" fmla="*/ 548801060 w 360"/>
                      <a:gd name="T17" fmla="*/ 551783627 h 288"/>
                      <a:gd name="T18" fmla="*/ 548801060 w 360"/>
                      <a:gd name="T19" fmla="*/ 551783627 h 288"/>
                      <a:gd name="T20" fmla="*/ 548801060 w 360"/>
                      <a:gd name="T21" fmla="*/ 551783627 h 288"/>
                      <a:gd name="T22" fmla="*/ 548801060 w 360"/>
                      <a:gd name="T23" fmla="*/ 551783627 h 288"/>
                      <a:gd name="T24" fmla="*/ 548801060 w 360"/>
                      <a:gd name="T25" fmla="*/ 551783627 h 288"/>
                      <a:gd name="T26" fmla="*/ 548801060 w 360"/>
                      <a:gd name="T27" fmla="*/ 0 h 288"/>
                      <a:gd name="T28" fmla="*/ 548801060 w 360"/>
                      <a:gd name="T29" fmla="*/ 551783627 h 288"/>
                      <a:gd name="T30" fmla="*/ 548801060 w 360"/>
                      <a:gd name="T31" fmla="*/ 551783627 h 288"/>
                      <a:gd name="T32" fmla="*/ 548801060 w 360"/>
                      <a:gd name="T33" fmla="*/ 551783627 h 288"/>
                      <a:gd name="T34" fmla="*/ 548801060 w 360"/>
                      <a:gd name="T35" fmla="*/ 551783627 h 288"/>
                      <a:gd name="T36" fmla="*/ 548801060 w 360"/>
                      <a:gd name="T37" fmla="*/ 551783627 h 288"/>
                      <a:gd name="T38" fmla="*/ 548801060 w 360"/>
                      <a:gd name="T39" fmla="*/ 0 h 288"/>
                      <a:gd name="T40" fmla="*/ 548801060 w 360"/>
                      <a:gd name="T41" fmla="*/ 551783627 h 288"/>
                      <a:gd name="T42" fmla="*/ 548801060 w 360"/>
                      <a:gd name="T43" fmla="*/ 551783627 h 288"/>
                      <a:gd name="T44" fmla="*/ 548801060 w 360"/>
                      <a:gd name="T45" fmla="*/ 551783627 h 288"/>
                      <a:gd name="T46" fmla="*/ 548801060 w 360"/>
                      <a:gd name="T47" fmla="*/ 551783627 h 288"/>
                      <a:gd name="T48" fmla="*/ 548801060 w 360"/>
                      <a:gd name="T49" fmla="*/ 551783627 h 288"/>
                      <a:gd name="T50" fmla="*/ 548801060 w 360"/>
                      <a:gd name="T51" fmla="*/ 551783627 h 288"/>
                      <a:gd name="T52" fmla="*/ 548801060 w 360"/>
                      <a:gd name="T53" fmla="*/ 551783627 h 288"/>
                      <a:gd name="T54" fmla="*/ 0 w 360"/>
                      <a:gd name="T55" fmla="*/ 551783627 h 288"/>
                      <a:gd name="T56" fmla="*/ 548801060 w 360"/>
                      <a:gd name="T57" fmla="*/ 551783627 h 288"/>
                      <a:gd name="T58" fmla="*/ 548801060 w 360"/>
                      <a:gd name="T59" fmla="*/ 551783627 h 288"/>
                      <a:gd name="T60" fmla="*/ 548801060 w 360"/>
                      <a:gd name="T61" fmla="*/ 551783627 h 288"/>
                      <a:gd name="T62" fmla="*/ 548801060 w 360"/>
                      <a:gd name="T63" fmla="*/ 551783627 h 288"/>
                      <a:gd name="T64" fmla="*/ 548801060 w 360"/>
                      <a:gd name="T65" fmla="*/ 551783627 h 288"/>
                      <a:gd name="T66" fmla="*/ 548801060 w 360"/>
                      <a:gd name="T67" fmla="*/ 551783627 h 288"/>
                      <a:gd name="T68" fmla="*/ 548801060 w 360"/>
                      <a:gd name="T69" fmla="*/ 551783627 h 288"/>
                      <a:gd name="T70" fmla="*/ 548801060 w 360"/>
                      <a:gd name="T71" fmla="*/ 551783627 h 288"/>
                      <a:gd name="T72" fmla="*/ 548801060 w 360"/>
                      <a:gd name="T73" fmla="*/ 551783627 h 288"/>
                      <a:gd name="T74" fmla="*/ 548801060 w 360"/>
                      <a:gd name="T75" fmla="*/ 551783627 h 288"/>
                      <a:gd name="T76" fmla="*/ 548801060 w 360"/>
                      <a:gd name="T77" fmla="*/ 551783627 h 288"/>
                      <a:gd name="T78" fmla="*/ 548801060 w 360"/>
                      <a:gd name="T79" fmla="*/ 551783627 h 288"/>
                      <a:gd name="T80" fmla="*/ 548801060 w 360"/>
                      <a:gd name="T81" fmla="*/ 551783627 h 288"/>
                      <a:gd name="T82" fmla="*/ 548801060 w 360"/>
                      <a:gd name="T83" fmla="*/ 551783627 h 288"/>
                      <a:gd name="T84" fmla="*/ 548801060 w 360"/>
                      <a:gd name="T85" fmla="*/ 551783627 h 288"/>
                      <a:gd name="T86" fmla="*/ 548801060 w 360"/>
                      <a:gd name="T87" fmla="*/ 551783627 h 288"/>
                      <a:gd name="T88" fmla="*/ 548801060 w 360"/>
                      <a:gd name="T89" fmla="*/ 551783627 h 288"/>
                      <a:gd name="T90" fmla="*/ 548801060 w 360"/>
                      <a:gd name="T91" fmla="*/ 551783627 h 288"/>
                      <a:gd name="T92" fmla="*/ 548801060 w 360"/>
                      <a:gd name="T93" fmla="*/ 551783627 h 288"/>
                      <a:gd name="T94" fmla="*/ 548801060 w 360"/>
                      <a:gd name="T95" fmla="*/ 551783627 h 288"/>
                      <a:gd name="T96" fmla="*/ 548801060 w 360"/>
                      <a:gd name="T97" fmla="*/ 551783627 h 288"/>
                      <a:gd name="T98" fmla="*/ 548801060 w 360"/>
                      <a:gd name="T99" fmla="*/ 551783627 h 288"/>
                      <a:gd name="T100" fmla="*/ 548801060 w 360"/>
                      <a:gd name="T101" fmla="*/ 551783627 h 288"/>
                      <a:gd name="T102" fmla="*/ 548801060 w 360"/>
                      <a:gd name="T103" fmla="*/ 551783627 h 288"/>
                      <a:gd name="T104" fmla="*/ 548801060 w 360"/>
                      <a:gd name="T105" fmla="*/ 551783627 h 288"/>
                      <a:gd name="T106" fmla="*/ 548801060 w 360"/>
                      <a:gd name="T107" fmla="*/ 551783627 h 288"/>
                      <a:gd name="T108" fmla="*/ 548801060 w 360"/>
                      <a:gd name="T109" fmla="*/ 551783627 h 288"/>
                      <a:gd name="T110" fmla="*/ 548801060 w 360"/>
                      <a:gd name="T111" fmla="*/ 551783627 h 288"/>
                      <a:gd name="T112" fmla="*/ 548801060 w 360"/>
                      <a:gd name="T113" fmla="*/ 551783627 h 288"/>
                      <a:gd name="T114" fmla="*/ 548801060 w 360"/>
                      <a:gd name="T115" fmla="*/ 551783627 h 288"/>
                      <a:gd name="T116" fmla="*/ 548801060 w 360"/>
                      <a:gd name="T117" fmla="*/ 551783627 h 288"/>
                      <a:gd name="T118" fmla="*/ 548801060 w 360"/>
                      <a:gd name="T119" fmla="*/ 551783627 h 288"/>
                      <a:gd name="T120" fmla="*/ 548801060 w 360"/>
                      <a:gd name="T121" fmla="*/ 55178362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rgbClr val="C0C0C0"/>
                  </a:solidFill>
                  <a:ln w="3175" algn="ctr">
                    <a:solidFill>
                      <a:schemeClr val="bg1"/>
                    </a:solidFill>
                    <a:round/>
                    <a:headEnd/>
                    <a:tailEnd/>
                  </a:ln>
                </p:spPr>
                <p:txBody>
                  <a:bodyPr/>
                  <a:lstStyle/>
                  <a:p>
                    <a:endParaRPr lang="es-ES"/>
                  </a:p>
                </p:txBody>
              </p:sp>
              <p:sp>
                <p:nvSpPr>
                  <p:cNvPr id="72890" name="Armenia"/>
                  <p:cNvSpPr>
                    <a:spLocks/>
                  </p:cNvSpPr>
                  <p:nvPr/>
                </p:nvSpPr>
                <p:spPr bwMode="auto">
                  <a:xfrm>
                    <a:off x="3393" y="1458"/>
                    <a:ext cx="57" cy="54"/>
                  </a:xfrm>
                  <a:custGeom>
                    <a:avLst/>
                    <a:gdLst>
                      <a:gd name="T0" fmla="*/ 551380654 w 222"/>
                      <a:gd name="T1" fmla="*/ 552209789 h 210"/>
                      <a:gd name="T2" fmla="*/ 551380654 w 222"/>
                      <a:gd name="T3" fmla="*/ 552209789 h 210"/>
                      <a:gd name="T4" fmla="*/ 551380654 w 222"/>
                      <a:gd name="T5" fmla="*/ 552209789 h 210"/>
                      <a:gd name="T6" fmla="*/ 551380654 w 222"/>
                      <a:gd name="T7" fmla="*/ 552209789 h 210"/>
                      <a:gd name="T8" fmla="*/ 551380654 w 222"/>
                      <a:gd name="T9" fmla="*/ 552209789 h 210"/>
                      <a:gd name="T10" fmla="*/ 551380654 w 222"/>
                      <a:gd name="T11" fmla="*/ 552209789 h 210"/>
                      <a:gd name="T12" fmla="*/ 551380654 w 222"/>
                      <a:gd name="T13" fmla="*/ 552209789 h 210"/>
                      <a:gd name="T14" fmla="*/ 551380654 w 222"/>
                      <a:gd name="T15" fmla="*/ 552209789 h 210"/>
                      <a:gd name="T16" fmla="*/ 551380654 w 222"/>
                      <a:gd name="T17" fmla="*/ 552209789 h 210"/>
                      <a:gd name="T18" fmla="*/ 551380654 w 222"/>
                      <a:gd name="T19" fmla="*/ 552209789 h 210"/>
                      <a:gd name="T20" fmla="*/ 551380654 w 222"/>
                      <a:gd name="T21" fmla="*/ 552209789 h 210"/>
                      <a:gd name="T22" fmla="*/ 551380654 w 222"/>
                      <a:gd name="T23" fmla="*/ 552209789 h 210"/>
                      <a:gd name="T24" fmla="*/ 551380654 w 222"/>
                      <a:gd name="T25" fmla="*/ 552209789 h 210"/>
                      <a:gd name="T26" fmla="*/ 551380654 w 222"/>
                      <a:gd name="T27" fmla="*/ 552209789 h 210"/>
                      <a:gd name="T28" fmla="*/ 551380654 w 222"/>
                      <a:gd name="T29" fmla="*/ 552209789 h 210"/>
                      <a:gd name="T30" fmla="*/ 551380654 w 222"/>
                      <a:gd name="T31" fmla="*/ 552209789 h 210"/>
                      <a:gd name="T32" fmla="*/ 551380654 w 222"/>
                      <a:gd name="T33" fmla="*/ 552209789 h 210"/>
                      <a:gd name="T34" fmla="*/ 551380654 w 222"/>
                      <a:gd name="T35" fmla="*/ 552209789 h 210"/>
                      <a:gd name="T36" fmla="*/ 551380654 w 222"/>
                      <a:gd name="T37" fmla="*/ 552209789 h 210"/>
                      <a:gd name="T38" fmla="*/ 551380654 w 222"/>
                      <a:gd name="T39" fmla="*/ 0 h 210"/>
                      <a:gd name="T40" fmla="*/ 551380654 w 222"/>
                      <a:gd name="T41" fmla="*/ 0 h 210"/>
                      <a:gd name="T42" fmla="*/ 551380654 w 222"/>
                      <a:gd name="T43" fmla="*/ 552209789 h 210"/>
                      <a:gd name="T44" fmla="*/ 551380654 w 222"/>
                      <a:gd name="T45" fmla="*/ 552209789 h 210"/>
                      <a:gd name="T46" fmla="*/ 551380654 w 222"/>
                      <a:gd name="T47" fmla="*/ 552209789 h 210"/>
                      <a:gd name="T48" fmla="*/ 0 w 222"/>
                      <a:gd name="T49" fmla="*/ 552209789 h 210"/>
                      <a:gd name="T50" fmla="*/ 551380654 w 222"/>
                      <a:gd name="T51" fmla="*/ 552209789 h 210"/>
                      <a:gd name="T52" fmla="*/ 551380654 w 222"/>
                      <a:gd name="T53" fmla="*/ 552209789 h 210"/>
                      <a:gd name="T54" fmla="*/ 551380654 w 222"/>
                      <a:gd name="T55" fmla="*/ 552209789 h 210"/>
                      <a:gd name="T56" fmla="*/ 551380654 w 222"/>
                      <a:gd name="T57" fmla="*/ 552209789 h 210"/>
                      <a:gd name="T58" fmla="*/ 551380654 w 222"/>
                      <a:gd name="T59" fmla="*/ 552209789 h 210"/>
                      <a:gd name="T60" fmla="*/ 551380654 w 222"/>
                      <a:gd name="T61" fmla="*/ 552209789 h 210"/>
                      <a:gd name="T62" fmla="*/ 551380654 w 222"/>
                      <a:gd name="T63" fmla="*/ 552209789 h 210"/>
                      <a:gd name="T64" fmla="*/ 551380654 w 222"/>
                      <a:gd name="T65" fmla="*/ 552209789 h 210"/>
                      <a:gd name="T66" fmla="*/ 551380654 w 222"/>
                      <a:gd name="T67" fmla="*/ 552209789 h 210"/>
                      <a:gd name="T68" fmla="*/ 551380654 w 222"/>
                      <a:gd name="T69" fmla="*/ 552209789 h 210"/>
                      <a:gd name="T70" fmla="*/ 551380654 w 222"/>
                      <a:gd name="T71" fmla="*/ 552209789 h 210"/>
                      <a:gd name="T72" fmla="*/ 551380654 w 222"/>
                      <a:gd name="T73" fmla="*/ 552209789 h 210"/>
                      <a:gd name="T74" fmla="*/ 551380654 w 222"/>
                      <a:gd name="T75" fmla="*/ 552209789 h 210"/>
                      <a:gd name="T76" fmla="*/ 551380654 w 222"/>
                      <a:gd name="T77" fmla="*/ 552209789 h 210"/>
                      <a:gd name="T78" fmla="*/ 551380654 w 222"/>
                      <a:gd name="T79" fmla="*/ 552209789 h 210"/>
                      <a:gd name="T80" fmla="*/ 551380654 w 222"/>
                      <a:gd name="T81" fmla="*/ 552209789 h 210"/>
                      <a:gd name="T82" fmla="*/ 551380654 w 222"/>
                      <a:gd name="T83" fmla="*/ 552209789 h 210"/>
                      <a:gd name="T84" fmla="*/ 551380654 w 222"/>
                      <a:gd name="T85" fmla="*/ 552209789 h 210"/>
                      <a:gd name="T86" fmla="*/ 551380654 w 222"/>
                      <a:gd name="T87" fmla="*/ 552209789 h 210"/>
                      <a:gd name="T88" fmla="*/ 551380654 w 222"/>
                      <a:gd name="T89" fmla="*/ 552209789 h 210"/>
                      <a:gd name="T90" fmla="*/ 551380654 w 222"/>
                      <a:gd name="T91" fmla="*/ 552209789 h 210"/>
                      <a:gd name="T92" fmla="*/ 551380654 w 222"/>
                      <a:gd name="T93" fmla="*/ 552209789 h 210"/>
                      <a:gd name="T94" fmla="*/ 551380654 w 222"/>
                      <a:gd name="T95" fmla="*/ 552209789 h 210"/>
                      <a:gd name="T96" fmla="*/ 551380654 w 222"/>
                      <a:gd name="T97" fmla="*/ 552209789 h 210"/>
                      <a:gd name="T98" fmla="*/ 551380654 w 222"/>
                      <a:gd name="T99" fmla="*/ 552209789 h 210"/>
                      <a:gd name="T100" fmla="*/ 551380654 w 222"/>
                      <a:gd name="T101" fmla="*/ 552209789 h 210"/>
                      <a:gd name="T102" fmla="*/ 551380654 w 222"/>
                      <a:gd name="T103" fmla="*/ 552209789 h 210"/>
                      <a:gd name="T104" fmla="*/ 551380654 w 222"/>
                      <a:gd name="T105" fmla="*/ 552209789 h 210"/>
                      <a:gd name="T106" fmla="*/ 551380654 w 222"/>
                      <a:gd name="T107" fmla="*/ 552209789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rgbClr val="C0C0C0"/>
                  </a:solidFill>
                  <a:ln w="3175" algn="ctr">
                    <a:solidFill>
                      <a:schemeClr val="bg1"/>
                    </a:solidFill>
                    <a:round/>
                    <a:headEnd/>
                    <a:tailEnd/>
                  </a:ln>
                </p:spPr>
                <p:txBody>
                  <a:bodyPr/>
                  <a:lstStyle/>
                  <a:p>
                    <a:endParaRPr lang="es-ES"/>
                  </a:p>
                </p:txBody>
              </p:sp>
              <p:sp>
                <p:nvSpPr>
                  <p:cNvPr id="72891" name="Afghanistan"/>
                  <p:cNvSpPr>
                    <a:spLocks/>
                  </p:cNvSpPr>
                  <p:nvPr/>
                </p:nvSpPr>
                <p:spPr bwMode="auto">
                  <a:xfrm>
                    <a:off x="3703" y="1516"/>
                    <a:ext cx="232" cy="189"/>
                  </a:xfrm>
                  <a:custGeom>
                    <a:avLst/>
                    <a:gdLst>
                      <a:gd name="T0" fmla="*/ 549907233 w 906"/>
                      <a:gd name="T1" fmla="*/ 549965011 h 738"/>
                      <a:gd name="T2" fmla="*/ 549907233 w 906"/>
                      <a:gd name="T3" fmla="*/ 549965011 h 738"/>
                      <a:gd name="T4" fmla="*/ 549907233 w 906"/>
                      <a:gd name="T5" fmla="*/ 549965011 h 738"/>
                      <a:gd name="T6" fmla="*/ 549907233 w 906"/>
                      <a:gd name="T7" fmla="*/ 549965011 h 738"/>
                      <a:gd name="T8" fmla="*/ 549907233 w 906"/>
                      <a:gd name="T9" fmla="*/ 549965011 h 738"/>
                      <a:gd name="T10" fmla="*/ 549907233 w 906"/>
                      <a:gd name="T11" fmla="*/ 0 h 738"/>
                      <a:gd name="T12" fmla="*/ 549907233 w 906"/>
                      <a:gd name="T13" fmla="*/ 549965011 h 738"/>
                      <a:gd name="T14" fmla="*/ 549907233 w 906"/>
                      <a:gd name="T15" fmla="*/ 549965011 h 738"/>
                      <a:gd name="T16" fmla="*/ 549907233 w 906"/>
                      <a:gd name="T17" fmla="*/ 549965011 h 738"/>
                      <a:gd name="T18" fmla="*/ 549907233 w 906"/>
                      <a:gd name="T19" fmla="*/ 549965011 h 738"/>
                      <a:gd name="T20" fmla="*/ 549907233 w 906"/>
                      <a:gd name="T21" fmla="*/ 549965011 h 738"/>
                      <a:gd name="T22" fmla="*/ 549907233 w 906"/>
                      <a:gd name="T23" fmla="*/ 549965011 h 738"/>
                      <a:gd name="T24" fmla="*/ 549907233 w 906"/>
                      <a:gd name="T25" fmla="*/ 549965011 h 738"/>
                      <a:gd name="T26" fmla="*/ 549907233 w 906"/>
                      <a:gd name="T27" fmla="*/ 549965011 h 738"/>
                      <a:gd name="T28" fmla="*/ 549907233 w 906"/>
                      <a:gd name="T29" fmla="*/ 549965011 h 738"/>
                      <a:gd name="T30" fmla="*/ 549907233 w 906"/>
                      <a:gd name="T31" fmla="*/ 549965011 h 738"/>
                      <a:gd name="T32" fmla="*/ 549907233 w 906"/>
                      <a:gd name="T33" fmla="*/ 549965011 h 738"/>
                      <a:gd name="T34" fmla="*/ 549907233 w 906"/>
                      <a:gd name="T35" fmla="*/ 549965011 h 738"/>
                      <a:gd name="T36" fmla="*/ 549907233 w 906"/>
                      <a:gd name="T37" fmla="*/ 549965011 h 738"/>
                      <a:gd name="T38" fmla="*/ 549907233 w 906"/>
                      <a:gd name="T39" fmla="*/ 549965011 h 738"/>
                      <a:gd name="T40" fmla="*/ 549907233 w 906"/>
                      <a:gd name="T41" fmla="*/ 549965011 h 738"/>
                      <a:gd name="T42" fmla="*/ 549907233 w 906"/>
                      <a:gd name="T43" fmla="*/ 549965011 h 738"/>
                      <a:gd name="T44" fmla="*/ 549907233 w 906"/>
                      <a:gd name="T45" fmla="*/ 549965011 h 738"/>
                      <a:gd name="T46" fmla="*/ 0 w 906"/>
                      <a:gd name="T47" fmla="*/ 549965011 h 738"/>
                      <a:gd name="T48" fmla="*/ 549907233 w 906"/>
                      <a:gd name="T49" fmla="*/ 549965011 h 738"/>
                      <a:gd name="T50" fmla="*/ 549907233 w 906"/>
                      <a:gd name="T51" fmla="*/ 549965011 h 738"/>
                      <a:gd name="T52" fmla="*/ 549907233 w 906"/>
                      <a:gd name="T53" fmla="*/ 549965011 h 738"/>
                      <a:gd name="T54" fmla="*/ 549907233 w 906"/>
                      <a:gd name="T55" fmla="*/ 549965011 h 738"/>
                      <a:gd name="T56" fmla="*/ 549907233 w 906"/>
                      <a:gd name="T57" fmla="*/ 549965011 h 738"/>
                      <a:gd name="T58" fmla="*/ 549907233 w 906"/>
                      <a:gd name="T59" fmla="*/ 549965011 h 738"/>
                      <a:gd name="T60" fmla="*/ 549907233 w 906"/>
                      <a:gd name="T61" fmla="*/ 549965011 h 738"/>
                      <a:gd name="T62" fmla="*/ 549907233 w 906"/>
                      <a:gd name="T63" fmla="*/ 549965011 h 738"/>
                      <a:gd name="T64" fmla="*/ 549907233 w 906"/>
                      <a:gd name="T65" fmla="*/ 549965011 h 738"/>
                      <a:gd name="T66" fmla="*/ 549907233 w 906"/>
                      <a:gd name="T67" fmla="*/ 549965011 h 738"/>
                      <a:gd name="T68" fmla="*/ 549907233 w 906"/>
                      <a:gd name="T69" fmla="*/ 549965011 h 738"/>
                      <a:gd name="T70" fmla="*/ 549907233 w 906"/>
                      <a:gd name="T71" fmla="*/ 549965011 h 738"/>
                      <a:gd name="T72" fmla="*/ 549907233 w 906"/>
                      <a:gd name="T73" fmla="*/ 549965011 h 738"/>
                      <a:gd name="T74" fmla="*/ 549907233 w 906"/>
                      <a:gd name="T75" fmla="*/ 549965011 h 738"/>
                      <a:gd name="T76" fmla="*/ 549907233 w 906"/>
                      <a:gd name="T77" fmla="*/ 549965011 h 738"/>
                      <a:gd name="T78" fmla="*/ 549907233 w 906"/>
                      <a:gd name="T79" fmla="*/ 549965011 h 738"/>
                      <a:gd name="T80" fmla="*/ 549907233 w 906"/>
                      <a:gd name="T81" fmla="*/ 549965011 h 738"/>
                      <a:gd name="T82" fmla="*/ 549907233 w 906"/>
                      <a:gd name="T83" fmla="*/ 549965011 h 738"/>
                      <a:gd name="T84" fmla="*/ 549907233 w 906"/>
                      <a:gd name="T85" fmla="*/ 549965011 h 738"/>
                      <a:gd name="T86" fmla="*/ 549907233 w 906"/>
                      <a:gd name="T87" fmla="*/ 549965011 h 738"/>
                      <a:gd name="T88" fmla="*/ 549907233 w 906"/>
                      <a:gd name="T89" fmla="*/ 549965011 h 738"/>
                      <a:gd name="T90" fmla="*/ 549907233 w 906"/>
                      <a:gd name="T91" fmla="*/ 549965011 h 738"/>
                      <a:gd name="T92" fmla="*/ 549907233 w 906"/>
                      <a:gd name="T93" fmla="*/ 549965011 h 738"/>
                      <a:gd name="T94" fmla="*/ 549907233 w 906"/>
                      <a:gd name="T95" fmla="*/ 549965011 h 738"/>
                      <a:gd name="T96" fmla="*/ 549907233 w 906"/>
                      <a:gd name="T97" fmla="*/ 549965011 h 738"/>
                      <a:gd name="T98" fmla="*/ 549907233 w 906"/>
                      <a:gd name="T99" fmla="*/ 549965011 h 738"/>
                      <a:gd name="T100" fmla="*/ 549907233 w 906"/>
                      <a:gd name="T101" fmla="*/ 549965011 h 738"/>
                      <a:gd name="T102" fmla="*/ 549907233 w 906"/>
                      <a:gd name="T103" fmla="*/ 549965011 h 738"/>
                      <a:gd name="T104" fmla="*/ 549907233 w 906"/>
                      <a:gd name="T105" fmla="*/ 549965011 h 738"/>
                      <a:gd name="T106" fmla="*/ 549907233 w 906"/>
                      <a:gd name="T107" fmla="*/ 549965011 h 738"/>
                      <a:gd name="T108" fmla="*/ 549907233 w 906"/>
                      <a:gd name="T109" fmla="*/ 549965011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rgbClr val="C0C0C0"/>
                  </a:solidFill>
                  <a:ln w="3175" algn="ctr">
                    <a:solidFill>
                      <a:schemeClr val="bg1"/>
                    </a:solidFill>
                    <a:round/>
                    <a:headEnd/>
                    <a:tailEnd/>
                  </a:ln>
                </p:spPr>
                <p:txBody>
                  <a:bodyPr/>
                  <a:lstStyle/>
                  <a:p>
                    <a:endParaRPr lang="es-ES"/>
                  </a:p>
                </p:txBody>
              </p:sp>
            </p:grpSp>
          </p:grpSp>
          <p:grpSp>
            <p:nvGrpSpPr>
              <p:cNvPr id="72802" name="343 Grupo"/>
              <p:cNvGrpSpPr>
                <a:grpSpLocks/>
              </p:cNvGrpSpPr>
              <p:nvPr/>
            </p:nvGrpSpPr>
            <p:grpSpPr bwMode="auto">
              <a:xfrm>
                <a:off x="5084775" y="1066800"/>
                <a:ext cx="4005263" cy="4359276"/>
                <a:chOff x="103188" y="1114425"/>
                <a:chExt cx="4005263" cy="4359276"/>
              </a:xfrm>
            </p:grpSpPr>
            <p:grpSp>
              <p:nvGrpSpPr>
                <p:cNvPr id="72803" name="Group 1125"/>
                <p:cNvGrpSpPr>
                  <a:grpSpLocks/>
                </p:cNvGrpSpPr>
                <p:nvPr/>
              </p:nvGrpSpPr>
              <p:grpSpPr bwMode="auto">
                <a:xfrm>
                  <a:off x="103188" y="1114425"/>
                  <a:ext cx="4005263" cy="2317750"/>
                  <a:chOff x="65" y="702"/>
                  <a:chExt cx="2523" cy="1460"/>
                </a:xfrm>
              </p:grpSpPr>
              <p:sp>
                <p:nvSpPr>
                  <p:cNvPr id="72823" name="USA (Alaska)"/>
                  <p:cNvSpPr>
                    <a:spLocks noEditPoints="1"/>
                  </p:cNvSpPr>
                  <p:nvPr/>
                </p:nvSpPr>
                <p:spPr bwMode="auto">
                  <a:xfrm>
                    <a:off x="65" y="886"/>
                    <a:ext cx="786" cy="340"/>
                  </a:xfrm>
                  <a:custGeom>
                    <a:avLst/>
                    <a:gdLst>
                      <a:gd name="T0" fmla="*/ 549453518 w 3072"/>
                      <a:gd name="T1" fmla="*/ 548156155 h 1332"/>
                      <a:gd name="T2" fmla="*/ 549453518 w 3072"/>
                      <a:gd name="T3" fmla="*/ 548156155 h 1332"/>
                      <a:gd name="T4" fmla="*/ 549453518 w 3072"/>
                      <a:gd name="T5" fmla="*/ 548156155 h 1332"/>
                      <a:gd name="T6" fmla="*/ 549453518 w 3072"/>
                      <a:gd name="T7" fmla="*/ 548156155 h 1332"/>
                      <a:gd name="T8" fmla="*/ 549453518 w 3072"/>
                      <a:gd name="T9" fmla="*/ 548156155 h 1332"/>
                      <a:gd name="T10" fmla="*/ 549453518 w 3072"/>
                      <a:gd name="T11" fmla="*/ 548156155 h 1332"/>
                      <a:gd name="T12" fmla="*/ 549453518 w 3072"/>
                      <a:gd name="T13" fmla="*/ 548156155 h 1332"/>
                      <a:gd name="T14" fmla="*/ 549453518 w 3072"/>
                      <a:gd name="T15" fmla="*/ 548156155 h 1332"/>
                      <a:gd name="T16" fmla="*/ 549453518 w 3072"/>
                      <a:gd name="T17" fmla="*/ 548156155 h 1332"/>
                      <a:gd name="T18" fmla="*/ 549453518 w 3072"/>
                      <a:gd name="T19" fmla="*/ 548156155 h 1332"/>
                      <a:gd name="T20" fmla="*/ 549453518 w 3072"/>
                      <a:gd name="T21" fmla="*/ 548156155 h 1332"/>
                      <a:gd name="T22" fmla="*/ 549453518 w 3072"/>
                      <a:gd name="T23" fmla="*/ 0 h 1332"/>
                      <a:gd name="T24" fmla="*/ 549453518 w 3072"/>
                      <a:gd name="T25" fmla="*/ 548156155 h 1332"/>
                      <a:gd name="T26" fmla="*/ 549453518 w 3072"/>
                      <a:gd name="T27" fmla="*/ 548156155 h 1332"/>
                      <a:gd name="T28" fmla="*/ 549453518 w 3072"/>
                      <a:gd name="T29" fmla="*/ 548156155 h 1332"/>
                      <a:gd name="T30" fmla="*/ 549453518 w 3072"/>
                      <a:gd name="T31" fmla="*/ 548156155 h 1332"/>
                      <a:gd name="T32" fmla="*/ 549453518 w 3072"/>
                      <a:gd name="T33" fmla="*/ 548156155 h 1332"/>
                      <a:gd name="T34" fmla="*/ 549453518 w 3072"/>
                      <a:gd name="T35" fmla="*/ 548156155 h 1332"/>
                      <a:gd name="T36" fmla="*/ 549453518 w 3072"/>
                      <a:gd name="T37" fmla="*/ 548156155 h 1332"/>
                      <a:gd name="T38" fmla="*/ 549453518 w 3072"/>
                      <a:gd name="T39" fmla="*/ 548156155 h 1332"/>
                      <a:gd name="T40" fmla="*/ 549453518 w 3072"/>
                      <a:gd name="T41" fmla="*/ 548156155 h 1332"/>
                      <a:gd name="T42" fmla="*/ 549453518 w 3072"/>
                      <a:gd name="T43" fmla="*/ 548156155 h 1332"/>
                      <a:gd name="T44" fmla="*/ 549453518 w 3072"/>
                      <a:gd name="T45" fmla="*/ 548156155 h 1332"/>
                      <a:gd name="T46" fmla="*/ 549453518 w 3072"/>
                      <a:gd name="T47" fmla="*/ 548156155 h 1332"/>
                      <a:gd name="T48" fmla="*/ 549453518 w 3072"/>
                      <a:gd name="T49" fmla="*/ 548156155 h 1332"/>
                      <a:gd name="T50" fmla="*/ 549453518 w 3072"/>
                      <a:gd name="T51" fmla="*/ 548156155 h 1332"/>
                      <a:gd name="T52" fmla="*/ 549453518 w 3072"/>
                      <a:gd name="T53" fmla="*/ 548156155 h 1332"/>
                      <a:gd name="T54" fmla="*/ 549453518 w 3072"/>
                      <a:gd name="T55" fmla="*/ 548156155 h 1332"/>
                      <a:gd name="T56" fmla="*/ 549453518 w 3072"/>
                      <a:gd name="T57" fmla="*/ 548156155 h 1332"/>
                      <a:gd name="T58" fmla="*/ 549453518 w 3072"/>
                      <a:gd name="T59" fmla="*/ 548156155 h 1332"/>
                      <a:gd name="T60" fmla="*/ 549453518 w 3072"/>
                      <a:gd name="T61" fmla="*/ 548156155 h 1332"/>
                      <a:gd name="T62" fmla="*/ 549453518 w 3072"/>
                      <a:gd name="T63" fmla="*/ 548156155 h 1332"/>
                      <a:gd name="T64" fmla="*/ 549453518 w 3072"/>
                      <a:gd name="T65" fmla="*/ 548156155 h 1332"/>
                      <a:gd name="T66" fmla="*/ 549453518 w 3072"/>
                      <a:gd name="T67" fmla="*/ 548156155 h 1332"/>
                      <a:gd name="T68" fmla="*/ 549453518 w 3072"/>
                      <a:gd name="T69" fmla="*/ 548156155 h 1332"/>
                      <a:gd name="T70" fmla="*/ 549453518 w 3072"/>
                      <a:gd name="T71" fmla="*/ 548156155 h 1332"/>
                      <a:gd name="T72" fmla="*/ 549453518 w 3072"/>
                      <a:gd name="T73" fmla="*/ 548156155 h 1332"/>
                      <a:gd name="T74" fmla="*/ 549453518 w 3072"/>
                      <a:gd name="T75" fmla="*/ 548156155 h 1332"/>
                      <a:gd name="T76" fmla="*/ 549453518 w 3072"/>
                      <a:gd name="T77" fmla="*/ 548156155 h 1332"/>
                      <a:gd name="T78" fmla="*/ 549453518 w 3072"/>
                      <a:gd name="T79" fmla="*/ 548156155 h 1332"/>
                      <a:gd name="T80" fmla="*/ 549453518 w 3072"/>
                      <a:gd name="T81" fmla="*/ 548156155 h 1332"/>
                      <a:gd name="T82" fmla="*/ 549453518 w 3072"/>
                      <a:gd name="T83" fmla="*/ 548156155 h 1332"/>
                      <a:gd name="T84" fmla="*/ 549453518 w 3072"/>
                      <a:gd name="T85" fmla="*/ 548156155 h 1332"/>
                      <a:gd name="T86" fmla="*/ 549453518 w 3072"/>
                      <a:gd name="T87" fmla="*/ 548156155 h 1332"/>
                      <a:gd name="T88" fmla="*/ 549453518 w 3072"/>
                      <a:gd name="T89" fmla="*/ 548156155 h 1332"/>
                      <a:gd name="T90" fmla="*/ 549453518 w 3072"/>
                      <a:gd name="T91" fmla="*/ 548156155 h 1332"/>
                      <a:gd name="T92" fmla="*/ 549453518 w 3072"/>
                      <a:gd name="T93" fmla="*/ 548156155 h 1332"/>
                      <a:gd name="T94" fmla="*/ 549453518 w 3072"/>
                      <a:gd name="T95" fmla="*/ 548156155 h 1332"/>
                      <a:gd name="T96" fmla="*/ 549453518 w 3072"/>
                      <a:gd name="T97" fmla="*/ 548156155 h 1332"/>
                      <a:gd name="T98" fmla="*/ 549453518 w 3072"/>
                      <a:gd name="T99" fmla="*/ 548156155 h 1332"/>
                      <a:gd name="T100" fmla="*/ 549453518 w 3072"/>
                      <a:gd name="T101" fmla="*/ 548156155 h 1332"/>
                      <a:gd name="T102" fmla="*/ 549453518 w 3072"/>
                      <a:gd name="T103" fmla="*/ 548156155 h 1332"/>
                      <a:gd name="T104" fmla="*/ 549453518 w 3072"/>
                      <a:gd name="T105" fmla="*/ 548156155 h 1332"/>
                      <a:gd name="T106" fmla="*/ 549453518 w 3072"/>
                      <a:gd name="T107" fmla="*/ 548156155 h 1332"/>
                      <a:gd name="T108" fmla="*/ 549453518 w 3072"/>
                      <a:gd name="T109" fmla="*/ 548156155 h 1332"/>
                      <a:gd name="T110" fmla="*/ 549453518 w 3072"/>
                      <a:gd name="T111" fmla="*/ 548156155 h 1332"/>
                      <a:gd name="T112" fmla="*/ 549453518 w 3072"/>
                      <a:gd name="T113" fmla="*/ 548156155 h 1332"/>
                      <a:gd name="T114" fmla="*/ 549453518 w 3072"/>
                      <a:gd name="T115" fmla="*/ 548156155 h 1332"/>
                      <a:gd name="T116" fmla="*/ 549453518 w 3072"/>
                      <a:gd name="T117" fmla="*/ 548156155 h 1332"/>
                      <a:gd name="T118" fmla="*/ 549453518 w 3072"/>
                      <a:gd name="T119" fmla="*/ 548156155 h 1332"/>
                      <a:gd name="T120" fmla="*/ 549453518 w 3072"/>
                      <a:gd name="T121" fmla="*/ 548156155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rgbClr val="C0C0C0"/>
                  </a:solidFill>
                  <a:ln w="3175" algn="ctr">
                    <a:solidFill>
                      <a:schemeClr val="bg1"/>
                    </a:solidFill>
                    <a:round/>
                    <a:headEnd/>
                    <a:tailEnd/>
                  </a:ln>
                </p:spPr>
                <p:txBody>
                  <a:bodyPr/>
                  <a:lstStyle/>
                  <a:p>
                    <a:endParaRPr lang="es-ES"/>
                  </a:p>
                </p:txBody>
              </p:sp>
              <p:sp>
                <p:nvSpPr>
                  <p:cNvPr id="234" name="USA"/>
                  <p:cNvSpPr>
                    <a:spLocks noEditPoints="1"/>
                  </p:cNvSpPr>
                  <p:nvPr/>
                </p:nvSpPr>
                <p:spPr bwMode="auto">
                  <a:xfrm>
                    <a:off x="580" y="1295"/>
                    <a:ext cx="1002" cy="497"/>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bg1">
                      <a:lumMod val="75000"/>
                    </a:schemeClr>
                  </a:solidFill>
                  <a:ln w="3175" algn="ctr">
                    <a:solidFill>
                      <a:schemeClr val="bg1"/>
                    </a:solidFill>
                    <a:round/>
                    <a:headEnd/>
                    <a:tailEnd/>
                  </a:ln>
                  <a:effectLst/>
                  <a:extLst/>
                </p:spPr>
                <p:txBody>
                  <a:bodyPr/>
                  <a:lstStyle>
                    <a:lvl1pPr>
                      <a:spcBef>
                        <a:spcPct val="0"/>
                      </a:spcBef>
                      <a:defRPr>
                        <a:solidFill>
                          <a:schemeClr val="tx1"/>
                        </a:solidFill>
                        <a:latin typeface="Arial" panose="020B0604020202020204" pitchFamily="34" charset="0"/>
                        <a:cs typeface="Arial" panose="020B0604020202020204" pitchFamily="34" charset="0"/>
                      </a:defRPr>
                    </a:lvl1pPr>
                    <a:lvl2pPr marL="742950" indent="-285750">
                      <a:spcBef>
                        <a:spcPct val="0"/>
                      </a:spcBef>
                      <a:defRPr>
                        <a:solidFill>
                          <a:schemeClr val="tx1"/>
                        </a:solidFill>
                        <a:latin typeface="Arial" panose="020B0604020202020204" pitchFamily="34" charset="0"/>
                        <a:cs typeface="Arial" panose="020B0604020202020204" pitchFamily="34" charset="0"/>
                      </a:defRPr>
                    </a:lvl2pPr>
                    <a:lvl3pPr marL="1143000" indent="-228600">
                      <a:spcBef>
                        <a:spcPct val="0"/>
                      </a:spcBef>
                      <a:defRPr>
                        <a:solidFill>
                          <a:schemeClr val="tx1"/>
                        </a:solidFill>
                        <a:latin typeface="Arial" panose="020B0604020202020204" pitchFamily="34" charset="0"/>
                        <a:cs typeface="Arial" panose="020B0604020202020204" pitchFamily="34" charset="0"/>
                      </a:defRPr>
                    </a:lvl3pPr>
                    <a:lvl4pPr marL="1600200" indent="-228600">
                      <a:spcBef>
                        <a:spcPct val="0"/>
                      </a:spcBef>
                      <a:defRPr>
                        <a:solidFill>
                          <a:schemeClr val="tx1"/>
                        </a:solidFill>
                        <a:latin typeface="Arial" panose="020B0604020202020204" pitchFamily="34" charset="0"/>
                        <a:cs typeface="Arial" panose="020B0604020202020204" pitchFamily="34" charset="0"/>
                      </a:defRPr>
                    </a:lvl4pPr>
                    <a:lvl5pPr marL="2057400" indent="-228600">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noProof="1">
                      <a:latin typeface="Calibri" panose="020F0502020204030204" pitchFamily="34" charset="0"/>
                    </a:endParaRPr>
                  </a:p>
                </p:txBody>
              </p:sp>
              <p:sp>
                <p:nvSpPr>
                  <p:cNvPr id="72825" name="Puerto Rico"/>
                  <p:cNvSpPr>
                    <a:spLocks/>
                  </p:cNvSpPr>
                  <p:nvPr/>
                </p:nvSpPr>
                <p:spPr bwMode="auto">
                  <a:xfrm>
                    <a:off x="1451" y="1931"/>
                    <a:ext cx="35" cy="15"/>
                  </a:xfrm>
                  <a:custGeom>
                    <a:avLst/>
                    <a:gdLst>
                      <a:gd name="T0" fmla="*/ 544651279 w 138"/>
                      <a:gd name="T1" fmla="*/ 536870647 h 60"/>
                      <a:gd name="T2" fmla="*/ 544651279 w 138"/>
                      <a:gd name="T3" fmla="*/ 536870647 h 60"/>
                      <a:gd name="T4" fmla="*/ 544651279 w 138"/>
                      <a:gd name="T5" fmla="*/ 0 h 60"/>
                      <a:gd name="T6" fmla="*/ 544651279 w 138"/>
                      <a:gd name="T7" fmla="*/ 0 h 60"/>
                      <a:gd name="T8" fmla="*/ 544651279 w 138"/>
                      <a:gd name="T9" fmla="*/ 536870647 h 60"/>
                      <a:gd name="T10" fmla="*/ 0 w 138"/>
                      <a:gd name="T11" fmla="*/ 536870647 h 60"/>
                      <a:gd name="T12" fmla="*/ 0 w 138"/>
                      <a:gd name="T13" fmla="*/ 536870647 h 60"/>
                      <a:gd name="T14" fmla="*/ 544651279 w 138"/>
                      <a:gd name="T15" fmla="*/ 536870647 h 60"/>
                      <a:gd name="T16" fmla="*/ 544651279 w 138"/>
                      <a:gd name="T17" fmla="*/ 536870647 h 60"/>
                      <a:gd name="T18" fmla="*/ 544651279 w 138"/>
                      <a:gd name="T19" fmla="*/ 536870647 h 60"/>
                      <a:gd name="T20" fmla="*/ 544651279 w 138"/>
                      <a:gd name="T21" fmla="*/ 536870647 h 60"/>
                      <a:gd name="T22" fmla="*/ 544651279 w 138"/>
                      <a:gd name="T23" fmla="*/ 536870647 h 60"/>
                      <a:gd name="T24" fmla="*/ 544651279 w 138"/>
                      <a:gd name="T25" fmla="*/ 536870647 h 60"/>
                      <a:gd name="T26" fmla="*/ 544651279 w 138"/>
                      <a:gd name="T27" fmla="*/ 536870647 h 60"/>
                      <a:gd name="T28" fmla="*/ 544651279 w 138"/>
                      <a:gd name="T29" fmla="*/ 536870647 h 60"/>
                      <a:gd name="T30" fmla="*/ 544651279 w 138"/>
                      <a:gd name="T31" fmla="*/ 536870647 h 60"/>
                      <a:gd name="T32" fmla="*/ 544651279 w 138"/>
                      <a:gd name="T33" fmla="*/ 536870647 h 60"/>
                      <a:gd name="T34" fmla="*/ 544651279 w 138"/>
                      <a:gd name="T35" fmla="*/ 536870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rgbClr val="C0C0C0"/>
                  </a:solidFill>
                  <a:ln w="3175" algn="ctr">
                    <a:solidFill>
                      <a:schemeClr val="bg1"/>
                    </a:solidFill>
                    <a:round/>
                    <a:headEnd/>
                    <a:tailEnd/>
                  </a:ln>
                </p:spPr>
                <p:txBody>
                  <a:bodyPr/>
                  <a:lstStyle/>
                  <a:p>
                    <a:endParaRPr lang="es-ES"/>
                  </a:p>
                </p:txBody>
              </p:sp>
              <p:sp>
                <p:nvSpPr>
                  <p:cNvPr id="72826" name="Panama"/>
                  <p:cNvSpPr>
                    <a:spLocks/>
                  </p:cNvSpPr>
                  <p:nvPr/>
                </p:nvSpPr>
                <p:spPr bwMode="auto">
                  <a:xfrm>
                    <a:off x="1147" y="2112"/>
                    <a:ext cx="104" cy="50"/>
                  </a:xfrm>
                  <a:custGeom>
                    <a:avLst/>
                    <a:gdLst>
                      <a:gd name="T0" fmla="*/ 547397498 w 408"/>
                      <a:gd name="T1" fmla="*/ 542293554 h 198"/>
                      <a:gd name="T2" fmla="*/ 547397498 w 408"/>
                      <a:gd name="T3" fmla="*/ 542293554 h 198"/>
                      <a:gd name="T4" fmla="*/ 547397498 w 408"/>
                      <a:gd name="T5" fmla="*/ 542293554 h 198"/>
                      <a:gd name="T6" fmla="*/ 547397498 w 408"/>
                      <a:gd name="T7" fmla="*/ 542293554 h 198"/>
                      <a:gd name="T8" fmla="*/ 547397498 w 408"/>
                      <a:gd name="T9" fmla="*/ 542293554 h 198"/>
                      <a:gd name="T10" fmla="*/ 547397498 w 408"/>
                      <a:gd name="T11" fmla="*/ 542293554 h 198"/>
                      <a:gd name="T12" fmla="*/ 547397498 w 408"/>
                      <a:gd name="T13" fmla="*/ 542293554 h 198"/>
                      <a:gd name="T14" fmla="*/ 547397498 w 408"/>
                      <a:gd name="T15" fmla="*/ 542293554 h 198"/>
                      <a:gd name="T16" fmla="*/ 547397498 w 408"/>
                      <a:gd name="T17" fmla="*/ 542293554 h 198"/>
                      <a:gd name="T18" fmla="*/ 547397498 w 408"/>
                      <a:gd name="T19" fmla="*/ 542293554 h 198"/>
                      <a:gd name="T20" fmla="*/ 547397498 w 408"/>
                      <a:gd name="T21" fmla="*/ 542293554 h 198"/>
                      <a:gd name="T22" fmla="*/ 547397498 w 408"/>
                      <a:gd name="T23" fmla="*/ 542293554 h 198"/>
                      <a:gd name="T24" fmla="*/ 547397498 w 408"/>
                      <a:gd name="T25" fmla="*/ 542293554 h 198"/>
                      <a:gd name="T26" fmla="*/ 547397498 w 408"/>
                      <a:gd name="T27" fmla="*/ 542293554 h 198"/>
                      <a:gd name="T28" fmla="*/ 547397498 w 408"/>
                      <a:gd name="T29" fmla="*/ 542293554 h 198"/>
                      <a:gd name="T30" fmla="*/ 547397498 w 408"/>
                      <a:gd name="T31" fmla="*/ 542293554 h 198"/>
                      <a:gd name="T32" fmla="*/ 547397498 w 408"/>
                      <a:gd name="T33" fmla="*/ 0 h 198"/>
                      <a:gd name="T34" fmla="*/ 547397498 w 408"/>
                      <a:gd name="T35" fmla="*/ 542293554 h 198"/>
                      <a:gd name="T36" fmla="*/ 547397498 w 408"/>
                      <a:gd name="T37" fmla="*/ 542293554 h 198"/>
                      <a:gd name="T38" fmla="*/ 547397498 w 408"/>
                      <a:gd name="T39" fmla="*/ 542293554 h 198"/>
                      <a:gd name="T40" fmla="*/ 547397498 w 408"/>
                      <a:gd name="T41" fmla="*/ 542293554 h 198"/>
                      <a:gd name="T42" fmla="*/ 547397498 w 408"/>
                      <a:gd name="T43" fmla="*/ 542293554 h 198"/>
                      <a:gd name="T44" fmla="*/ 547397498 w 408"/>
                      <a:gd name="T45" fmla="*/ 542293554 h 198"/>
                      <a:gd name="T46" fmla="*/ 547397498 w 408"/>
                      <a:gd name="T47" fmla="*/ 542293554 h 198"/>
                      <a:gd name="T48" fmla="*/ 547397498 w 408"/>
                      <a:gd name="T49" fmla="*/ 542293554 h 198"/>
                      <a:gd name="T50" fmla="*/ 547397498 w 408"/>
                      <a:gd name="T51" fmla="*/ 542293554 h 198"/>
                      <a:gd name="T52" fmla="*/ 547397498 w 408"/>
                      <a:gd name="T53" fmla="*/ 542293554 h 198"/>
                      <a:gd name="T54" fmla="*/ 547397498 w 408"/>
                      <a:gd name="T55" fmla="*/ 542293554 h 198"/>
                      <a:gd name="T56" fmla="*/ 0 w 408"/>
                      <a:gd name="T57" fmla="*/ 542293554 h 198"/>
                      <a:gd name="T58" fmla="*/ 547397498 w 408"/>
                      <a:gd name="T59" fmla="*/ 542293554 h 198"/>
                      <a:gd name="T60" fmla="*/ 547397498 w 408"/>
                      <a:gd name="T61" fmla="*/ 542293554 h 198"/>
                      <a:gd name="T62" fmla="*/ 547397498 w 408"/>
                      <a:gd name="T63" fmla="*/ 542293554 h 198"/>
                      <a:gd name="T64" fmla="*/ 0 w 408"/>
                      <a:gd name="T65" fmla="*/ 542293554 h 198"/>
                      <a:gd name="T66" fmla="*/ 547397498 w 408"/>
                      <a:gd name="T67" fmla="*/ 542293554 h 198"/>
                      <a:gd name="T68" fmla="*/ 547397498 w 408"/>
                      <a:gd name="T69" fmla="*/ 542293554 h 198"/>
                      <a:gd name="T70" fmla="*/ 547397498 w 408"/>
                      <a:gd name="T71" fmla="*/ 542293554 h 198"/>
                      <a:gd name="T72" fmla="*/ 547397498 w 408"/>
                      <a:gd name="T73" fmla="*/ 542293554 h 198"/>
                      <a:gd name="T74" fmla="*/ 547397498 w 408"/>
                      <a:gd name="T75" fmla="*/ 542293554 h 198"/>
                      <a:gd name="T76" fmla="*/ 547397498 w 408"/>
                      <a:gd name="T77" fmla="*/ 542293554 h 198"/>
                      <a:gd name="T78" fmla="*/ 547397498 w 408"/>
                      <a:gd name="T79" fmla="*/ 542293554 h 198"/>
                      <a:gd name="T80" fmla="*/ 547397498 w 408"/>
                      <a:gd name="T81" fmla="*/ 542293554 h 198"/>
                      <a:gd name="T82" fmla="*/ 547397498 w 408"/>
                      <a:gd name="T83" fmla="*/ 542293554 h 198"/>
                      <a:gd name="T84" fmla="*/ 547397498 w 408"/>
                      <a:gd name="T85" fmla="*/ 542293554 h 198"/>
                      <a:gd name="T86" fmla="*/ 547397498 w 408"/>
                      <a:gd name="T87" fmla="*/ 542293554 h 198"/>
                      <a:gd name="T88" fmla="*/ 547397498 w 408"/>
                      <a:gd name="T89" fmla="*/ 542293554 h 198"/>
                      <a:gd name="T90" fmla="*/ 547397498 w 408"/>
                      <a:gd name="T91" fmla="*/ 542293554 h 198"/>
                      <a:gd name="T92" fmla="*/ 547397498 w 408"/>
                      <a:gd name="T93" fmla="*/ 542293554 h 198"/>
                      <a:gd name="T94" fmla="*/ 547397498 w 408"/>
                      <a:gd name="T95" fmla="*/ 542293554 h 198"/>
                      <a:gd name="T96" fmla="*/ 547397498 w 408"/>
                      <a:gd name="T97" fmla="*/ 542293554 h 198"/>
                      <a:gd name="T98" fmla="*/ 547397498 w 408"/>
                      <a:gd name="T99" fmla="*/ 542293554 h 198"/>
                      <a:gd name="T100" fmla="*/ 547397498 w 408"/>
                      <a:gd name="T101" fmla="*/ 542293554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rgbClr val="C0C0C0"/>
                  </a:solidFill>
                  <a:ln w="3175" algn="ctr">
                    <a:solidFill>
                      <a:schemeClr val="bg1"/>
                    </a:solidFill>
                    <a:round/>
                    <a:headEnd/>
                    <a:tailEnd/>
                  </a:ln>
                </p:spPr>
                <p:txBody>
                  <a:bodyPr/>
                  <a:lstStyle/>
                  <a:p>
                    <a:endParaRPr lang="es-ES"/>
                  </a:p>
                </p:txBody>
              </p:sp>
              <p:sp>
                <p:nvSpPr>
                  <p:cNvPr id="72827" name="Nicaragua"/>
                  <p:cNvSpPr>
                    <a:spLocks/>
                  </p:cNvSpPr>
                  <p:nvPr/>
                </p:nvSpPr>
                <p:spPr bwMode="auto">
                  <a:xfrm>
                    <a:off x="1070" y="2004"/>
                    <a:ext cx="83" cy="85"/>
                  </a:xfrm>
                  <a:custGeom>
                    <a:avLst/>
                    <a:gdLst>
                      <a:gd name="T0" fmla="*/ 550126645 w 324"/>
                      <a:gd name="T1" fmla="*/ 553139391 h 330"/>
                      <a:gd name="T2" fmla="*/ 550126645 w 324"/>
                      <a:gd name="T3" fmla="*/ 0 h 330"/>
                      <a:gd name="T4" fmla="*/ 550126645 w 324"/>
                      <a:gd name="T5" fmla="*/ 553139391 h 330"/>
                      <a:gd name="T6" fmla="*/ 550126645 w 324"/>
                      <a:gd name="T7" fmla="*/ 553139391 h 330"/>
                      <a:gd name="T8" fmla="*/ 550126645 w 324"/>
                      <a:gd name="T9" fmla="*/ 0 h 330"/>
                      <a:gd name="T10" fmla="*/ 550126645 w 324"/>
                      <a:gd name="T11" fmla="*/ 553139391 h 330"/>
                      <a:gd name="T12" fmla="*/ 550126645 w 324"/>
                      <a:gd name="T13" fmla="*/ 553139391 h 330"/>
                      <a:gd name="T14" fmla="*/ 550126645 w 324"/>
                      <a:gd name="T15" fmla="*/ 553139391 h 330"/>
                      <a:gd name="T16" fmla="*/ 550126645 w 324"/>
                      <a:gd name="T17" fmla="*/ 553139391 h 330"/>
                      <a:gd name="T18" fmla="*/ 550126645 w 324"/>
                      <a:gd name="T19" fmla="*/ 553139391 h 330"/>
                      <a:gd name="T20" fmla="*/ 550126645 w 324"/>
                      <a:gd name="T21" fmla="*/ 553139391 h 330"/>
                      <a:gd name="T22" fmla="*/ 550126645 w 324"/>
                      <a:gd name="T23" fmla="*/ 553139391 h 330"/>
                      <a:gd name="T24" fmla="*/ 550126645 w 324"/>
                      <a:gd name="T25" fmla="*/ 553139391 h 330"/>
                      <a:gd name="T26" fmla="*/ 550126645 w 324"/>
                      <a:gd name="T27" fmla="*/ 553139391 h 330"/>
                      <a:gd name="T28" fmla="*/ 550126645 w 324"/>
                      <a:gd name="T29" fmla="*/ 553139391 h 330"/>
                      <a:gd name="T30" fmla="*/ 550126645 w 324"/>
                      <a:gd name="T31" fmla="*/ 553139391 h 330"/>
                      <a:gd name="T32" fmla="*/ 550126645 w 324"/>
                      <a:gd name="T33" fmla="*/ 553139391 h 330"/>
                      <a:gd name="T34" fmla="*/ 550126645 w 324"/>
                      <a:gd name="T35" fmla="*/ 553139391 h 330"/>
                      <a:gd name="T36" fmla="*/ 550126645 w 324"/>
                      <a:gd name="T37" fmla="*/ 553139391 h 330"/>
                      <a:gd name="T38" fmla="*/ 550126645 w 324"/>
                      <a:gd name="T39" fmla="*/ 553139391 h 330"/>
                      <a:gd name="T40" fmla="*/ 550126645 w 324"/>
                      <a:gd name="T41" fmla="*/ 553139391 h 330"/>
                      <a:gd name="T42" fmla="*/ 550126645 w 324"/>
                      <a:gd name="T43" fmla="*/ 553139391 h 330"/>
                      <a:gd name="T44" fmla="*/ 550126645 w 324"/>
                      <a:gd name="T45" fmla="*/ 553139391 h 330"/>
                      <a:gd name="T46" fmla="*/ 550126645 w 324"/>
                      <a:gd name="T47" fmla="*/ 553139391 h 330"/>
                      <a:gd name="T48" fmla="*/ 550126645 w 324"/>
                      <a:gd name="T49" fmla="*/ 553139391 h 330"/>
                      <a:gd name="T50" fmla="*/ 550126645 w 324"/>
                      <a:gd name="T51" fmla="*/ 553139391 h 330"/>
                      <a:gd name="T52" fmla="*/ 550126645 w 324"/>
                      <a:gd name="T53" fmla="*/ 553139391 h 330"/>
                      <a:gd name="T54" fmla="*/ 550126645 w 324"/>
                      <a:gd name="T55" fmla="*/ 553139391 h 330"/>
                      <a:gd name="T56" fmla="*/ 550126645 w 324"/>
                      <a:gd name="T57" fmla="*/ 553139391 h 330"/>
                      <a:gd name="T58" fmla="*/ 550126645 w 324"/>
                      <a:gd name="T59" fmla="*/ 553139391 h 330"/>
                      <a:gd name="T60" fmla="*/ 550126645 w 324"/>
                      <a:gd name="T61" fmla="*/ 553139391 h 330"/>
                      <a:gd name="T62" fmla="*/ 550126645 w 324"/>
                      <a:gd name="T63" fmla="*/ 553139391 h 330"/>
                      <a:gd name="T64" fmla="*/ 550126645 w 324"/>
                      <a:gd name="T65" fmla="*/ 553139391 h 330"/>
                      <a:gd name="T66" fmla="*/ 550126645 w 324"/>
                      <a:gd name="T67" fmla="*/ 553139391 h 330"/>
                      <a:gd name="T68" fmla="*/ 550126645 w 324"/>
                      <a:gd name="T69" fmla="*/ 553139391 h 330"/>
                      <a:gd name="T70" fmla="*/ 550126645 w 324"/>
                      <a:gd name="T71" fmla="*/ 553139391 h 330"/>
                      <a:gd name="T72" fmla="*/ 550126645 w 324"/>
                      <a:gd name="T73" fmla="*/ 553139391 h 330"/>
                      <a:gd name="T74" fmla="*/ 550126645 w 324"/>
                      <a:gd name="T75" fmla="*/ 553139391 h 330"/>
                      <a:gd name="T76" fmla="*/ 550126645 w 324"/>
                      <a:gd name="T77" fmla="*/ 553139391 h 330"/>
                      <a:gd name="T78" fmla="*/ 550126645 w 324"/>
                      <a:gd name="T79" fmla="*/ 553139391 h 330"/>
                      <a:gd name="T80" fmla="*/ 550126645 w 324"/>
                      <a:gd name="T81" fmla="*/ 553139391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rgbClr val="C0C0C0"/>
                  </a:solidFill>
                  <a:ln w="3175" algn="ctr">
                    <a:solidFill>
                      <a:schemeClr val="bg1"/>
                    </a:solidFill>
                    <a:round/>
                    <a:headEnd/>
                    <a:tailEnd/>
                  </a:ln>
                </p:spPr>
                <p:txBody>
                  <a:bodyPr/>
                  <a:lstStyle/>
                  <a:p>
                    <a:endParaRPr lang="es-ES"/>
                  </a:p>
                </p:txBody>
              </p:sp>
              <p:sp>
                <p:nvSpPr>
                  <p:cNvPr id="72828" name="Newfoundland"/>
                  <p:cNvSpPr>
                    <a:spLocks/>
                  </p:cNvSpPr>
                  <p:nvPr/>
                </p:nvSpPr>
                <p:spPr bwMode="auto">
                  <a:xfrm>
                    <a:off x="1722" y="1254"/>
                    <a:ext cx="109" cy="98"/>
                  </a:xfrm>
                  <a:custGeom>
                    <a:avLst/>
                    <a:gdLst>
                      <a:gd name="T0" fmla="*/ 549473227 w 426"/>
                      <a:gd name="T1" fmla="*/ 548055418 h 384"/>
                      <a:gd name="T2" fmla="*/ 549473227 w 426"/>
                      <a:gd name="T3" fmla="*/ 548055418 h 384"/>
                      <a:gd name="T4" fmla="*/ 549473227 w 426"/>
                      <a:gd name="T5" fmla="*/ 0 h 384"/>
                      <a:gd name="T6" fmla="*/ 549473227 w 426"/>
                      <a:gd name="T7" fmla="*/ 548055418 h 384"/>
                      <a:gd name="T8" fmla="*/ 549473227 w 426"/>
                      <a:gd name="T9" fmla="*/ 548055418 h 384"/>
                      <a:gd name="T10" fmla="*/ 549473227 w 426"/>
                      <a:gd name="T11" fmla="*/ 548055418 h 384"/>
                      <a:gd name="T12" fmla="*/ 549473227 w 426"/>
                      <a:gd name="T13" fmla="*/ 548055418 h 384"/>
                      <a:gd name="T14" fmla="*/ 549473227 w 426"/>
                      <a:gd name="T15" fmla="*/ 548055418 h 384"/>
                      <a:gd name="T16" fmla="*/ 549473227 w 426"/>
                      <a:gd name="T17" fmla="*/ 548055418 h 384"/>
                      <a:gd name="T18" fmla="*/ 549473227 w 426"/>
                      <a:gd name="T19" fmla="*/ 548055418 h 384"/>
                      <a:gd name="T20" fmla="*/ 549473227 w 426"/>
                      <a:gd name="T21" fmla="*/ 548055418 h 384"/>
                      <a:gd name="T22" fmla="*/ 549473227 w 426"/>
                      <a:gd name="T23" fmla="*/ 548055418 h 384"/>
                      <a:gd name="T24" fmla="*/ 549473227 w 426"/>
                      <a:gd name="T25" fmla="*/ 548055418 h 384"/>
                      <a:gd name="T26" fmla="*/ 549473227 w 426"/>
                      <a:gd name="T27" fmla="*/ 548055418 h 384"/>
                      <a:gd name="T28" fmla="*/ 549473227 w 426"/>
                      <a:gd name="T29" fmla="*/ 548055418 h 384"/>
                      <a:gd name="T30" fmla="*/ 549473227 w 426"/>
                      <a:gd name="T31" fmla="*/ 548055418 h 384"/>
                      <a:gd name="T32" fmla="*/ 549473227 w 426"/>
                      <a:gd name="T33" fmla="*/ 548055418 h 384"/>
                      <a:gd name="T34" fmla="*/ 549473227 w 426"/>
                      <a:gd name="T35" fmla="*/ 548055418 h 384"/>
                      <a:gd name="T36" fmla="*/ 549473227 w 426"/>
                      <a:gd name="T37" fmla="*/ 548055418 h 384"/>
                      <a:gd name="T38" fmla="*/ 549473227 w 426"/>
                      <a:gd name="T39" fmla="*/ 548055418 h 384"/>
                      <a:gd name="T40" fmla="*/ 549473227 w 426"/>
                      <a:gd name="T41" fmla="*/ 548055418 h 384"/>
                      <a:gd name="T42" fmla="*/ 549473227 w 426"/>
                      <a:gd name="T43" fmla="*/ 548055418 h 384"/>
                      <a:gd name="T44" fmla="*/ 549473227 w 426"/>
                      <a:gd name="T45" fmla="*/ 548055418 h 384"/>
                      <a:gd name="T46" fmla="*/ 549473227 w 426"/>
                      <a:gd name="T47" fmla="*/ 548055418 h 384"/>
                      <a:gd name="T48" fmla="*/ 549473227 w 426"/>
                      <a:gd name="T49" fmla="*/ 548055418 h 384"/>
                      <a:gd name="T50" fmla="*/ 549473227 w 426"/>
                      <a:gd name="T51" fmla="*/ 548055418 h 384"/>
                      <a:gd name="T52" fmla="*/ 549473227 w 426"/>
                      <a:gd name="T53" fmla="*/ 548055418 h 384"/>
                      <a:gd name="T54" fmla="*/ 549473227 w 426"/>
                      <a:gd name="T55" fmla="*/ 548055418 h 384"/>
                      <a:gd name="T56" fmla="*/ 549473227 w 426"/>
                      <a:gd name="T57" fmla="*/ 548055418 h 384"/>
                      <a:gd name="T58" fmla="*/ 549473227 w 426"/>
                      <a:gd name="T59" fmla="*/ 548055418 h 384"/>
                      <a:gd name="T60" fmla="*/ 549473227 w 426"/>
                      <a:gd name="T61" fmla="*/ 548055418 h 384"/>
                      <a:gd name="T62" fmla="*/ 549473227 w 426"/>
                      <a:gd name="T63" fmla="*/ 548055418 h 384"/>
                      <a:gd name="T64" fmla="*/ 549473227 w 426"/>
                      <a:gd name="T65" fmla="*/ 548055418 h 384"/>
                      <a:gd name="T66" fmla="*/ 549473227 w 426"/>
                      <a:gd name="T67" fmla="*/ 548055418 h 384"/>
                      <a:gd name="T68" fmla="*/ 549473227 w 426"/>
                      <a:gd name="T69" fmla="*/ 548055418 h 384"/>
                      <a:gd name="T70" fmla="*/ 549473227 w 426"/>
                      <a:gd name="T71" fmla="*/ 548055418 h 384"/>
                      <a:gd name="T72" fmla="*/ 549473227 w 426"/>
                      <a:gd name="T73" fmla="*/ 548055418 h 384"/>
                      <a:gd name="T74" fmla="*/ 549473227 w 426"/>
                      <a:gd name="T75" fmla="*/ 548055418 h 384"/>
                      <a:gd name="T76" fmla="*/ 549473227 w 426"/>
                      <a:gd name="T77" fmla="*/ 548055418 h 384"/>
                      <a:gd name="T78" fmla="*/ 549473227 w 426"/>
                      <a:gd name="T79" fmla="*/ 548055418 h 384"/>
                      <a:gd name="T80" fmla="*/ 549473227 w 426"/>
                      <a:gd name="T81" fmla="*/ 548055418 h 384"/>
                      <a:gd name="T82" fmla="*/ 549473227 w 426"/>
                      <a:gd name="T83" fmla="*/ 548055418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rgbClr val="C0C0C0"/>
                  </a:solidFill>
                  <a:ln w="3175" algn="ctr">
                    <a:solidFill>
                      <a:schemeClr val="bg1"/>
                    </a:solidFill>
                    <a:round/>
                    <a:headEnd/>
                    <a:tailEnd/>
                  </a:ln>
                </p:spPr>
                <p:txBody>
                  <a:bodyPr/>
                  <a:lstStyle/>
                  <a:p>
                    <a:endParaRPr lang="es-ES"/>
                  </a:p>
                </p:txBody>
              </p:sp>
              <p:sp>
                <p:nvSpPr>
                  <p:cNvPr id="72829" name="Mexico"/>
                  <p:cNvSpPr>
                    <a:spLocks/>
                  </p:cNvSpPr>
                  <p:nvPr/>
                </p:nvSpPr>
                <p:spPr bwMode="auto">
                  <a:xfrm>
                    <a:off x="631" y="1637"/>
                    <a:ext cx="476" cy="373"/>
                  </a:xfrm>
                  <a:custGeom>
                    <a:avLst/>
                    <a:gdLst>
                      <a:gd name="T0" fmla="*/ 549570809 w 1860"/>
                      <a:gd name="T1" fmla="*/ 549390220 h 1458"/>
                      <a:gd name="T2" fmla="*/ 549570809 w 1860"/>
                      <a:gd name="T3" fmla="*/ 549390220 h 1458"/>
                      <a:gd name="T4" fmla="*/ 549570809 w 1860"/>
                      <a:gd name="T5" fmla="*/ 549390220 h 1458"/>
                      <a:gd name="T6" fmla="*/ 549570809 w 1860"/>
                      <a:gd name="T7" fmla="*/ 549390220 h 1458"/>
                      <a:gd name="T8" fmla="*/ 549570809 w 1860"/>
                      <a:gd name="T9" fmla="*/ 549390220 h 1458"/>
                      <a:gd name="T10" fmla="*/ 549570809 w 1860"/>
                      <a:gd name="T11" fmla="*/ 549390220 h 1458"/>
                      <a:gd name="T12" fmla="*/ 549570809 w 1860"/>
                      <a:gd name="T13" fmla="*/ 549390220 h 1458"/>
                      <a:gd name="T14" fmla="*/ 549570809 w 1860"/>
                      <a:gd name="T15" fmla="*/ 549390220 h 1458"/>
                      <a:gd name="T16" fmla="*/ 549570809 w 1860"/>
                      <a:gd name="T17" fmla="*/ 549390220 h 1458"/>
                      <a:gd name="T18" fmla="*/ 549570809 w 1860"/>
                      <a:gd name="T19" fmla="*/ 549390220 h 1458"/>
                      <a:gd name="T20" fmla="*/ 549570809 w 1860"/>
                      <a:gd name="T21" fmla="*/ 549390220 h 1458"/>
                      <a:gd name="T22" fmla="*/ 549570809 w 1860"/>
                      <a:gd name="T23" fmla="*/ 549390220 h 1458"/>
                      <a:gd name="T24" fmla="*/ 549570809 w 1860"/>
                      <a:gd name="T25" fmla="*/ 549390220 h 1458"/>
                      <a:gd name="T26" fmla="*/ 549570809 w 1860"/>
                      <a:gd name="T27" fmla="*/ 549390220 h 1458"/>
                      <a:gd name="T28" fmla="*/ 549570809 w 1860"/>
                      <a:gd name="T29" fmla="*/ 549390220 h 1458"/>
                      <a:gd name="T30" fmla="*/ 549570809 w 1860"/>
                      <a:gd name="T31" fmla="*/ 549390220 h 1458"/>
                      <a:gd name="T32" fmla="*/ 549570809 w 1860"/>
                      <a:gd name="T33" fmla="*/ 549390220 h 1458"/>
                      <a:gd name="T34" fmla="*/ 549570809 w 1860"/>
                      <a:gd name="T35" fmla="*/ 549390220 h 1458"/>
                      <a:gd name="T36" fmla="*/ 549570809 w 1860"/>
                      <a:gd name="T37" fmla="*/ 549390220 h 1458"/>
                      <a:gd name="T38" fmla="*/ 549570809 w 1860"/>
                      <a:gd name="T39" fmla="*/ 549390220 h 1458"/>
                      <a:gd name="T40" fmla="*/ 549570809 w 1860"/>
                      <a:gd name="T41" fmla="*/ 549390220 h 1458"/>
                      <a:gd name="T42" fmla="*/ 549570809 w 1860"/>
                      <a:gd name="T43" fmla="*/ 549390220 h 1458"/>
                      <a:gd name="T44" fmla="*/ 549570809 w 1860"/>
                      <a:gd name="T45" fmla="*/ 549390220 h 1458"/>
                      <a:gd name="T46" fmla="*/ 549570809 w 1860"/>
                      <a:gd name="T47" fmla="*/ 549390220 h 1458"/>
                      <a:gd name="T48" fmla="*/ 549570809 w 1860"/>
                      <a:gd name="T49" fmla="*/ 549390220 h 1458"/>
                      <a:gd name="T50" fmla="*/ 549570809 w 1860"/>
                      <a:gd name="T51" fmla="*/ 549390220 h 1458"/>
                      <a:gd name="T52" fmla="*/ 549570809 w 1860"/>
                      <a:gd name="T53" fmla="*/ 549390220 h 1458"/>
                      <a:gd name="T54" fmla="*/ 549570809 w 1860"/>
                      <a:gd name="T55" fmla="*/ 549390220 h 1458"/>
                      <a:gd name="T56" fmla="*/ 0 w 1860"/>
                      <a:gd name="T57" fmla="*/ 549390220 h 1458"/>
                      <a:gd name="T58" fmla="*/ 549570809 w 1860"/>
                      <a:gd name="T59" fmla="*/ 549390220 h 1458"/>
                      <a:gd name="T60" fmla="*/ 549570809 w 1860"/>
                      <a:gd name="T61" fmla="*/ 549390220 h 1458"/>
                      <a:gd name="T62" fmla="*/ 549570809 w 1860"/>
                      <a:gd name="T63" fmla="*/ 549390220 h 1458"/>
                      <a:gd name="T64" fmla="*/ 549570809 w 1860"/>
                      <a:gd name="T65" fmla="*/ 549390220 h 1458"/>
                      <a:gd name="T66" fmla="*/ 549570809 w 1860"/>
                      <a:gd name="T67" fmla="*/ 549390220 h 1458"/>
                      <a:gd name="T68" fmla="*/ 549570809 w 1860"/>
                      <a:gd name="T69" fmla="*/ 549390220 h 1458"/>
                      <a:gd name="T70" fmla="*/ 549570809 w 1860"/>
                      <a:gd name="T71" fmla="*/ 549390220 h 1458"/>
                      <a:gd name="T72" fmla="*/ 549570809 w 1860"/>
                      <a:gd name="T73" fmla="*/ 549390220 h 1458"/>
                      <a:gd name="T74" fmla="*/ 549570809 w 1860"/>
                      <a:gd name="T75" fmla="*/ 549390220 h 1458"/>
                      <a:gd name="T76" fmla="*/ 549570809 w 1860"/>
                      <a:gd name="T77" fmla="*/ 549390220 h 1458"/>
                      <a:gd name="T78" fmla="*/ 549570809 w 1860"/>
                      <a:gd name="T79" fmla="*/ 549390220 h 1458"/>
                      <a:gd name="T80" fmla="*/ 549570809 w 1860"/>
                      <a:gd name="T81" fmla="*/ 549390220 h 1458"/>
                      <a:gd name="T82" fmla="*/ 549570809 w 1860"/>
                      <a:gd name="T83" fmla="*/ 549390220 h 1458"/>
                      <a:gd name="T84" fmla="*/ 549570809 w 1860"/>
                      <a:gd name="T85" fmla="*/ 549390220 h 1458"/>
                      <a:gd name="T86" fmla="*/ 549570809 w 1860"/>
                      <a:gd name="T87" fmla="*/ 549390220 h 1458"/>
                      <a:gd name="T88" fmla="*/ 549570809 w 1860"/>
                      <a:gd name="T89" fmla="*/ 549390220 h 1458"/>
                      <a:gd name="T90" fmla="*/ 549570809 w 1860"/>
                      <a:gd name="T91" fmla="*/ 549390220 h 1458"/>
                      <a:gd name="T92" fmla="*/ 549570809 w 1860"/>
                      <a:gd name="T93" fmla="*/ 549390220 h 1458"/>
                      <a:gd name="T94" fmla="*/ 549570809 w 1860"/>
                      <a:gd name="T95" fmla="*/ 549390220 h 1458"/>
                      <a:gd name="T96" fmla="*/ 549570809 w 1860"/>
                      <a:gd name="T97" fmla="*/ 549390220 h 1458"/>
                      <a:gd name="T98" fmla="*/ 549570809 w 1860"/>
                      <a:gd name="T99" fmla="*/ 549390220 h 1458"/>
                      <a:gd name="T100" fmla="*/ 549570809 w 1860"/>
                      <a:gd name="T101" fmla="*/ 549390220 h 1458"/>
                      <a:gd name="T102" fmla="*/ 549570809 w 1860"/>
                      <a:gd name="T103" fmla="*/ 549390220 h 1458"/>
                      <a:gd name="T104" fmla="*/ 549570809 w 1860"/>
                      <a:gd name="T105" fmla="*/ 549390220 h 1458"/>
                      <a:gd name="T106" fmla="*/ 549570809 w 1860"/>
                      <a:gd name="T107" fmla="*/ 549390220 h 1458"/>
                      <a:gd name="T108" fmla="*/ 549570809 w 1860"/>
                      <a:gd name="T109" fmla="*/ 549390220 h 1458"/>
                      <a:gd name="T110" fmla="*/ 549570809 w 1860"/>
                      <a:gd name="T111" fmla="*/ 549390220 h 1458"/>
                      <a:gd name="T112" fmla="*/ 549570809 w 1860"/>
                      <a:gd name="T113" fmla="*/ 549390220 h 1458"/>
                      <a:gd name="T114" fmla="*/ 549570809 w 1860"/>
                      <a:gd name="T115" fmla="*/ 549390220 h 1458"/>
                      <a:gd name="T116" fmla="*/ 549570809 w 1860"/>
                      <a:gd name="T117" fmla="*/ 549390220 h 1458"/>
                      <a:gd name="T118" fmla="*/ 549570809 w 1860"/>
                      <a:gd name="T119" fmla="*/ 549390220 h 1458"/>
                      <a:gd name="T120" fmla="*/ 549570809 w 1860"/>
                      <a:gd name="T121" fmla="*/ 549390220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C0C0C0"/>
                  </a:solidFill>
                  <a:ln w="3175" algn="ctr">
                    <a:solidFill>
                      <a:schemeClr val="bg1"/>
                    </a:solidFill>
                    <a:round/>
                    <a:headEnd/>
                    <a:tailEnd/>
                  </a:ln>
                </p:spPr>
                <p:txBody>
                  <a:bodyPr/>
                  <a:lstStyle/>
                  <a:p>
                    <a:endParaRPr lang="es-ES"/>
                  </a:p>
                </p:txBody>
              </p:sp>
              <p:sp>
                <p:nvSpPr>
                  <p:cNvPr id="72830" name="Jamaica"/>
                  <p:cNvSpPr>
                    <a:spLocks/>
                  </p:cNvSpPr>
                  <p:nvPr/>
                </p:nvSpPr>
                <p:spPr bwMode="auto">
                  <a:xfrm>
                    <a:off x="1246" y="1931"/>
                    <a:ext cx="40" cy="13"/>
                  </a:xfrm>
                  <a:custGeom>
                    <a:avLst/>
                    <a:gdLst>
                      <a:gd name="T0" fmla="*/ 550636486 w 156"/>
                      <a:gd name="T1" fmla="*/ 516986535 h 54"/>
                      <a:gd name="T2" fmla="*/ 550636486 w 156"/>
                      <a:gd name="T3" fmla="*/ 516986535 h 54"/>
                      <a:gd name="T4" fmla="*/ 550636486 w 156"/>
                      <a:gd name="T5" fmla="*/ 516986535 h 54"/>
                      <a:gd name="T6" fmla="*/ 550636486 w 156"/>
                      <a:gd name="T7" fmla="*/ 516986535 h 54"/>
                      <a:gd name="T8" fmla="*/ 550636486 w 156"/>
                      <a:gd name="T9" fmla="*/ 516986535 h 54"/>
                      <a:gd name="T10" fmla="*/ 550636486 w 156"/>
                      <a:gd name="T11" fmla="*/ 516986535 h 54"/>
                      <a:gd name="T12" fmla="*/ 550636486 w 156"/>
                      <a:gd name="T13" fmla="*/ 516986535 h 54"/>
                      <a:gd name="T14" fmla="*/ 550636486 w 156"/>
                      <a:gd name="T15" fmla="*/ 516986535 h 54"/>
                      <a:gd name="T16" fmla="*/ 550636486 w 156"/>
                      <a:gd name="T17" fmla="*/ 0 h 54"/>
                      <a:gd name="T18" fmla="*/ 550636486 w 156"/>
                      <a:gd name="T19" fmla="*/ 0 h 54"/>
                      <a:gd name="T20" fmla="*/ 550636486 w 156"/>
                      <a:gd name="T21" fmla="*/ 516986535 h 54"/>
                      <a:gd name="T22" fmla="*/ 0 w 156"/>
                      <a:gd name="T23" fmla="*/ 516986535 h 54"/>
                      <a:gd name="T24" fmla="*/ 550636486 w 156"/>
                      <a:gd name="T25" fmla="*/ 516986535 h 54"/>
                      <a:gd name="T26" fmla="*/ 550636486 w 156"/>
                      <a:gd name="T27" fmla="*/ 516986535 h 54"/>
                      <a:gd name="T28" fmla="*/ 550636486 w 156"/>
                      <a:gd name="T29" fmla="*/ 516986535 h 54"/>
                      <a:gd name="T30" fmla="*/ 550636486 w 156"/>
                      <a:gd name="T31" fmla="*/ 516986535 h 54"/>
                      <a:gd name="T32" fmla="*/ 550636486 w 156"/>
                      <a:gd name="T33" fmla="*/ 516986535 h 54"/>
                      <a:gd name="T34" fmla="*/ 550636486 w 156"/>
                      <a:gd name="T35" fmla="*/ 516986535 h 54"/>
                      <a:gd name="T36" fmla="*/ 550636486 w 156"/>
                      <a:gd name="T37" fmla="*/ 516986535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rgbClr val="C0C0C0"/>
                  </a:solidFill>
                  <a:ln w="3175" algn="ctr">
                    <a:solidFill>
                      <a:schemeClr val="bg1"/>
                    </a:solidFill>
                    <a:round/>
                    <a:headEnd/>
                    <a:tailEnd/>
                  </a:ln>
                </p:spPr>
                <p:txBody>
                  <a:bodyPr/>
                  <a:lstStyle/>
                  <a:p>
                    <a:endParaRPr lang="es-ES"/>
                  </a:p>
                </p:txBody>
              </p:sp>
              <p:sp>
                <p:nvSpPr>
                  <p:cNvPr id="72831" name="Honduras"/>
                  <p:cNvSpPr>
                    <a:spLocks/>
                  </p:cNvSpPr>
                  <p:nvPr/>
                </p:nvSpPr>
                <p:spPr bwMode="auto">
                  <a:xfrm>
                    <a:off x="1042" y="1980"/>
                    <a:ext cx="114" cy="63"/>
                  </a:xfrm>
                  <a:custGeom>
                    <a:avLst/>
                    <a:gdLst>
                      <a:gd name="T0" fmla="*/ 551380654 w 444"/>
                      <a:gd name="T1" fmla="*/ 549965057 h 246"/>
                      <a:gd name="T2" fmla="*/ 551380654 w 444"/>
                      <a:gd name="T3" fmla="*/ 549965057 h 246"/>
                      <a:gd name="T4" fmla="*/ 551380654 w 444"/>
                      <a:gd name="T5" fmla="*/ 549965057 h 246"/>
                      <a:gd name="T6" fmla="*/ 551380654 w 444"/>
                      <a:gd name="T7" fmla="*/ 549965057 h 246"/>
                      <a:gd name="T8" fmla="*/ 551380654 w 444"/>
                      <a:gd name="T9" fmla="*/ 549965057 h 246"/>
                      <a:gd name="T10" fmla="*/ 551380654 w 444"/>
                      <a:gd name="T11" fmla="*/ 549965057 h 246"/>
                      <a:gd name="T12" fmla="*/ 551380654 w 444"/>
                      <a:gd name="T13" fmla="*/ 549965057 h 246"/>
                      <a:gd name="T14" fmla="*/ 551380654 w 444"/>
                      <a:gd name="T15" fmla="*/ 549965057 h 246"/>
                      <a:gd name="T16" fmla="*/ 551380654 w 444"/>
                      <a:gd name="T17" fmla="*/ 549965057 h 246"/>
                      <a:gd name="T18" fmla="*/ 551380654 w 444"/>
                      <a:gd name="T19" fmla="*/ 549965057 h 246"/>
                      <a:gd name="T20" fmla="*/ 551380654 w 444"/>
                      <a:gd name="T21" fmla="*/ 549965057 h 246"/>
                      <a:gd name="T22" fmla="*/ 551380654 w 444"/>
                      <a:gd name="T23" fmla="*/ 549965057 h 246"/>
                      <a:gd name="T24" fmla="*/ 551380654 w 444"/>
                      <a:gd name="T25" fmla="*/ 549965057 h 246"/>
                      <a:gd name="T26" fmla="*/ 551380654 w 444"/>
                      <a:gd name="T27" fmla="*/ 549965057 h 246"/>
                      <a:gd name="T28" fmla="*/ 551380654 w 444"/>
                      <a:gd name="T29" fmla="*/ 549965057 h 246"/>
                      <a:gd name="T30" fmla="*/ 551380654 w 444"/>
                      <a:gd name="T31" fmla="*/ 549965057 h 246"/>
                      <a:gd name="T32" fmla="*/ 551380654 w 444"/>
                      <a:gd name="T33" fmla="*/ 549965057 h 246"/>
                      <a:gd name="T34" fmla="*/ 551380654 w 444"/>
                      <a:gd name="T35" fmla="*/ 549965057 h 246"/>
                      <a:gd name="T36" fmla="*/ 551380654 w 444"/>
                      <a:gd name="T37" fmla="*/ 549965057 h 246"/>
                      <a:gd name="T38" fmla="*/ 551380654 w 444"/>
                      <a:gd name="T39" fmla="*/ 0 h 246"/>
                      <a:gd name="T40" fmla="*/ 551380654 w 444"/>
                      <a:gd name="T41" fmla="*/ 549965057 h 246"/>
                      <a:gd name="T42" fmla="*/ 551380654 w 444"/>
                      <a:gd name="T43" fmla="*/ 549965057 h 246"/>
                      <a:gd name="T44" fmla="*/ 551380654 w 444"/>
                      <a:gd name="T45" fmla="*/ 0 h 246"/>
                      <a:gd name="T46" fmla="*/ 551380654 w 444"/>
                      <a:gd name="T47" fmla="*/ 549965057 h 246"/>
                      <a:gd name="T48" fmla="*/ 551380654 w 444"/>
                      <a:gd name="T49" fmla="*/ 549965057 h 246"/>
                      <a:gd name="T50" fmla="*/ 551380654 w 444"/>
                      <a:gd name="T51" fmla="*/ 549965057 h 246"/>
                      <a:gd name="T52" fmla="*/ 551380654 w 444"/>
                      <a:gd name="T53" fmla="*/ 549965057 h 246"/>
                      <a:gd name="T54" fmla="*/ 551380654 w 444"/>
                      <a:gd name="T55" fmla="*/ 549965057 h 246"/>
                      <a:gd name="T56" fmla="*/ 551380654 w 444"/>
                      <a:gd name="T57" fmla="*/ 549965057 h 246"/>
                      <a:gd name="T58" fmla="*/ 551380654 w 444"/>
                      <a:gd name="T59" fmla="*/ 549965057 h 246"/>
                      <a:gd name="T60" fmla="*/ 551380654 w 444"/>
                      <a:gd name="T61" fmla="*/ 0 h 246"/>
                      <a:gd name="T62" fmla="*/ 551380654 w 444"/>
                      <a:gd name="T63" fmla="*/ 549965057 h 246"/>
                      <a:gd name="T64" fmla="*/ 551380654 w 444"/>
                      <a:gd name="T65" fmla="*/ 549965057 h 246"/>
                      <a:gd name="T66" fmla="*/ 551380654 w 444"/>
                      <a:gd name="T67" fmla="*/ 549965057 h 246"/>
                      <a:gd name="T68" fmla="*/ 551380654 w 444"/>
                      <a:gd name="T69" fmla="*/ 549965057 h 246"/>
                      <a:gd name="T70" fmla="*/ 551380654 w 444"/>
                      <a:gd name="T71" fmla="*/ 549965057 h 246"/>
                      <a:gd name="T72" fmla="*/ 0 w 444"/>
                      <a:gd name="T73" fmla="*/ 549965057 h 246"/>
                      <a:gd name="T74" fmla="*/ 551380654 w 444"/>
                      <a:gd name="T75" fmla="*/ 549965057 h 246"/>
                      <a:gd name="T76" fmla="*/ 551380654 w 444"/>
                      <a:gd name="T77" fmla="*/ 549965057 h 246"/>
                      <a:gd name="T78" fmla="*/ 551380654 w 444"/>
                      <a:gd name="T79" fmla="*/ 549965057 h 246"/>
                      <a:gd name="T80" fmla="*/ 551380654 w 444"/>
                      <a:gd name="T81" fmla="*/ 549965057 h 246"/>
                      <a:gd name="T82" fmla="*/ 551380654 w 444"/>
                      <a:gd name="T83" fmla="*/ 549965057 h 246"/>
                      <a:gd name="T84" fmla="*/ 551380654 w 444"/>
                      <a:gd name="T85" fmla="*/ 549965057 h 246"/>
                      <a:gd name="T86" fmla="*/ 551380654 w 444"/>
                      <a:gd name="T87" fmla="*/ 54996505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rgbClr val="C0C0C0"/>
                  </a:solidFill>
                  <a:ln w="3175" algn="ctr">
                    <a:solidFill>
                      <a:schemeClr val="bg1"/>
                    </a:solidFill>
                    <a:round/>
                    <a:headEnd/>
                    <a:tailEnd/>
                  </a:ln>
                </p:spPr>
                <p:txBody>
                  <a:bodyPr/>
                  <a:lstStyle/>
                  <a:p>
                    <a:endParaRPr lang="es-ES"/>
                  </a:p>
                </p:txBody>
              </p:sp>
              <p:sp>
                <p:nvSpPr>
                  <p:cNvPr id="72832" name="Haiti"/>
                  <p:cNvSpPr>
                    <a:spLocks/>
                  </p:cNvSpPr>
                  <p:nvPr/>
                </p:nvSpPr>
                <p:spPr bwMode="auto">
                  <a:xfrm>
                    <a:off x="1322" y="1900"/>
                    <a:ext cx="50" cy="40"/>
                  </a:xfrm>
                  <a:custGeom>
                    <a:avLst/>
                    <a:gdLst>
                      <a:gd name="T0" fmla="*/ 542293554 w 198"/>
                      <a:gd name="T1" fmla="*/ 550636486 h 156"/>
                      <a:gd name="T2" fmla="*/ 542293554 w 198"/>
                      <a:gd name="T3" fmla="*/ 550636486 h 156"/>
                      <a:gd name="T4" fmla="*/ 542293554 w 198"/>
                      <a:gd name="T5" fmla="*/ 550636486 h 156"/>
                      <a:gd name="T6" fmla="*/ 542293554 w 198"/>
                      <a:gd name="T7" fmla="*/ 550636486 h 156"/>
                      <a:gd name="T8" fmla="*/ 542293554 w 198"/>
                      <a:gd name="T9" fmla="*/ 550636486 h 156"/>
                      <a:gd name="T10" fmla="*/ 542293554 w 198"/>
                      <a:gd name="T11" fmla="*/ 550636486 h 156"/>
                      <a:gd name="T12" fmla="*/ 542293554 w 198"/>
                      <a:gd name="T13" fmla="*/ 550636486 h 156"/>
                      <a:gd name="T14" fmla="*/ 542293554 w 198"/>
                      <a:gd name="T15" fmla="*/ 550636486 h 156"/>
                      <a:gd name="T16" fmla="*/ 542293554 w 198"/>
                      <a:gd name="T17" fmla="*/ 550636486 h 156"/>
                      <a:gd name="T18" fmla="*/ 542293554 w 198"/>
                      <a:gd name="T19" fmla="*/ 550636486 h 156"/>
                      <a:gd name="T20" fmla="*/ 542293554 w 198"/>
                      <a:gd name="T21" fmla="*/ 550636486 h 156"/>
                      <a:gd name="T22" fmla="*/ 542293554 w 198"/>
                      <a:gd name="T23" fmla="*/ 550636486 h 156"/>
                      <a:gd name="T24" fmla="*/ 542293554 w 198"/>
                      <a:gd name="T25" fmla="*/ 550636486 h 156"/>
                      <a:gd name="T26" fmla="*/ 542293554 w 198"/>
                      <a:gd name="T27" fmla="*/ 550636486 h 156"/>
                      <a:gd name="T28" fmla="*/ 542293554 w 198"/>
                      <a:gd name="T29" fmla="*/ 550636486 h 156"/>
                      <a:gd name="T30" fmla="*/ 542293554 w 198"/>
                      <a:gd name="T31" fmla="*/ 550636486 h 156"/>
                      <a:gd name="T32" fmla="*/ 542293554 w 198"/>
                      <a:gd name="T33" fmla="*/ 550636486 h 156"/>
                      <a:gd name="T34" fmla="*/ 542293554 w 198"/>
                      <a:gd name="T35" fmla="*/ 0 h 156"/>
                      <a:gd name="T36" fmla="*/ 542293554 w 198"/>
                      <a:gd name="T37" fmla="*/ 0 h 156"/>
                      <a:gd name="T38" fmla="*/ 542293554 w 198"/>
                      <a:gd name="T39" fmla="*/ 550636486 h 156"/>
                      <a:gd name="T40" fmla="*/ 542293554 w 198"/>
                      <a:gd name="T41" fmla="*/ 550636486 h 156"/>
                      <a:gd name="T42" fmla="*/ 542293554 w 198"/>
                      <a:gd name="T43" fmla="*/ 550636486 h 156"/>
                      <a:gd name="T44" fmla="*/ 542293554 w 198"/>
                      <a:gd name="T45" fmla="*/ 550636486 h 156"/>
                      <a:gd name="T46" fmla="*/ 542293554 w 198"/>
                      <a:gd name="T47" fmla="*/ 550636486 h 156"/>
                      <a:gd name="T48" fmla="*/ 542293554 w 198"/>
                      <a:gd name="T49" fmla="*/ 550636486 h 156"/>
                      <a:gd name="T50" fmla="*/ 542293554 w 198"/>
                      <a:gd name="T51" fmla="*/ 550636486 h 156"/>
                      <a:gd name="T52" fmla="*/ 542293554 w 198"/>
                      <a:gd name="T53" fmla="*/ 550636486 h 156"/>
                      <a:gd name="T54" fmla="*/ 542293554 w 198"/>
                      <a:gd name="T55" fmla="*/ 550636486 h 156"/>
                      <a:gd name="T56" fmla="*/ 542293554 w 198"/>
                      <a:gd name="T57" fmla="*/ 550636486 h 156"/>
                      <a:gd name="T58" fmla="*/ 542293554 w 198"/>
                      <a:gd name="T59" fmla="*/ 550636486 h 156"/>
                      <a:gd name="T60" fmla="*/ 542293554 w 198"/>
                      <a:gd name="T61" fmla="*/ 550636486 h 156"/>
                      <a:gd name="T62" fmla="*/ 542293554 w 198"/>
                      <a:gd name="T63" fmla="*/ 550636486 h 156"/>
                      <a:gd name="T64" fmla="*/ 542293554 w 198"/>
                      <a:gd name="T65" fmla="*/ 550636486 h 156"/>
                      <a:gd name="T66" fmla="*/ 542293554 w 198"/>
                      <a:gd name="T67" fmla="*/ 550636486 h 156"/>
                      <a:gd name="T68" fmla="*/ 542293554 w 198"/>
                      <a:gd name="T69" fmla="*/ 550636486 h 156"/>
                      <a:gd name="T70" fmla="*/ 542293554 w 198"/>
                      <a:gd name="T71" fmla="*/ 550636486 h 156"/>
                      <a:gd name="T72" fmla="*/ 542293554 w 198"/>
                      <a:gd name="T73" fmla="*/ 550636486 h 156"/>
                      <a:gd name="T74" fmla="*/ 542293554 w 198"/>
                      <a:gd name="T75" fmla="*/ 550636486 h 156"/>
                      <a:gd name="T76" fmla="*/ 542293554 w 198"/>
                      <a:gd name="T77" fmla="*/ 550636486 h 156"/>
                      <a:gd name="T78" fmla="*/ 542293554 w 198"/>
                      <a:gd name="T79" fmla="*/ 550636486 h 156"/>
                      <a:gd name="T80" fmla="*/ 542293554 w 198"/>
                      <a:gd name="T81" fmla="*/ 550636486 h 156"/>
                      <a:gd name="T82" fmla="*/ 0 w 198"/>
                      <a:gd name="T83" fmla="*/ 550636486 h 156"/>
                      <a:gd name="T84" fmla="*/ 0 w 198"/>
                      <a:gd name="T85" fmla="*/ 550636486 h 156"/>
                      <a:gd name="T86" fmla="*/ 542293554 w 198"/>
                      <a:gd name="T87" fmla="*/ 550636486 h 156"/>
                      <a:gd name="T88" fmla="*/ 542293554 w 198"/>
                      <a:gd name="T89" fmla="*/ 550636486 h 156"/>
                      <a:gd name="T90" fmla="*/ 542293554 w 198"/>
                      <a:gd name="T91" fmla="*/ 550636486 h 156"/>
                      <a:gd name="T92" fmla="*/ 542293554 w 198"/>
                      <a:gd name="T93" fmla="*/ 550636486 h 156"/>
                      <a:gd name="T94" fmla="*/ 542293554 w 198"/>
                      <a:gd name="T95" fmla="*/ 550636486 h 156"/>
                      <a:gd name="T96" fmla="*/ 542293554 w 198"/>
                      <a:gd name="T97" fmla="*/ 550636486 h 156"/>
                      <a:gd name="T98" fmla="*/ 542293554 w 198"/>
                      <a:gd name="T99" fmla="*/ 550636486 h 156"/>
                      <a:gd name="T100" fmla="*/ 542293554 w 198"/>
                      <a:gd name="T101" fmla="*/ 550636486 h 156"/>
                      <a:gd name="T102" fmla="*/ 542293554 w 198"/>
                      <a:gd name="T103" fmla="*/ 550636486 h 156"/>
                      <a:gd name="T104" fmla="*/ 542293554 w 198"/>
                      <a:gd name="T105" fmla="*/ 550636486 h 156"/>
                      <a:gd name="T106" fmla="*/ 542293554 w 198"/>
                      <a:gd name="T107" fmla="*/ 550636486 h 156"/>
                      <a:gd name="T108" fmla="*/ 542293554 w 198"/>
                      <a:gd name="T109" fmla="*/ 550636486 h 156"/>
                      <a:gd name="T110" fmla="*/ 542293554 w 198"/>
                      <a:gd name="T111" fmla="*/ 550636486 h 156"/>
                      <a:gd name="T112" fmla="*/ 542293554 w 198"/>
                      <a:gd name="T113" fmla="*/ 550636486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rgbClr val="C0C0C0"/>
                  </a:solidFill>
                  <a:ln w="3175" algn="ctr">
                    <a:solidFill>
                      <a:schemeClr val="bg1"/>
                    </a:solidFill>
                    <a:round/>
                    <a:headEnd/>
                    <a:tailEnd/>
                  </a:ln>
                </p:spPr>
                <p:txBody>
                  <a:bodyPr/>
                  <a:lstStyle/>
                  <a:p>
                    <a:endParaRPr lang="es-ES"/>
                  </a:p>
                </p:txBody>
              </p:sp>
              <p:sp>
                <p:nvSpPr>
                  <p:cNvPr id="72833" name="Guatemala"/>
                  <p:cNvSpPr>
                    <a:spLocks/>
                  </p:cNvSpPr>
                  <p:nvPr/>
                </p:nvSpPr>
                <p:spPr bwMode="auto">
                  <a:xfrm>
                    <a:off x="989" y="1941"/>
                    <a:ext cx="76" cy="86"/>
                  </a:xfrm>
                  <a:custGeom>
                    <a:avLst/>
                    <a:gdLst>
                      <a:gd name="T0" fmla="*/ 544028840 w 300"/>
                      <a:gd name="T1" fmla="*/ 549653222 h 336"/>
                      <a:gd name="T2" fmla="*/ 544028840 w 300"/>
                      <a:gd name="T3" fmla="*/ 549653222 h 336"/>
                      <a:gd name="T4" fmla="*/ 544028840 w 300"/>
                      <a:gd name="T5" fmla="*/ 549653222 h 336"/>
                      <a:gd name="T6" fmla="*/ 544028840 w 300"/>
                      <a:gd name="T7" fmla="*/ 549653222 h 336"/>
                      <a:gd name="T8" fmla="*/ 544028840 w 300"/>
                      <a:gd name="T9" fmla="*/ 549653222 h 336"/>
                      <a:gd name="T10" fmla="*/ 544028840 w 300"/>
                      <a:gd name="T11" fmla="*/ 0 h 336"/>
                      <a:gd name="T12" fmla="*/ 544028840 w 300"/>
                      <a:gd name="T13" fmla="*/ 549653222 h 336"/>
                      <a:gd name="T14" fmla="*/ 544028840 w 300"/>
                      <a:gd name="T15" fmla="*/ 549653222 h 336"/>
                      <a:gd name="T16" fmla="*/ 544028840 w 300"/>
                      <a:gd name="T17" fmla="*/ 549653222 h 336"/>
                      <a:gd name="T18" fmla="*/ 544028840 w 300"/>
                      <a:gd name="T19" fmla="*/ 549653222 h 336"/>
                      <a:gd name="T20" fmla="*/ 544028840 w 300"/>
                      <a:gd name="T21" fmla="*/ 549653222 h 336"/>
                      <a:gd name="T22" fmla="*/ 544028840 w 300"/>
                      <a:gd name="T23" fmla="*/ 549653222 h 336"/>
                      <a:gd name="T24" fmla="*/ 544028840 w 300"/>
                      <a:gd name="T25" fmla="*/ 549653222 h 336"/>
                      <a:gd name="T26" fmla="*/ 544028840 w 300"/>
                      <a:gd name="T27" fmla="*/ 549653222 h 336"/>
                      <a:gd name="T28" fmla="*/ 544028840 w 300"/>
                      <a:gd name="T29" fmla="*/ 549653222 h 336"/>
                      <a:gd name="T30" fmla="*/ 544028840 w 300"/>
                      <a:gd name="T31" fmla="*/ 549653222 h 336"/>
                      <a:gd name="T32" fmla="*/ 544028840 w 300"/>
                      <a:gd name="T33" fmla="*/ 549653222 h 336"/>
                      <a:gd name="T34" fmla="*/ 544028840 w 300"/>
                      <a:gd name="T35" fmla="*/ 549653222 h 336"/>
                      <a:gd name="T36" fmla="*/ 544028840 w 300"/>
                      <a:gd name="T37" fmla="*/ 549653222 h 336"/>
                      <a:gd name="T38" fmla="*/ 544028840 w 300"/>
                      <a:gd name="T39" fmla="*/ 549653222 h 336"/>
                      <a:gd name="T40" fmla="*/ 544028840 w 300"/>
                      <a:gd name="T41" fmla="*/ 549653222 h 336"/>
                      <a:gd name="T42" fmla="*/ 544028840 w 300"/>
                      <a:gd name="T43" fmla="*/ 549653222 h 336"/>
                      <a:gd name="T44" fmla="*/ 544028840 w 300"/>
                      <a:gd name="T45" fmla="*/ 549653222 h 336"/>
                      <a:gd name="T46" fmla="*/ 544028840 w 300"/>
                      <a:gd name="T47" fmla="*/ 549653222 h 336"/>
                      <a:gd name="T48" fmla="*/ 544028840 w 300"/>
                      <a:gd name="T49" fmla="*/ 549653222 h 336"/>
                      <a:gd name="T50" fmla="*/ 544028840 w 300"/>
                      <a:gd name="T51" fmla="*/ 549653222 h 336"/>
                      <a:gd name="T52" fmla="*/ 544028840 w 300"/>
                      <a:gd name="T53" fmla="*/ 549653222 h 336"/>
                      <a:gd name="T54" fmla="*/ 544028840 w 300"/>
                      <a:gd name="T55" fmla="*/ 549653222 h 336"/>
                      <a:gd name="T56" fmla="*/ 544028840 w 300"/>
                      <a:gd name="T57" fmla="*/ 549653222 h 336"/>
                      <a:gd name="T58" fmla="*/ 0 w 300"/>
                      <a:gd name="T59" fmla="*/ 549653222 h 336"/>
                      <a:gd name="T60" fmla="*/ 544028840 w 300"/>
                      <a:gd name="T61" fmla="*/ 549653222 h 336"/>
                      <a:gd name="T62" fmla="*/ 544028840 w 300"/>
                      <a:gd name="T63" fmla="*/ 549653222 h 336"/>
                      <a:gd name="T64" fmla="*/ 544028840 w 300"/>
                      <a:gd name="T65" fmla="*/ 549653222 h 336"/>
                      <a:gd name="T66" fmla="*/ 544028840 w 300"/>
                      <a:gd name="T67" fmla="*/ 549653222 h 336"/>
                      <a:gd name="T68" fmla="*/ 544028840 w 300"/>
                      <a:gd name="T69" fmla="*/ 549653222 h 336"/>
                      <a:gd name="T70" fmla="*/ 544028840 w 300"/>
                      <a:gd name="T71" fmla="*/ 549653222 h 336"/>
                      <a:gd name="T72" fmla="*/ 544028840 w 300"/>
                      <a:gd name="T73" fmla="*/ 549653222 h 336"/>
                      <a:gd name="T74" fmla="*/ 544028840 w 300"/>
                      <a:gd name="T75" fmla="*/ 549653222 h 336"/>
                      <a:gd name="T76" fmla="*/ 544028840 w 300"/>
                      <a:gd name="T77" fmla="*/ 549653222 h 336"/>
                      <a:gd name="T78" fmla="*/ 544028840 w 300"/>
                      <a:gd name="T79" fmla="*/ 549653222 h 336"/>
                      <a:gd name="T80" fmla="*/ 544028840 w 300"/>
                      <a:gd name="T81" fmla="*/ 549653222 h 336"/>
                      <a:gd name="T82" fmla="*/ 544028840 w 300"/>
                      <a:gd name="T83" fmla="*/ 549653222 h 336"/>
                      <a:gd name="T84" fmla="*/ 544028840 w 300"/>
                      <a:gd name="T85" fmla="*/ 549653222 h 336"/>
                      <a:gd name="T86" fmla="*/ 544028840 w 300"/>
                      <a:gd name="T87" fmla="*/ 549653222 h 336"/>
                      <a:gd name="T88" fmla="*/ 544028840 w 300"/>
                      <a:gd name="T89" fmla="*/ 549653222 h 336"/>
                      <a:gd name="T90" fmla="*/ 544028840 w 300"/>
                      <a:gd name="T91" fmla="*/ 549653222 h 336"/>
                      <a:gd name="T92" fmla="*/ 544028840 w 300"/>
                      <a:gd name="T93" fmla="*/ 549653222 h 336"/>
                      <a:gd name="T94" fmla="*/ 544028840 w 300"/>
                      <a:gd name="T95" fmla="*/ 549653222 h 336"/>
                      <a:gd name="T96" fmla="*/ 544028840 w 300"/>
                      <a:gd name="T97" fmla="*/ 549653222 h 336"/>
                      <a:gd name="T98" fmla="*/ 544028840 w 300"/>
                      <a:gd name="T99" fmla="*/ 549653222 h 336"/>
                      <a:gd name="T100" fmla="*/ 544028840 w 300"/>
                      <a:gd name="T101" fmla="*/ 549653222 h 336"/>
                      <a:gd name="T102" fmla="*/ 544028840 w 300"/>
                      <a:gd name="T103" fmla="*/ 549653222 h 336"/>
                      <a:gd name="T104" fmla="*/ 544028840 w 300"/>
                      <a:gd name="T105" fmla="*/ 549653222 h 336"/>
                      <a:gd name="T106" fmla="*/ 544028840 w 300"/>
                      <a:gd name="T107" fmla="*/ 549653222 h 336"/>
                      <a:gd name="T108" fmla="*/ 544028840 w 300"/>
                      <a:gd name="T109" fmla="*/ 549653222 h 336"/>
                      <a:gd name="T110" fmla="*/ 544028840 w 300"/>
                      <a:gd name="T111" fmla="*/ 549653222 h 336"/>
                      <a:gd name="T112" fmla="*/ 544028840 w 300"/>
                      <a:gd name="T113" fmla="*/ 549653222 h 336"/>
                      <a:gd name="T114" fmla="*/ 544028840 w 300"/>
                      <a:gd name="T115" fmla="*/ 549653222 h 336"/>
                      <a:gd name="T116" fmla="*/ 544028840 w 300"/>
                      <a:gd name="T117" fmla="*/ 549653222 h 336"/>
                      <a:gd name="T118" fmla="*/ 544028840 w 300"/>
                      <a:gd name="T119" fmla="*/ 549653222 h 336"/>
                      <a:gd name="T120" fmla="*/ 544028840 w 300"/>
                      <a:gd name="T121" fmla="*/ 549653222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rgbClr val="C0C0C0"/>
                  </a:solidFill>
                  <a:ln w="3175" algn="ctr">
                    <a:solidFill>
                      <a:schemeClr val="bg1"/>
                    </a:solidFill>
                    <a:round/>
                    <a:headEnd/>
                    <a:tailEnd/>
                  </a:ln>
                </p:spPr>
                <p:txBody>
                  <a:bodyPr/>
                  <a:lstStyle/>
                  <a:p>
                    <a:endParaRPr lang="es-ES"/>
                  </a:p>
                </p:txBody>
              </p:sp>
              <p:sp>
                <p:nvSpPr>
                  <p:cNvPr id="72834" name="Greenland"/>
                  <p:cNvSpPr>
                    <a:spLocks noEditPoints="1"/>
                  </p:cNvSpPr>
                  <p:nvPr/>
                </p:nvSpPr>
                <p:spPr bwMode="auto">
                  <a:xfrm>
                    <a:off x="1871" y="702"/>
                    <a:ext cx="717" cy="390"/>
                  </a:xfrm>
                  <a:custGeom>
                    <a:avLst/>
                    <a:gdLst>
                      <a:gd name="T0" fmla="*/ 919955 w 732"/>
                      <a:gd name="T1" fmla="*/ 54875 h 398"/>
                      <a:gd name="T2" fmla="*/ 862077 w 732"/>
                      <a:gd name="T3" fmla="*/ 39632 h 398"/>
                      <a:gd name="T4" fmla="*/ 796584 w 732"/>
                      <a:gd name="T5" fmla="*/ 33535 h 398"/>
                      <a:gd name="T6" fmla="*/ 956509 w 732"/>
                      <a:gd name="T7" fmla="*/ 18292 h 398"/>
                      <a:gd name="T8" fmla="*/ 875785 w 732"/>
                      <a:gd name="T9" fmla="*/ 3048 h 398"/>
                      <a:gd name="T10" fmla="*/ 680828 w 732"/>
                      <a:gd name="T11" fmla="*/ 7622 h 398"/>
                      <a:gd name="T12" fmla="*/ 648843 w 732"/>
                      <a:gd name="T13" fmla="*/ 21340 h 398"/>
                      <a:gd name="T14" fmla="*/ 557457 w 732"/>
                      <a:gd name="T15" fmla="*/ 36584 h 398"/>
                      <a:gd name="T16" fmla="*/ 409716 w 732"/>
                      <a:gd name="T17" fmla="*/ 36584 h 398"/>
                      <a:gd name="T18" fmla="*/ 307667 w 732"/>
                      <a:gd name="T19" fmla="*/ 33535 h 398"/>
                      <a:gd name="T20" fmla="*/ 155357 w 732"/>
                      <a:gd name="T21" fmla="*/ 62497 h 398"/>
                      <a:gd name="T22" fmla="*/ 60924 w 732"/>
                      <a:gd name="T23" fmla="*/ 102130 h 398"/>
                      <a:gd name="T24" fmla="*/ 50262 w 732"/>
                      <a:gd name="T25" fmla="*/ 131092 h 398"/>
                      <a:gd name="T26" fmla="*/ 86817 w 732"/>
                      <a:gd name="T27" fmla="*/ 138714 h 398"/>
                      <a:gd name="T28" fmla="*/ 10662 w 732"/>
                      <a:gd name="T29" fmla="*/ 149384 h 398"/>
                      <a:gd name="T30" fmla="*/ 79201 w 732"/>
                      <a:gd name="T31" fmla="*/ 160054 h 398"/>
                      <a:gd name="T32" fmla="*/ 147741 w 732"/>
                      <a:gd name="T33" fmla="*/ 160054 h 398"/>
                      <a:gd name="T34" fmla="*/ 217804 w 732"/>
                      <a:gd name="T35" fmla="*/ 204259 h 398"/>
                      <a:gd name="T36" fmla="*/ 223896 w 732"/>
                      <a:gd name="T37" fmla="*/ 259134 h 398"/>
                      <a:gd name="T38" fmla="*/ 220850 w 732"/>
                      <a:gd name="T39" fmla="*/ 280476 h 398"/>
                      <a:gd name="T40" fmla="*/ 260451 w 732"/>
                      <a:gd name="T41" fmla="*/ 285048 h 398"/>
                      <a:gd name="T42" fmla="*/ 213235 w 732"/>
                      <a:gd name="T43" fmla="*/ 298767 h 398"/>
                      <a:gd name="T44" fmla="*/ 263498 w 732"/>
                      <a:gd name="T45" fmla="*/ 324681 h 398"/>
                      <a:gd name="T46" fmla="*/ 260451 w 732"/>
                      <a:gd name="T47" fmla="*/ 347546 h 398"/>
                      <a:gd name="T48" fmla="*/ 242174 w 732"/>
                      <a:gd name="T49" fmla="*/ 384129 h 398"/>
                      <a:gd name="T50" fmla="*/ 202573 w 732"/>
                      <a:gd name="T51" fmla="*/ 371935 h 398"/>
                      <a:gd name="T52" fmla="*/ 213235 w 732"/>
                      <a:gd name="T53" fmla="*/ 384129 h 398"/>
                      <a:gd name="T54" fmla="*/ 173634 w 732"/>
                      <a:gd name="T55" fmla="*/ 397848 h 398"/>
                      <a:gd name="T56" fmla="*/ 147741 w 732"/>
                      <a:gd name="T57" fmla="*/ 419188 h 398"/>
                      <a:gd name="T58" fmla="*/ 162973 w 732"/>
                      <a:gd name="T59" fmla="*/ 449675 h 398"/>
                      <a:gd name="T60" fmla="*/ 159926 w 732"/>
                      <a:gd name="T61" fmla="*/ 471015 h 398"/>
                      <a:gd name="T62" fmla="*/ 188865 w 732"/>
                      <a:gd name="T63" fmla="*/ 478637 h 398"/>
                      <a:gd name="T64" fmla="*/ 166019 w 732"/>
                      <a:gd name="T65" fmla="*/ 504550 h 398"/>
                      <a:gd name="T66" fmla="*/ 173634 w 732"/>
                      <a:gd name="T67" fmla="*/ 536562 h 398"/>
                      <a:gd name="T68" fmla="*/ 205619 w 732"/>
                      <a:gd name="T69" fmla="*/ 573145 h 398"/>
                      <a:gd name="T70" fmla="*/ 249789 w 732"/>
                      <a:gd name="T71" fmla="*/ 580767 h 398"/>
                      <a:gd name="T72" fmla="*/ 278728 w 732"/>
                      <a:gd name="T73" fmla="*/ 606680 h 398"/>
                      <a:gd name="T74" fmla="*/ 318328 w 732"/>
                      <a:gd name="T75" fmla="*/ 573145 h 398"/>
                      <a:gd name="T76" fmla="*/ 328990 w 732"/>
                      <a:gd name="T77" fmla="*/ 522843 h 398"/>
                      <a:gd name="T78" fmla="*/ 391438 w 732"/>
                      <a:gd name="T79" fmla="*/ 504550 h 398"/>
                      <a:gd name="T80" fmla="*/ 459978 w 732"/>
                      <a:gd name="T81" fmla="*/ 445102 h 398"/>
                      <a:gd name="T82" fmla="*/ 499579 w 732"/>
                      <a:gd name="T83" fmla="*/ 431383 h 398"/>
                      <a:gd name="T84" fmla="*/ 607718 w 732"/>
                      <a:gd name="T85" fmla="*/ 384129 h 398"/>
                      <a:gd name="T86" fmla="*/ 691490 w 732"/>
                      <a:gd name="T87" fmla="*/ 365838 h 398"/>
                      <a:gd name="T88" fmla="*/ 825523 w 732"/>
                      <a:gd name="T89" fmla="*/ 324681 h 398"/>
                      <a:gd name="T90" fmla="*/ 752413 w 732"/>
                      <a:gd name="T91" fmla="*/ 310961 h 398"/>
                      <a:gd name="T92" fmla="*/ 738706 w 732"/>
                      <a:gd name="T93" fmla="*/ 292670 h 398"/>
                      <a:gd name="T94" fmla="*/ 738706 w 732"/>
                      <a:gd name="T95" fmla="*/ 266756 h 398"/>
                      <a:gd name="T96" fmla="*/ 804200 w 732"/>
                      <a:gd name="T97" fmla="*/ 288097 h 398"/>
                      <a:gd name="T98" fmla="*/ 851416 w 732"/>
                      <a:gd name="T99" fmla="*/ 310961 h 398"/>
                      <a:gd name="T100" fmla="*/ 807245 w 732"/>
                      <a:gd name="T101" fmla="*/ 251513 h 398"/>
                      <a:gd name="T102" fmla="*/ 846847 w 732"/>
                      <a:gd name="T103" fmla="*/ 240843 h 398"/>
                      <a:gd name="T104" fmla="*/ 904724 w 732"/>
                      <a:gd name="T105" fmla="*/ 230173 h 398"/>
                      <a:gd name="T106" fmla="*/ 912339 w 732"/>
                      <a:gd name="T107" fmla="*/ 196637 h 398"/>
                      <a:gd name="T108" fmla="*/ 923001 w 732"/>
                      <a:gd name="T109" fmla="*/ 182919 h 398"/>
                      <a:gd name="T110" fmla="*/ 930617 w 732"/>
                      <a:gd name="T111" fmla="*/ 146335 h 398"/>
                      <a:gd name="T112" fmla="*/ 941279 w 732"/>
                      <a:gd name="T113" fmla="*/ 120422 h 398"/>
                      <a:gd name="T114" fmla="*/ 941279 w 732"/>
                      <a:gd name="T115" fmla="*/ 99081 h 398"/>
                      <a:gd name="T116" fmla="*/ 999156 w 732"/>
                      <a:gd name="T117" fmla="*/ 80789 h 398"/>
                      <a:gd name="T118" fmla="*/ 1032665 w 732"/>
                      <a:gd name="T119" fmla="*/ 65545 h 398"/>
                      <a:gd name="T120" fmla="*/ 1101204 w 732"/>
                      <a:gd name="T121" fmla="*/ 44205 h 398"/>
                      <a:gd name="T122" fmla="*/ 228465 w 732"/>
                      <a:gd name="T123" fmla="*/ 329254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rgbClr val="C0C0C0"/>
                  </a:solidFill>
                  <a:ln w="3175" algn="ctr">
                    <a:solidFill>
                      <a:schemeClr val="bg1"/>
                    </a:solidFill>
                    <a:round/>
                    <a:headEnd/>
                    <a:tailEnd/>
                  </a:ln>
                </p:spPr>
                <p:txBody>
                  <a:bodyPr/>
                  <a:lstStyle/>
                  <a:p>
                    <a:endParaRPr lang="es-ES"/>
                  </a:p>
                </p:txBody>
              </p:sp>
              <p:sp>
                <p:nvSpPr>
                  <p:cNvPr id="72835" name="El Salvador"/>
                  <p:cNvSpPr>
                    <a:spLocks/>
                  </p:cNvSpPr>
                  <p:nvPr/>
                </p:nvSpPr>
                <p:spPr bwMode="auto">
                  <a:xfrm>
                    <a:off x="1024" y="2012"/>
                    <a:ext cx="44" cy="29"/>
                  </a:xfrm>
                  <a:custGeom>
                    <a:avLst/>
                    <a:gdLst>
                      <a:gd name="T0" fmla="*/ 543041522 w 174"/>
                      <a:gd name="T1" fmla="*/ 546289423 h 114"/>
                      <a:gd name="T2" fmla="*/ 543041522 w 174"/>
                      <a:gd name="T3" fmla="*/ 546289423 h 114"/>
                      <a:gd name="T4" fmla="*/ 543041522 w 174"/>
                      <a:gd name="T5" fmla="*/ 546289423 h 114"/>
                      <a:gd name="T6" fmla="*/ 543041522 w 174"/>
                      <a:gd name="T7" fmla="*/ 546289423 h 114"/>
                      <a:gd name="T8" fmla="*/ 543041522 w 174"/>
                      <a:gd name="T9" fmla="*/ 546289423 h 114"/>
                      <a:gd name="T10" fmla="*/ 543041522 w 174"/>
                      <a:gd name="T11" fmla="*/ 546289423 h 114"/>
                      <a:gd name="T12" fmla="*/ 543041522 w 174"/>
                      <a:gd name="T13" fmla="*/ 546289423 h 114"/>
                      <a:gd name="T14" fmla="*/ 543041522 w 174"/>
                      <a:gd name="T15" fmla="*/ 546289423 h 114"/>
                      <a:gd name="T16" fmla="*/ 543041522 w 174"/>
                      <a:gd name="T17" fmla="*/ 546289423 h 114"/>
                      <a:gd name="T18" fmla="*/ 543041522 w 174"/>
                      <a:gd name="T19" fmla="*/ 0 h 114"/>
                      <a:gd name="T20" fmla="*/ 543041522 w 174"/>
                      <a:gd name="T21" fmla="*/ 546289423 h 114"/>
                      <a:gd name="T22" fmla="*/ 543041522 w 174"/>
                      <a:gd name="T23" fmla="*/ 546289423 h 114"/>
                      <a:gd name="T24" fmla="*/ 543041522 w 174"/>
                      <a:gd name="T25" fmla="*/ 546289423 h 114"/>
                      <a:gd name="T26" fmla="*/ 543041522 w 174"/>
                      <a:gd name="T27" fmla="*/ 546289423 h 114"/>
                      <a:gd name="T28" fmla="*/ 543041522 w 174"/>
                      <a:gd name="T29" fmla="*/ 546289423 h 114"/>
                      <a:gd name="T30" fmla="*/ 543041522 w 174"/>
                      <a:gd name="T31" fmla="*/ 546289423 h 114"/>
                      <a:gd name="T32" fmla="*/ 543041522 w 174"/>
                      <a:gd name="T33" fmla="*/ 546289423 h 114"/>
                      <a:gd name="T34" fmla="*/ 543041522 w 174"/>
                      <a:gd name="T35" fmla="*/ 546289423 h 114"/>
                      <a:gd name="T36" fmla="*/ 0 w 174"/>
                      <a:gd name="T37" fmla="*/ 546289423 h 114"/>
                      <a:gd name="T38" fmla="*/ 543041522 w 174"/>
                      <a:gd name="T39" fmla="*/ 546289423 h 114"/>
                      <a:gd name="T40" fmla="*/ 543041522 w 174"/>
                      <a:gd name="T41" fmla="*/ 546289423 h 114"/>
                      <a:gd name="T42" fmla="*/ 543041522 w 174"/>
                      <a:gd name="T43" fmla="*/ 546289423 h 114"/>
                      <a:gd name="T44" fmla="*/ 543041522 w 174"/>
                      <a:gd name="T45" fmla="*/ 546289423 h 114"/>
                      <a:gd name="T46" fmla="*/ 543041522 w 174"/>
                      <a:gd name="T47" fmla="*/ 546289423 h 114"/>
                      <a:gd name="T48" fmla="*/ 543041522 w 174"/>
                      <a:gd name="T49" fmla="*/ 546289423 h 114"/>
                      <a:gd name="T50" fmla="*/ 543041522 w 174"/>
                      <a:gd name="T51" fmla="*/ 546289423 h 114"/>
                      <a:gd name="T52" fmla="*/ 543041522 w 174"/>
                      <a:gd name="T53" fmla="*/ 546289423 h 114"/>
                      <a:gd name="T54" fmla="*/ 543041522 w 174"/>
                      <a:gd name="T55" fmla="*/ 546289423 h 114"/>
                      <a:gd name="T56" fmla="*/ 543041522 w 174"/>
                      <a:gd name="T57" fmla="*/ 546289423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rgbClr val="C0C0C0"/>
                  </a:solidFill>
                  <a:ln w="3175" algn="ctr">
                    <a:solidFill>
                      <a:schemeClr val="bg1"/>
                    </a:solidFill>
                    <a:round/>
                    <a:headEnd/>
                    <a:tailEnd/>
                  </a:ln>
                </p:spPr>
                <p:txBody>
                  <a:bodyPr/>
                  <a:lstStyle/>
                  <a:p>
                    <a:endParaRPr lang="es-ES"/>
                  </a:p>
                </p:txBody>
              </p:sp>
              <p:sp>
                <p:nvSpPr>
                  <p:cNvPr id="72836" name="Dominican Republic"/>
                  <p:cNvSpPr>
                    <a:spLocks/>
                  </p:cNvSpPr>
                  <p:nvPr/>
                </p:nvSpPr>
                <p:spPr bwMode="auto">
                  <a:xfrm>
                    <a:off x="1365" y="1900"/>
                    <a:ext cx="64" cy="43"/>
                  </a:xfrm>
                  <a:custGeom>
                    <a:avLst/>
                    <a:gdLst>
                      <a:gd name="T0" fmla="*/ 545392410 w 252"/>
                      <a:gd name="T1" fmla="*/ 549653222 h 168"/>
                      <a:gd name="T2" fmla="*/ 545392410 w 252"/>
                      <a:gd name="T3" fmla="*/ 549653222 h 168"/>
                      <a:gd name="T4" fmla="*/ 545392410 w 252"/>
                      <a:gd name="T5" fmla="*/ 549653222 h 168"/>
                      <a:gd name="T6" fmla="*/ 545392410 w 252"/>
                      <a:gd name="T7" fmla="*/ 549653222 h 168"/>
                      <a:gd name="T8" fmla="*/ 545392410 w 252"/>
                      <a:gd name="T9" fmla="*/ 549653222 h 168"/>
                      <a:gd name="T10" fmla="*/ 545392410 w 252"/>
                      <a:gd name="T11" fmla="*/ 549653222 h 168"/>
                      <a:gd name="T12" fmla="*/ 545392410 w 252"/>
                      <a:gd name="T13" fmla="*/ 549653222 h 168"/>
                      <a:gd name="T14" fmla="*/ 545392410 w 252"/>
                      <a:gd name="T15" fmla="*/ 549653222 h 168"/>
                      <a:gd name="T16" fmla="*/ 545392410 w 252"/>
                      <a:gd name="T17" fmla="*/ 549653222 h 168"/>
                      <a:gd name="T18" fmla="*/ 545392410 w 252"/>
                      <a:gd name="T19" fmla="*/ 549653222 h 168"/>
                      <a:gd name="T20" fmla="*/ 545392410 w 252"/>
                      <a:gd name="T21" fmla="*/ 0 h 168"/>
                      <a:gd name="T22" fmla="*/ 545392410 w 252"/>
                      <a:gd name="T23" fmla="*/ 0 h 168"/>
                      <a:gd name="T24" fmla="*/ 545392410 w 252"/>
                      <a:gd name="T25" fmla="*/ 549653222 h 168"/>
                      <a:gd name="T26" fmla="*/ 545392410 w 252"/>
                      <a:gd name="T27" fmla="*/ 549653222 h 168"/>
                      <a:gd name="T28" fmla="*/ 545392410 w 252"/>
                      <a:gd name="T29" fmla="*/ 549653222 h 168"/>
                      <a:gd name="T30" fmla="*/ 545392410 w 252"/>
                      <a:gd name="T31" fmla="*/ 549653222 h 168"/>
                      <a:gd name="T32" fmla="*/ 545392410 w 252"/>
                      <a:gd name="T33" fmla="*/ 549653222 h 168"/>
                      <a:gd name="T34" fmla="*/ 545392410 w 252"/>
                      <a:gd name="T35" fmla="*/ 549653222 h 168"/>
                      <a:gd name="T36" fmla="*/ 545392410 w 252"/>
                      <a:gd name="T37" fmla="*/ 549653222 h 168"/>
                      <a:gd name="T38" fmla="*/ 545392410 w 252"/>
                      <a:gd name="T39" fmla="*/ 549653222 h 168"/>
                      <a:gd name="T40" fmla="*/ 545392410 w 252"/>
                      <a:gd name="T41" fmla="*/ 549653222 h 168"/>
                      <a:gd name="T42" fmla="*/ 0 w 252"/>
                      <a:gd name="T43" fmla="*/ 549653222 h 168"/>
                      <a:gd name="T44" fmla="*/ 0 w 252"/>
                      <a:gd name="T45" fmla="*/ 549653222 h 168"/>
                      <a:gd name="T46" fmla="*/ 545392410 w 252"/>
                      <a:gd name="T47" fmla="*/ 549653222 h 168"/>
                      <a:gd name="T48" fmla="*/ 0 w 252"/>
                      <a:gd name="T49" fmla="*/ 549653222 h 168"/>
                      <a:gd name="T50" fmla="*/ 545392410 w 252"/>
                      <a:gd name="T51" fmla="*/ 549653222 h 168"/>
                      <a:gd name="T52" fmla="*/ 545392410 w 252"/>
                      <a:gd name="T53" fmla="*/ 549653222 h 168"/>
                      <a:gd name="T54" fmla="*/ 545392410 w 252"/>
                      <a:gd name="T55" fmla="*/ 549653222 h 168"/>
                      <a:gd name="T56" fmla="*/ 545392410 w 252"/>
                      <a:gd name="T57" fmla="*/ 549653222 h 168"/>
                      <a:gd name="T58" fmla="*/ 545392410 w 252"/>
                      <a:gd name="T59" fmla="*/ 549653222 h 168"/>
                      <a:gd name="T60" fmla="*/ 545392410 w 252"/>
                      <a:gd name="T61" fmla="*/ 549653222 h 168"/>
                      <a:gd name="T62" fmla="*/ 545392410 w 252"/>
                      <a:gd name="T63" fmla="*/ 549653222 h 168"/>
                      <a:gd name="T64" fmla="*/ 545392410 w 252"/>
                      <a:gd name="T65" fmla="*/ 549653222 h 168"/>
                      <a:gd name="T66" fmla="*/ 545392410 w 252"/>
                      <a:gd name="T67" fmla="*/ 549653222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rgbClr val="C0C0C0"/>
                  </a:solidFill>
                  <a:ln w="3175" algn="ctr">
                    <a:solidFill>
                      <a:schemeClr val="bg1"/>
                    </a:solidFill>
                    <a:round/>
                    <a:headEnd/>
                    <a:tailEnd/>
                  </a:ln>
                </p:spPr>
                <p:txBody>
                  <a:bodyPr/>
                  <a:lstStyle/>
                  <a:p>
                    <a:endParaRPr lang="es-ES"/>
                  </a:p>
                </p:txBody>
              </p:sp>
              <p:sp>
                <p:nvSpPr>
                  <p:cNvPr id="72837" name="Cuba"/>
                  <p:cNvSpPr>
                    <a:spLocks noEditPoints="1"/>
                  </p:cNvSpPr>
                  <p:nvPr/>
                </p:nvSpPr>
                <p:spPr bwMode="auto">
                  <a:xfrm>
                    <a:off x="1142" y="1831"/>
                    <a:ext cx="189" cy="69"/>
                  </a:xfrm>
                  <a:custGeom>
                    <a:avLst/>
                    <a:gdLst>
                      <a:gd name="T0" fmla="*/ 549965011 w 738"/>
                      <a:gd name="T1" fmla="*/ 548800998 h 270"/>
                      <a:gd name="T2" fmla="*/ 549965011 w 738"/>
                      <a:gd name="T3" fmla="*/ 548800998 h 270"/>
                      <a:gd name="T4" fmla="*/ 549965011 w 738"/>
                      <a:gd name="T5" fmla="*/ 548800998 h 270"/>
                      <a:gd name="T6" fmla="*/ 549965011 w 738"/>
                      <a:gd name="T7" fmla="*/ 548800998 h 270"/>
                      <a:gd name="T8" fmla="*/ 549965011 w 738"/>
                      <a:gd name="T9" fmla="*/ 548800998 h 270"/>
                      <a:gd name="T10" fmla="*/ 549965011 w 738"/>
                      <a:gd name="T11" fmla="*/ 548800998 h 270"/>
                      <a:gd name="T12" fmla="*/ 549965011 w 738"/>
                      <a:gd name="T13" fmla="*/ 548800998 h 270"/>
                      <a:gd name="T14" fmla="*/ 549965011 w 738"/>
                      <a:gd name="T15" fmla="*/ 548800998 h 270"/>
                      <a:gd name="T16" fmla="*/ 549965011 w 738"/>
                      <a:gd name="T17" fmla="*/ 548800998 h 270"/>
                      <a:gd name="T18" fmla="*/ 549965011 w 738"/>
                      <a:gd name="T19" fmla="*/ 548800998 h 270"/>
                      <a:gd name="T20" fmla="*/ 549965011 w 738"/>
                      <a:gd name="T21" fmla="*/ 548800998 h 270"/>
                      <a:gd name="T22" fmla="*/ 549965011 w 738"/>
                      <a:gd name="T23" fmla="*/ 548800998 h 270"/>
                      <a:gd name="T24" fmla="*/ 549965011 w 738"/>
                      <a:gd name="T25" fmla="*/ 548800998 h 270"/>
                      <a:gd name="T26" fmla="*/ 549965011 w 738"/>
                      <a:gd name="T27" fmla="*/ 548800998 h 270"/>
                      <a:gd name="T28" fmla="*/ 549965011 w 738"/>
                      <a:gd name="T29" fmla="*/ 548800998 h 270"/>
                      <a:gd name="T30" fmla="*/ 549965011 w 738"/>
                      <a:gd name="T31" fmla="*/ 548800998 h 270"/>
                      <a:gd name="T32" fmla="*/ 549965011 w 738"/>
                      <a:gd name="T33" fmla="*/ 548800998 h 270"/>
                      <a:gd name="T34" fmla="*/ 549965011 w 738"/>
                      <a:gd name="T35" fmla="*/ 548800998 h 270"/>
                      <a:gd name="T36" fmla="*/ 549965011 w 738"/>
                      <a:gd name="T37" fmla="*/ 0 h 270"/>
                      <a:gd name="T38" fmla="*/ 549965011 w 738"/>
                      <a:gd name="T39" fmla="*/ 548800998 h 270"/>
                      <a:gd name="T40" fmla="*/ 549965011 w 738"/>
                      <a:gd name="T41" fmla="*/ 548800998 h 270"/>
                      <a:gd name="T42" fmla="*/ 549965011 w 738"/>
                      <a:gd name="T43" fmla="*/ 548800998 h 270"/>
                      <a:gd name="T44" fmla="*/ 549965011 w 738"/>
                      <a:gd name="T45" fmla="*/ 548800998 h 270"/>
                      <a:gd name="T46" fmla="*/ 549965011 w 738"/>
                      <a:gd name="T47" fmla="*/ 548800998 h 270"/>
                      <a:gd name="T48" fmla="*/ 549965011 w 738"/>
                      <a:gd name="T49" fmla="*/ 548800998 h 270"/>
                      <a:gd name="T50" fmla="*/ 549965011 w 738"/>
                      <a:gd name="T51" fmla="*/ 548800998 h 270"/>
                      <a:gd name="T52" fmla="*/ 549965011 w 738"/>
                      <a:gd name="T53" fmla="*/ 548800998 h 270"/>
                      <a:gd name="T54" fmla="*/ 549965011 w 738"/>
                      <a:gd name="T55" fmla="*/ 548800998 h 270"/>
                      <a:gd name="T56" fmla="*/ 549965011 w 738"/>
                      <a:gd name="T57" fmla="*/ 548800998 h 270"/>
                      <a:gd name="T58" fmla="*/ 549965011 w 738"/>
                      <a:gd name="T59" fmla="*/ 548800998 h 270"/>
                      <a:gd name="T60" fmla="*/ 549965011 w 738"/>
                      <a:gd name="T61" fmla="*/ 548800998 h 270"/>
                      <a:gd name="T62" fmla="*/ 549965011 w 738"/>
                      <a:gd name="T63" fmla="*/ 548800998 h 270"/>
                      <a:gd name="T64" fmla="*/ 549965011 w 738"/>
                      <a:gd name="T65" fmla="*/ 548800998 h 270"/>
                      <a:gd name="T66" fmla="*/ 549965011 w 738"/>
                      <a:gd name="T67" fmla="*/ 548800998 h 270"/>
                      <a:gd name="T68" fmla="*/ 549965011 w 738"/>
                      <a:gd name="T69" fmla="*/ 548800998 h 270"/>
                      <a:gd name="T70" fmla="*/ 549965011 w 738"/>
                      <a:gd name="T71" fmla="*/ 548800998 h 270"/>
                      <a:gd name="T72" fmla="*/ 549965011 w 738"/>
                      <a:gd name="T73" fmla="*/ 548800998 h 270"/>
                      <a:gd name="T74" fmla="*/ 549965011 w 738"/>
                      <a:gd name="T75" fmla="*/ 548800998 h 270"/>
                      <a:gd name="T76" fmla="*/ 549965011 w 738"/>
                      <a:gd name="T77" fmla="*/ 548800998 h 270"/>
                      <a:gd name="T78" fmla="*/ 549965011 w 738"/>
                      <a:gd name="T79" fmla="*/ 548800998 h 270"/>
                      <a:gd name="T80" fmla="*/ 549965011 w 738"/>
                      <a:gd name="T81" fmla="*/ 548800998 h 270"/>
                      <a:gd name="T82" fmla="*/ 549965011 w 738"/>
                      <a:gd name="T83" fmla="*/ 548800998 h 270"/>
                      <a:gd name="T84" fmla="*/ 549965011 w 738"/>
                      <a:gd name="T85" fmla="*/ 548800998 h 270"/>
                      <a:gd name="T86" fmla="*/ 549965011 w 738"/>
                      <a:gd name="T87" fmla="*/ 548800998 h 270"/>
                      <a:gd name="T88" fmla="*/ 549965011 w 738"/>
                      <a:gd name="T89" fmla="*/ 548800998 h 270"/>
                      <a:gd name="T90" fmla="*/ 549965011 w 738"/>
                      <a:gd name="T91" fmla="*/ 548800998 h 270"/>
                      <a:gd name="T92" fmla="*/ 549965011 w 738"/>
                      <a:gd name="T93" fmla="*/ 548800998 h 270"/>
                      <a:gd name="T94" fmla="*/ 549965011 w 738"/>
                      <a:gd name="T95" fmla="*/ 548800998 h 270"/>
                      <a:gd name="T96" fmla="*/ 549965011 w 738"/>
                      <a:gd name="T97" fmla="*/ 548800998 h 270"/>
                      <a:gd name="T98" fmla="*/ 549965011 w 738"/>
                      <a:gd name="T99" fmla="*/ 548800998 h 270"/>
                      <a:gd name="T100" fmla="*/ 549965011 w 738"/>
                      <a:gd name="T101" fmla="*/ 548800998 h 270"/>
                      <a:gd name="T102" fmla="*/ 549965011 w 738"/>
                      <a:gd name="T103" fmla="*/ 548800998 h 270"/>
                      <a:gd name="T104" fmla="*/ 549965011 w 738"/>
                      <a:gd name="T105" fmla="*/ 548800998 h 270"/>
                      <a:gd name="T106" fmla="*/ 549965011 w 738"/>
                      <a:gd name="T107" fmla="*/ 548800998 h 270"/>
                      <a:gd name="T108" fmla="*/ 549965011 w 738"/>
                      <a:gd name="T109" fmla="*/ 548800998 h 270"/>
                      <a:gd name="T110" fmla="*/ 549965011 w 738"/>
                      <a:gd name="T111" fmla="*/ 548800998 h 270"/>
                      <a:gd name="T112" fmla="*/ 549965011 w 738"/>
                      <a:gd name="T113" fmla="*/ 548800998 h 270"/>
                      <a:gd name="T114" fmla="*/ 549965011 w 738"/>
                      <a:gd name="T115" fmla="*/ 548800998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rgbClr val="C0C0C0"/>
                  </a:solidFill>
                  <a:ln w="3175" algn="ctr">
                    <a:solidFill>
                      <a:schemeClr val="bg1"/>
                    </a:solidFill>
                    <a:round/>
                    <a:headEnd/>
                    <a:tailEnd/>
                  </a:ln>
                </p:spPr>
                <p:txBody>
                  <a:bodyPr/>
                  <a:lstStyle/>
                  <a:p>
                    <a:endParaRPr lang="es-ES"/>
                  </a:p>
                </p:txBody>
              </p:sp>
              <p:sp>
                <p:nvSpPr>
                  <p:cNvPr id="72838" name="Costa Rica"/>
                  <p:cNvSpPr>
                    <a:spLocks/>
                  </p:cNvSpPr>
                  <p:nvPr/>
                </p:nvSpPr>
                <p:spPr bwMode="auto">
                  <a:xfrm>
                    <a:off x="1095" y="2079"/>
                    <a:ext cx="61" cy="59"/>
                  </a:xfrm>
                  <a:custGeom>
                    <a:avLst/>
                    <a:gdLst>
                      <a:gd name="T0" fmla="*/ 545818492 w 240"/>
                      <a:gd name="T1" fmla="*/ 555708207 h 228"/>
                      <a:gd name="T2" fmla="*/ 545818492 w 240"/>
                      <a:gd name="T3" fmla="*/ 555708207 h 228"/>
                      <a:gd name="T4" fmla="*/ 545818492 w 240"/>
                      <a:gd name="T5" fmla="*/ 555708207 h 228"/>
                      <a:gd name="T6" fmla="*/ 545818492 w 240"/>
                      <a:gd name="T7" fmla="*/ 555708207 h 228"/>
                      <a:gd name="T8" fmla="*/ 545818492 w 240"/>
                      <a:gd name="T9" fmla="*/ 555708207 h 228"/>
                      <a:gd name="T10" fmla="*/ 545818492 w 240"/>
                      <a:gd name="T11" fmla="*/ 555708207 h 228"/>
                      <a:gd name="T12" fmla="*/ 545818492 w 240"/>
                      <a:gd name="T13" fmla="*/ 555708207 h 228"/>
                      <a:gd name="T14" fmla="*/ 545818492 w 240"/>
                      <a:gd name="T15" fmla="*/ 555708207 h 228"/>
                      <a:gd name="T16" fmla="*/ 545818492 w 240"/>
                      <a:gd name="T17" fmla="*/ 555708207 h 228"/>
                      <a:gd name="T18" fmla="*/ 545818492 w 240"/>
                      <a:gd name="T19" fmla="*/ 555708207 h 228"/>
                      <a:gd name="T20" fmla="*/ 545818492 w 240"/>
                      <a:gd name="T21" fmla="*/ 555708207 h 228"/>
                      <a:gd name="T22" fmla="*/ 545818492 w 240"/>
                      <a:gd name="T23" fmla="*/ 555708207 h 228"/>
                      <a:gd name="T24" fmla="*/ 545818492 w 240"/>
                      <a:gd name="T25" fmla="*/ 555708207 h 228"/>
                      <a:gd name="T26" fmla="*/ 545818492 w 240"/>
                      <a:gd name="T27" fmla="*/ 555708207 h 228"/>
                      <a:gd name="T28" fmla="*/ 545818492 w 240"/>
                      <a:gd name="T29" fmla="*/ 555708207 h 228"/>
                      <a:gd name="T30" fmla="*/ 545818492 w 240"/>
                      <a:gd name="T31" fmla="*/ 0 h 228"/>
                      <a:gd name="T32" fmla="*/ 545818492 w 240"/>
                      <a:gd name="T33" fmla="*/ 555708207 h 228"/>
                      <a:gd name="T34" fmla="*/ 545818492 w 240"/>
                      <a:gd name="T35" fmla="*/ 555708207 h 228"/>
                      <a:gd name="T36" fmla="*/ 0 w 240"/>
                      <a:gd name="T37" fmla="*/ 555708207 h 228"/>
                      <a:gd name="T38" fmla="*/ 545818492 w 240"/>
                      <a:gd name="T39" fmla="*/ 555708207 h 228"/>
                      <a:gd name="T40" fmla="*/ 545818492 w 240"/>
                      <a:gd name="T41" fmla="*/ 555708207 h 228"/>
                      <a:gd name="T42" fmla="*/ 545818492 w 240"/>
                      <a:gd name="T43" fmla="*/ 555708207 h 228"/>
                      <a:gd name="T44" fmla="*/ 545818492 w 240"/>
                      <a:gd name="T45" fmla="*/ 555708207 h 228"/>
                      <a:gd name="T46" fmla="*/ 545818492 w 240"/>
                      <a:gd name="T47" fmla="*/ 555708207 h 228"/>
                      <a:gd name="T48" fmla="*/ 545818492 w 240"/>
                      <a:gd name="T49" fmla="*/ 555708207 h 228"/>
                      <a:gd name="T50" fmla="*/ 545818492 w 240"/>
                      <a:gd name="T51" fmla="*/ 555708207 h 228"/>
                      <a:gd name="T52" fmla="*/ 545818492 w 240"/>
                      <a:gd name="T53" fmla="*/ 555708207 h 228"/>
                      <a:gd name="T54" fmla="*/ 545818492 w 240"/>
                      <a:gd name="T55" fmla="*/ 555708207 h 228"/>
                      <a:gd name="T56" fmla="*/ 545818492 w 240"/>
                      <a:gd name="T57" fmla="*/ 555708207 h 228"/>
                      <a:gd name="T58" fmla="*/ 545818492 w 240"/>
                      <a:gd name="T59" fmla="*/ 555708207 h 228"/>
                      <a:gd name="T60" fmla="*/ 545818492 w 240"/>
                      <a:gd name="T61" fmla="*/ 555708207 h 228"/>
                      <a:gd name="T62" fmla="*/ 545818492 w 240"/>
                      <a:gd name="T63" fmla="*/ 555708207 h 228"/>
                      <a:gd name="T64" fmla="*/ 545818492 w 240"/>
                      <a:gd name="T65" fmla="*/ 555708207 h 228"/>
                      <a:gd name="T66" fmla="*/ 545818492 w 240"/>
                      <a:gd name="T67" fmla="*/ 55570820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rgbClr val="C0C0C0"/>
                  </a:solidFill>
                  <a:ln w="3175" algn="ctr">
                    <a:solidFill>
                      <a:schemeClr val="bg1"/>
                    </a:solidFill>
                    <a:round/>
                    <a:headEnd/>
                    <a:tailEnd/>
                  </a:ln>
                </p:spPr>
                <p:txBody>
                  <a:bodyPr/>
                  <a:lstStyle/>
                  <a:p>
                    <a:endParaRPr lang="es-ES"/>
                  </a:p>
                </p:txBody>
              </p:sp>
              <p:sp>
                <p:nvSpPr>
                  <p:cNvPr id="72839" name="Canada"/>
                  <p:cNvSpPr>
                    <a:spLocks noEditPoints="1"/>
                  </p:cNvSpPr>
                  <p:nvPr/>
                </p:nvSpPr>
                <p:spPr bwMode="auto">
                  <a:xfrm>
                    <a:off x="633" y="708"/>
                    <a:ext cx="1425" cy="738"/>
                  </a:xfrm>
                  <a:custGeom>
                    <a:avLst/>
                    <a:gdLst>
                      <a:gd name="T0" fmla="*/ 549006530 w 5574"/>
                      <a:gd name="T1" fmla="*/ 549148308 h 2886"/>
                      <a:gd name="T2" fmla="*/ 549006530 w 5574"/>
                      <a:gd name="T3" fmla="*/ 549148308 h 2886"/>
                      <a:gd name="T4" fmla="*/ 549006530 w 5574"/>
                      <a:gd name="T5" fmla="*/ 549148308 h 2886"/>
                      <a:gd name="T6" fmla="*/ 549006530 w 5574"/>
                      <a:gd name="T7" fmla="*/ 549148308 h 2886"/>
                      <a:gd name="T8" fmla="*/ 549006530 w 5574"/>
                      <a:gd name="T9" fmla="*/ 549148308 h 2886"/>
                      <a:gd name="T10" fmla="*/ 549006530 w 5574"/>
                      <a:gd name="T11" fmla="*/ 549148308 h 2886"/>
                      <a:gd name="T12" fmla="*/ 549006530 w 5574"/>
                      <a:gd name="T13" fmla="*/ 549148308 h 2886"/>
                      <a:gd name="T14" fmla="*/ 549006530 w 5574"/>
                      <a:gd name="T15" fmla="*/ 549148308 h 2886"/>
                      <a:gd name="T16" fmla="*/ 549006530 w 5574"/>
                      <a:gd name="T17" fmla="*/ 549148308 h 2886"/>
                      <a:gd name="T18" fmla="*/ 549006530 w 5574"/>
                      <a:gd name="T19" fmla="*/ 549148308 h 2886"/>
                      <a:gd name="T20" fmla="*/ 549006530 w 5574"/>
                      <a:gd name="T21" fmla="*/ 549148308 h 2886"/>
                      <a:gd name="T22" fmla="*/ 549006530 w 5574"/>
                      <a:gd name="T23" fmla="*/ 549148308 h 2886"/>
                      <a:gd name="T24" fmla="*/ 549006530 w 5574"/>
                      <a:gd name="T25" fmla="*/ 549148308 h 2886"/>
                      <a:gd name="T26" fmla="*/ 549006530 w 5574"/>
                      <a:gd name="T27" fmla="*/ 549148308 h 2886"/>
                      <a:gd name="T28" fmla="*/ 549006530 w 5574"/>
                      <a:gd name="T29" fmla="*/ 549148308 h 2886"/>
                      <a:gd name="T30" fmla="*/ 549006530 w 5574"/>
                      <a:gd name="T31" fmla="*/ 549148308 h 2886"/>
                      <a:gd name="T32" fmla="*/ 549006530 w 5574"/>
                      <a:gd name="T33" fmla="*/ 549148308 h 2886"/>
                      <a:gd name="T34" fmla="*/ 549006530 w 5574"/>
                      <a:gd name="T35" fmla="*/ 549148308 h 2886"/>
                      <a:gd name="T36" fmla="*/ 549006530 w 5574"/>
                      <a:gd name="T37" fmla="*/ 549148308 h 2886"/>
                      <a:gd name="T38" fmla="*/ 549006530 w 5574"/>
                      <a:gd name="T39" fmla="*/ 549148308 h 2886"/>
                      <a:gd name="T40" fmla="*/ 549006530 w 5574"/>
                      <a:gd name="T41" fmla="*/ 549148308 h 2886"/>
                      <a:gd name="T42" fmla="*/ 549006530 w 5574"/>
                      <a:gd name="T43" fmla="*/ 549148308 h 2886"/>
                      <a:gd name="T44" fmla="*/ 549006530 w 5574"/>
                      <a:gd name="T45" fmla="*/ 549148308 h 2886"/>
                      <a:gd name="T46" fmla="*/ 549006530 w 5574"/>
                      <a:gd name="T47" fmla="*/ 549148308 h 2886"/>
                      <a:gd name="T48" fmla="*/ 549006530 w 5574"/>
                      <a:gd name="T49" fmla="*/ 549148308 h 2886"/>
                      <a:gd name="T50" fmla="*/ 549006530 w 5574"/>
                      <a:gd name="T51" fmla="*/ 549148308 h 2886"/>
                      <a:gd name="T52" fmla="*/ 549006530 w 5574"/>
                      <a:gd name="T53" fmla="*/ 549148308 h 2886"/>
                      <a:gd name="T54" fmla="*/ 549006530 w 5574"/>
                      <a:gd name="T55" fmla="*/ 549148308 h 2886"/>
                      <a:gd name="T56" fmla="*/ 549006530 w 5574"/>
                      <a:gd name="T57" fmla="*/ 549148308 h 2886"/>
                      <a:gd name="T58" fmla="*/ 549006530 w 5574"/>
                      <a:gd name="T59" fmla="*/ 549148308 h 2886"/>
                      <a:gd name="T60" fmla="*/ 549006530 w 5574"/>
                      <a:gd name="T61" fmla="*/ 549148308 h 2886"/>
                      <a:gd name="T62" fmla="*/ 549006530 w 5574"/>
                      <a:gd name="T63" fmla="*/ 549148308 h 2886"/>
                      <a:gd name="T64" fmla="*/ 549006530 w 5574"/>
                      <a:gd name="T65" fmla="*/ 549148308 h 2886"/>
                      <a:gd name="T66" fmla="*/ 549006530 w 5574"/>
                      <a:gd name="T67" fmla="*/ 549148308 h 2886"/>
                      <a:gd name="T68" fmla="*/ 549006530 w 5574"/>
                      <a:gd name="T69" fmla="*/ 549148308 h 2886"/>
                      <a:gd name="T70" fmla="*/ 549006530 w 5574"/>
                      <a:gd name="T71" fmla="*/ 549148308 h 2886"/>
                      <a:gd name="T72" fmla="*/ 549006530 w 5574"/>
                      <a:gd name="T73" fmla="*/ 549148308 h 2886"/>
                      <a:gd name="T74" fmla="*/ 549006530 w 5574"/>
                      <a:gd name="T75" fmla="*/ 549148308 h 2886"/>
                      <a:gd name="T76" fmla="*/ 549006530 w 5574"/>
                      <a:gd name="T77" fmla="*/ 549148308 h 2886"/>
                      <a:gd name="T78" fmla="*/ 549006530 w 5574"/>
                      <a:gd name="T79" fmla="*/ 549148308 h 2886"/>
                      <a:gd name="T80" fmla="*/ 549006530 w 5574"/>
                      <a:gd name="T81" fmla="*/ 549148308 h 2886"/>
                      <a:gd name="T82" fmla="*/ 549006530 w 5574"/>
                      <a:gd name="T83" fmla="*/ 549148308 h 2886"/>
                      <a:gd name="T84" fmla="*/ 549006530 w 5574"/>
                      <a:gd name="T85" fmla="*/ 549148308 h 2886"/>
                      <a:gd name="T86" fmla="*/ 549006530 w 5574"/>
                      <a:gd name="T87" fmla="*/ 549148308 h 2886"/>
                      <a:gd name="T88" fmla="*/ 549006530 w 5574"/>
                      <a:gd name="T89" fmla="*/ 549148308 h 2886"/>
                      <a:gd name="T90" fmla="*/ 549006530 w 5574"/>
                      <a:gd name="T91" fmla="*/ 549148308 h 2886"/>
                      <a:gd name="T92" fmla="*/ 549006530 w 5574"/>
                      <a:gd name="T93" fmla="*/ 549148308 h 2886"/>
                      <a:gd name="T94" fmla="*/ 549006530 w 5574"/>
                      <a:gd name="T95" fmla="*/ 549148308 h 2886"/>
                      <a:gd name="T96" fmla="*/ 549006530 w 5574"/>
                      <a:gd name="T97" fmla="*/ 549148308 h 2886"/>
                      <a:gd name="T98" fmla="*/ 549006530 w 5574"/>
                      <a:gd name="T99" fmla="*/ 549148308 h 2886"/>
                      <a:gd name="T100" fmla="*/ 549006530 w 5574"/>
                      <a:gd name="T101" fmla="*/ 549148308 h 2886"/>
                      <a:gd name="T102" fmla="*/ 549006530 w 5574"/>
                      <a:gd name="T103" fmla="*/ 549148308 h 2886"/>
                      <a:gd name="T104" fmla="*/ 549006530 w 5574"/>
                      <a:gd name="T105" fmla="*/ 549148308 h 2886"/>
                      <a:gd name="T106" fmla="*/ 549006530 w 5574"/>
                      <a:gd name="T107" fmla="*/ 549148308 h 2886"/>
                      <a:gd name="T108" fmla="*/ 549006530 w 5574"/>
                      <a:gd name="T109" fmla="*/ 549148308 h 2886"/>
                      <a:gd name="T110" fmla="*/ 549006530 w 5574"/>
                      <a:gd name="T111" fmla="*/ 549148308 h 2886"/>
                      <a:gd name="T112" fmla="*/ 549006530 w 5574"/>
                      <a:gd name="T113" fmla="*/ 549148308 h 2886"/>
                      <a:gd name="T114" fmla="*/ 549006530 w 5574"/>
                      <a:gd name="T115" fmla="*/ 549148308 h 2886"/>
                      <a:gd name="T116" fmla="*/ 549006530 w 5574"/>
                      <a:gd name="T117" fmla="*/ 549148308 h 2886"/>
                      <a:gd name="T118" fmla="*/ 549006530 w 5574"/>
                      <a:gd name="T119" fmla="*/ 549148308 h 2886"/>
                      <a:gd name="T120" fmla="*/ 549006530 w 5574"/>
                      <a:gd name="T121" fmla="*/ 549148308 h 2886"/>
                      <a:gd name="T122" fmla="*/ 549006530 w 5574"/>
                      <a:gd name="T123" fmla="*/ 549148308 h 2886"/>
                      <a:gd name="T124" fmla="*/ 549006530 w 5574"/>
                      <a:gd name="T125" fmla="*/ 549148308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rgbClr val="C0C0C0"/>
                  </a:solidFill>
                  <a:ln w="3175" algn="ctr">
                    <a:solidFill>
                      <a:schemeClr val="bg1"/>
                    </a:solidFill>
                    <a:round/>
                    <a:headEnd/>
                    <a:tailEnd/>
                  </a:ln>
                </p:spPr>
                <p:txBody>
                  <a:bodyPr/>
                  <a:lstStyle/>
                  <a:p>
                    <a:endParaRPr lang="es-ES"/>
                  </a:p>
                </p:txBody>
              </p:sp>
              <p:sp>
                <p:nvSpPr>
                  <p:cNvPr id="72840" name="Belize"/>
                  <p:cNvSpPr>
                    <a:spLocks/>
                  </p:cNvSpPr>
                  <p:nvPr/>
                </p:nvSpPr>
                <p:spPr bwMode="auto">
                  <a:xfrm>
                    <a:off x="1047" y="1929"/>
                    <a:ext cx="28" cy="54"/>
                  </a:xfrm>
                  <a:custGeom>
                    <a:avLst/>
                    <a:gdLst>
                      <a:gd name="T0" fmla="*/ 556754730 w 108"/>
                      <a:gd name="T1" fmla="*/ 552209789 h 210"/>
                      <a:gd name="T2" fmla="*/ 556754730 w 108"/>
                      <a:gd name="T3" fmla="*/ 552209789 h 210"/>
                      <a:gd name="T4" fmla="*/ 556754730 w 108"/>
                      <a:gd name="T5" fmla="*/ 552209789 h 210"/>
                      <a:gd name="T6" fmla="*/ 556754730 w 108"/>
                      <a:gd name="T7" fmla="*/ 552209789 h 210"/>
                      <a:gd name="T8" fmla="*/ 556754730 w 108"/>
                      <a:gd name="T9" fmla="*/ 552209789 h 210"/>
                      <a:gd name="T10" fmla="*/ 556754730 w 108"/>
                      <a:gd name="T11" fmla="*/ 0 h 210"/>
                      <a:gd name="T12" fmla="*/ 556754730 w 108"/>
                      <a:gd name="T13" fmla="*/ 552209789 h 210"/>
                      <a:gd name="T14" fmla="*/ 556754730 w 108"/>
                      <a:gd name="T15" fmla="*/ 552209789 h 210"/>
                      <a:gd name="T16" fmla="*/ 556754730 w 108"/>
                      <a:gd name="T17" fmla="*/ 552209789 h 210"/>
                      <a:gd name="T18" fmla="*/ 556754730 w 108"/>
                      <a:gd name="T19" fmla="*/ 552209789 h 210"/>
                      <a:gd name="T20" fmla="*/ 556754730 w 108"/>
                      <a:gd name="T21" fmla="*/ 552209789 h 210"/>
                      <a:gd name="T22" fmla="*/ 556754730 w 108"/>
                      <a:gd name="T23" fmla="*/ 552209789 h 210"/>
                      <a:gd name="T24" fmla="*/ 556754730 w 108"/>
                      <a:gd name="T25" fmla="*/ 552209789 h 210"/>
                      <a:gd name="T26" fmla="*/ 556754730 w 108"/>
                      <a:gd name="T27" fmla="*/ 552209789 h 210"/>
                      <a:gd name="T28" fmla="*/ 556754730 w 108"/>
                      <a:gd name="T29" fmla="*/ 552209789 h 210"/>
                      <a:gd name="T30" fmla="*/ 556754730 w 108"/>
                      <a:gd name="T31" fmla="*/ 552209789 h 210"/>
                      <a:gd name="T32" fmla="*/ 556754730 w 108"/>
                      <a:gd name="T33" fmla="*/ 552209789 h 210"/>
                      <a:gd name="T34" fmla="*/ 556754730 w 108"/>
                      <a:gd name="T35" fmla="*/ 552209789 h 210"/>
                      <a:gd name="T36" fmla="*/ 0 w 108"/>
                      <a:gd name="T37" fmla="*/ 552209789 h 210"/>
                      <a:gd name="T38" fmla="*/ 556754730 w 108"/>
                      <a:gd name="T39" fmla="*/ 552209789 h 210"/>
                      <a:gd name="T40" fmla="*/ 556754730 w 108"/>
                      <a:gd name="T41" fmla="*/ 552209789 h 210"/>
                      <a:gd name="T42" fmla="*/ 556754730 w 108"/>
                      <a:gd name="T43" fmla="*/ 552209789 h 210"/>
                      <a:gd name="T44" fmla="*/ 556754730 w 108"/>
                      <a:gd name="T45" fmla="*/ 552209789 h 210"/>
                      <a:gd name="T46" fmla="*/ 556754730 w 108"/>
                      <a:gd name="T47" fmla="*/ 552209789 h 210"/>
                      <a:gd name="T48" fmla="*/ 556754730 w 108"/>
                      <a:gd name="T49" fmla="*/ 552209789 h 210"/>
                      <a:gd name="T50" fmla="*/ 556754730 w 108"/>
                      <a:gd name="T51" fmla="*/ 552209789 h 210"/>
                      <a:gd name="T52" fmla="*/ 556754730 w 108"/>
                      <a:gd name="T53" fmla="*/ 552209789 h 210"/>
                      <a:gd name="T54" fmla="*/ 556754730 w 108"/>
                      <a:gd name="T55" fmla="*/ 552209789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rgbClr val="C0C0C0"/>
                  </a:solidFill>
                  <a:ln w="3175" algn="ctr">
                    <a:solidFill>
                      <a:schemeClr val="bg1"/>
                    </a:solidFill>
                    <a:round/>
                    <a:headEnd/>
                    <a:tailEnd/>
                  </a:ln>
                </p:spPr>
                <p:txBody>
                  <a:bodyPr/>
                  <a:lstStyle/>
                  <a:p>
                    <a:endParaRPr lang="es-ES"/>
                  </a:p>
                </p:txBody>
              </p:sp>
            </p:grpSp>
            <p:grpSp>
              <p:nvGrpSpPr>
                <p:cNvPr id="72804" name="Group 1124"/>
                <p:cNvGrpSpPr>
                  <a:grpSpLocks/>
                </p:cNvGrpSpPr>
                <p:nvPr/>
              </p:nvGrpSpPr>
              <p:grpSpPr bwMode="auto">
                <a:xfrm>
                  <a:off x="1862138" y="3259138"/>
                  <a:ext cx="1346200" cy="2214563"/>
                  <a:chOff x="1173" y="2053"/>
                  <a:chExt cx="848" cy="1395"/>
                </a:xfrm>
              </p:grpSpPr>
              <p:sp>
                <p:nvSpPr>
                  <p:cNvPr id="72810" name="Venezuela"/>
                  <p:cNvSpPr>
                    <a:spLocks noEditPoints="1"/>
                  </p:cNvSpPr>
                  <p:nvPr/>
                </p:nvSpPr>
                <p:spPr bwMode="auto">
                  <a:xfrm>
                    <a:off x="1323" y="2059"/>
                    <a:ext cx="244" cy="238"/>
                  </a:xfrm>
                  <a:custGeom>
                    <a:avLst/>
                    <a:gdLst>
                      <a:gd name="T0" fmla="*/ 549251311 w 954"/>
                      <a:gd name="T1" fmla="*/ 549570809 h 930"/>
                      <a:gd name="T2" fmla="*/ 549251311 w 954"/>
                      <a:gd name="T3" fmla="*/ 549570809 h 930"/>
                      <a:gd name="T4" fmla="*/ 549251311 w 954"/>
                      <a:gd name="T5" fmla="*/ 549570809 h 930"/>
                      <a:gd name="T6" fmla="*/ 549251311 w 954"/>
                      <a:gd name="T7" fmla="*/ 549570809 h 930"/>
                      <a:gd name="T8" fmla="*/ 549251311 w 954"/>
                      <a:gd name="T9" fmla="*/ 549570809 h 930"/>
                      <a:gd name="T10" fmla="*/ 549251311 w 954"/>
                      <a:gd name="T11" fmla="*/ 549570809 h 930"/>
                      <a:gd name="T12" fmla="*/ 549251311 w 954"/>
                      <a:gd name="T13" fmla="*/ 549570809 h 930"/>
                      <a:gd name="T14" fmla="*/ 549251311 w 954"/>
                      <a:gd name="T15" fmla="*/ 549570809 h 930"/>
                      <a:gd name="T16" fmla="*/ 549251311 w 954"/>
                      <a:gd name="T17" fmla="*/ 549570809 h 930"/>
                      <a:gd name="T18" fmla="*/ 549251311 w 954"/>
                      <a:gd name="T19" fmla="*/ 549570809 h 930"/>
                      <a:gd name="T20" fmla="*/ 549251311 w 954"/>
                      <a:gd name="T21" fmla="*/ 549570809 h 930"/>
                      <a:gd name="T22" fmla="*/ 549251311 w 954"/>
                      <a:gd name="T23" fmla="*/ 549570809 h 930"/>
                      <a:gd name="T24" fmla="*/ 549251311 w 954"/>
                      <a:gd name="T25" fmla="*/ 549570809 h 930"/>
                      <a:gd name="T26" fmla="*/ 549251311 w 954"/>
                      <a:gd name="T27" fmla="*/ 549570809 h 930"/>
                      <a:gd name="T28" fmla="*/ 549251311 w 954"/>
                      <a:gd name="T29" fmla="*/ 549570809 h 930"/>
                      <a:gd name="T30" fmla="*/ 549251311 w 954"/>
                      <a:gd name="T31" fmla="*/ 549570809 h 930"/>
                      <a:gd name="T32" fmla="*/ 549251311 w 954"/>
                      <a:gd name="T33" fmla="*/ 549570809 h 930"/>
                      <a:gd name="T34" fmla="*/ 549251311 w 954"/>
                      <a:gd name="T35" fmla="*/ 549570809 h 930"/>
                      <a:gd name="T36" fmla="*/ 549251311 w 954"/>
                      <a:gd name="T37" fmla="*/ 549570809 h 930"/>
                      <a:gd name="T38" fmla="*/ 549251311 w 954"/>
                      <a:gd name="T39" fmla="*/ 549570809 h 930"/>
                      <a:gd name="T40" fmla="*/ 549251311 w 954"/>
                      <a:gd name="T41" fmla="*/ 549570809 h 930"/>
                      <a:gd name="T42" fmla="*/ 549251311 w 954"/>
                      <a:gd name="T43" fmla="*/ 549570809 h 930"/>
                      <a:gd name="T44" fmla="*/ 549251311 w 954"/>
                      <a:gd name="T45" fmla="*/ 549570809 h 930"/>
                      <a:gd name="T46" fmla="*/ 549251311 w 954"/>
                      <a:gd name="T47" fmla="*/ 549570809 h 930"/>
                      <a:gd name="T48" fmla="*/ 549251311 w 954"/>
                      <a:gd name="T49" fmla="*/ 549570809 h 930"/>
                      <a:gd name="T50" fmla="*/ 0 w 954"/>
                      <a:gd name="T51" fmla="*/ 549570809 h 930"/>
                      <a:gd name="T52" fmla="*/ 549251311 w 954"/>
                      <a:gd name="T53" fmla="*/ 549570809 h 930"/>
                      <a:gd name="T54" fmla="*/ 549251311 w 954"/>
                      <a:gd name="T55" fmla="*/ 549570809 h 930"/>
                      <a:gd name="T56" fmla="*/ 549251311 w 954"/>
                      <a:gd name="T57" fmla="*/ 549570809 h 930"/>
                      <a:gd name="T58" fmla="*/ 549251311 w 954"/>
                      <a:gd name="T59" fmla="*/ 549570809 h 930"/>
                      <a:gd name="T60" fmla="*/ 549251311 w 954"/>
                      <a:gd name="T61" fmla="*/ 549570809 h 930"/>
                      <a:gd name="T62" fmla="*/ 549251311 w 954"/>
                      <a:gd name="T63" fmla="*/ 549570809 h 930"/>
                      <a:gd name="T64" fmla="*/ 549251311 w 954"/>
                      <a:gd name="T65" fmla="*/ 549570809 h 930"/>
                      <a:gd name="T66" fmla="*/ 549251311 w 954"/>
                      <a:gd name="T67" fmla="*/ 549570809 h 930"/>
                      <a:gd name="T68" fmla="*/ 549251311 w 954"/>
                      <a:gd name="T69" fmla="*/ 549570809 h 930"/>
                      <a:gd name="T70" fmla="*/ 549251311 w 954"/>
                      <a:gd name="T71" fmla="*/ 549570809 h 930"/>
                      <a:gd name="T72" fmla="*/ 549251311 w 954"/>
                      <a:gd name="T73" fmla="*/ 549570809 h 930"/>
                      <a:gd name="T74" fmla="*/ 549251311 w 954"/>
                      <a:gd name="T75" fmla="*/ 549570809 h 930"/>
                      <a:gd name="T76" fmla="*/ 549251311 w 954"/>
                      <a:gd name="T77" fmla="*/ 549570809 h 930"/>
                      <a:gd name="T78" fmla="*/ 549251311 w 954"/>
                      <a:gd name="T79" fmla="*/ 549570809 h 930"/>
                      <a:gd name="T80" fmla="*/ 549251311 w 954"/>
                      <a:gd name="T81" fmla="*/ 549570809 h 930"/>
                      <a:gd name="T82" fmla="*/ 549251311 w 954"/>
                      <a:gd name="T83" fmla="*/ 549570809 h 930"/>
                      <a:gd name="T84" fmla="*/ 549251311 w 954"/>
                      <a:gd name="T85" fmla="*/ 549570809 h 930"/>
                      <a:gd name="T86" fmla="*/ 549251311 w 954"/>
                      <a:gd name="T87" fmla="*/ 549570809 h 930"/>
                      <a:gd name="T88" fmla="*/ 549251311 w 954"/>
                      <a:gd name="T89" fmla="*/ 549570809 h 930"/>
                      <a:gd name="T90" fmla="*/ 549251311 w 954"/>
                      <a:gd name="T91" fmla="*/ 549570809 h 930"/>
                      <a:gd name="T92" fmla="*/ 549251311 w 954"/>
                      <a:gd name="T93" fmla="*/ 549570809 h 930"/>
                      <a:gd name="T94" fmla="*/ 549251311 w 954"/>
                      <a:gd name="T95" fmla="*/ 549570809 h 930"/>
                      <a:gd name="T96" fmla="*/ 549251311 w 954"/>
                      <a:gd name="T97" fmla="*/ 549570809 h 930"/>
                      <a:gd name="T98" fmla="*/ 549251311 w 954"/>
                      <a:gd name="T99" fmla="*/ 549570809 h 930"/>
                      <a:gd name="T100" fmla="*/ 549251311 w 954"/>
                      <a:gd name="T101" fmla="*/ 549570809 h 930"/>
                      <a:gd name="T102" fmla="*/ 549251311 w 954"/>
                      <a:gd name="T103" fmla="*/ 549570809 h 930"/>
                      <a:gd name="T104" fmla="*/ 549251311 w 954"/>
                      <a:gd name="T105" fmla="*/ 549570809 h 930"/>
                      <a:gd name="T106" fmla="*/ 549251311 w 954"/>
                      <a:gd name="T107" fmla="*/ 549570809 h 930"/>
                      <a:gd name="T108" fmla="*/ 549251311 w 954"/>
                      <a:gd name="T109" fmla="*/ 549570809 h 930"/>
                      <a:gd name="T110" fmla="*/ 549251311 w 954"/>
                      <a:gd name="T111" fmla="*/ 549570809 h 930"/>
                      <a:gd name="T112" fmla="*/ 549251311 w 954"/>
                      <a:gd name="T113" fmla="*/ 549570809 h 930"/>
                      <a:gd name="T114" fmla="*/ 549251311 w 954"/>
                      <a:gd name="T115" fmla="*/ 549570809 h 930"/>
                      <a:gd name="T116" fmla="*/ 549251311 w 954"/>
                      <a:gd name="T117" fmla="*/ 549570809 h 930"/>
                      <a:gd name="T118" fmla="*/ 549251311 w 954"/>
                      <a:gd name="T119" fmla="*/ 549570809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rgbClr val="C0C0C0"/>
                  </a:solidFill>
                  <a:ln w="3175" algn="ctr">
                    <a:solidFill>
                      <a:schemeClr val="bg1"/>
                    </a:solidFill>
                    <a:round/>
                    <a:headEnd/>
                    <a:tailEnd/>
                  </a:ln>
                </p:spPr>
                <p:txBody>
                  <a:bodyPr/>
                  <a:lstStyle/>
                  <a:p>
                    <a:endParaRPr lang="es-ES"/>
                  </a:p>
                </p:txBody>
              </p:sp>
              <p:sp>
                <p:nvSpPr>
                  <p:cNvPr id="72811" name="Uruguay"/>
                  <p:cNvSpPr>
                    <a:spLocks/>
                  </p:cNvSpPr>
                  <p:nvPr/>
                </p:nvSpPr>
                <p:spPr bwMode="auto">
                  <a:xfrm>
                    <a:off x="1648" y="2931"/>
                    <a:ext cx="94" cy="98"/>
                  </a:xfrm>
                  <a:custGeom>
                    <a:avLst/>
                    <a:gdLst>
                      <a:gd name="T0" fmla="*/ 551539201 w 366"/>
                      <a:gd name="T1" fmla="*/ 548055418 h 384"/>
                      <a:gd name="T2" fmla="*/ 551539201 w 366"/>
                      <a:gd name="T3" fmla="*/ 548055418 h 384"/>
                      <a:gd name="T4" fmla="*/ 551539201 w 366"/>
                      <a:gd name="T5" fmla="*/ 548055418 h 384"/>
                      <a:gd name="T6" fmla="*/ 551539201 w 366"/>
                      <a:gd name="T7" fmla="*/ 548055418 h 384"/>
                      <a:gd name="T8" fmla="*/ 551539201 w 366"/>
                      <a:gd name="T9" fmla="*/ 548055418 h 384"/>
                      <a:gd name="T10" fmla="*/ 551539201 w 366"/>
                      <a:gd name="T11" fmla="*/ 548055418 h 384"/>
                      <a:gd name="T12" fmla="*/ 551539201 w 366"/>
                      <a:gd name="T13" fmla="*/ 548055418 h 384"/>
                      <a:gd name="T14" fmla="*/ 551539201 w 366"/>
                      <a:gd name="T15" fmla="*/ 548055418 h 384"/>
                      <a:gd name="T16" fmla="*/ 551539201 w 366"/>
                      <a:gd name="T17" fmla="*/ 548055418 h 384"/>
                      <a:gd name="T18" fmla="*/ 551539201 w 366"/>
                      <a:gd name="T19" fmla="*/ 548055418 h 384"/>
                      <a:gd name="T20" fmla="*/ 551539201 w 366"/>
                      <a:gd name="T21" fmla="*/ 548055418 h 384"/>
                      <a:gd name="T22" fmla="*/ 551539201 w 366"/>
                      <a:gd name="T23" fmla="*/ 548055418 h 384"/>
                      <a:gd name="T24" fmla="*/ 551539201 w 366"/>
                      <a:gd name="T25" fmla="*/ 548055418 h 384"/>
                      <a:gd name="T26" fmla="*/ 551539201 w 366"/>
                      <a:gd name="T27" fmla="*/ 548055418 h 384"/>
                      <a:gd name="T28" fmla="*/ 551539201 w 366"/>
                      <a:gd name="T29" fmla="*/ 548055418 h 384"/>
                      <a:gd name="T30" fmla="*/ 551539201 w 366"/>
                      <a:gd name="T31" fmla="*/ 548055418 h 384"/>
                      <a:gd name="T32" fmla="*/ 551539201 w 366"/>
                      <a:gd name="T33" fmla="*/ 548055418 h 384"/>
                      <a:gd name="T34" fmla="*/ 551539201 w 366"/>
                      <a:gd name="T35" fmla="*/ 548055418 h 384"/>
                      <a:gd name="T36" fmla="*/ 551539201 w 366"/>
                      <a:gd name="T37" fmla="*/ 548055418 h 384"/>
                      <a:gd name="T38" fmla="*/ 551539201 w 366"/>
                      <a:gd name="T39" fmla="*/ 548055418 h 384"/>
                      <a:gd name="T40" fmla="*/ 551539201 w 366"/>
                      <a:gd name="T41" fmla="*/ 548055418 h 384"/>
                      <a:gd name="T42" fmla="*/ 551539201 w 366"/>
                      <a:gd name="T43" fmla="*/ 548055418 h 384"/>
                      <a:gd name="T44" fmla="*/ 551539201 w 366"/>
                      <a:gd name="T45" fmla="*/ 0 h 384"/>
                      <a:gd name="T46" fmla="*/ 551539201 w 366"/>
                      <a:gd name="T47" fmla="*/ 548055418 h 384"/>
                      <a:gd name="T48" fmla="*/ 551539201 w 366"/>
                      <a:gd name="T49" fmla="*/ 548055418 h 384"/>
                      <a:gd name="T50" fmla="*/ 0 w 366"/>
                      <a:gd name="T51" fmla="*/ 548055418 h 384"/>
                      <a:gd name="T52" fmla="*/ 551539201 w 366"/>
                      <a:gd name="T53" fmla="*/ 548055418 h 384"/>
                      <a:gd name="T54" fmla="*/ 551539201 w 366"/>
                      <a:gd name="T55" fmla="*/ 548055418 h 384"/>
                      <a:gd name="T56" fmla="*/ 551539201 w 366"/>
                      <a:gd name="T57" fmla="*/ 548055418 h 384"/>
                      <a:gd name="T58" fmla="*/ 551539201 w 366"/>
                      <a:gd name="T59" fmla="*/ 548055418 h 384"/>
                      <a:gd name="T60" fmla="*/ 551539201 w 366"/>
                      <a:gd name="T61" fmla="*/ 548055418 h 384"/>
                      <a:gd name="T62" fmla="*/ 551539201 w 366"/>
                      <a:gd name="T63" fmla="*/ 548055418 h 384"/>
                      <a:gd name="T64" fmla="*/ 551539201 w 366"/>
                      <a:gd name="T65" fmla="*/ 548055418 h 384"/>
                      <a:gd name="T66" fmla="*/ 551539201 w 366"/>
                      <a:gd name="T67" fmla="*/ 548055418 h 384"/>
                      <a:gd name="T68" fmla="*/ 551539201 w 366"/>
                      <a:gd name="T69" fmla="*/ 548055418 h 384"/>
                      <a:gd name="T70" fmla="*/ 551539201 w 366"/>
                      <a:gd name="T71" fmla="*/ 548055418 h 384"/>
                      <a:gd name="T72" fmla="*/ 551539201 w 366"/>
                      <a:gd name="T73" fmla="*/ 548055418 h 384"/>
                      <a:gd name="T74" fmla="*/ 551539201 w 366"/>
                      <a:gd name="T75" fmla="*/ 548055418 h 384"/>
                      <a:gd name="T76" fmla="*/ 551539201 w 366"/>
                      <a:gd name="T77" fmla="*/ 548055418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rgbClr val="C0C0C0"/>
                  </a:solidFill>
                  <a:ln w="3175" algn="ctr">
                    <a:solidFill>
                      <a:schemeClr val="bg1"/>
                    </a:solidFill>
                    <a:round/>
                    <a:headEnd/>
                    <a:tailEnd/>
                  </a:ln>
                </p:spPr>
                <p:txBody>
                  <a:bodyPr/>
                  <a:lstStyle/>
                  <a:p>
                    <a:endParaRPr lang="es-ES"/>
                  </a:p>
                </p:txBody>
              </p:sp>
              <p:sp>
                <p:nvSpPr>
                  <p:cNvPr id="72812" name="Suriname"/>
                  <p:cNvSpPr>
                    <a:spLocks/>
                  </p:cNvSpPr>
                  <p:nvPr/>
                </p:nvSpPr>
                <p:spPr bwMode="auto">
                  <a:xfrm>
                    <a:off x="1596" y="2187"/>
                    <a:ext cx="75" cy="86"/>
                  </a:xfrm>
                  <a:custGeom>
                    <a:avLst/>
                    <a:gdLst>
                      <a:gd name="T0" fmla="*/ 547827103 w 294"/>
                      <a:gd name="T1" fmla="*/ 549653222 h 336"/>
                      <a:gd name="T2" fmla="*/ 547827103 w 294"/>
                      <a:gd name="T3" fmla="*/ 549653222 h 336"/>
                      <a:gd name="T4" fmla="*/ 547827103 w 294"/>
                      <a:gd name="T5" fmla="*/ 549653222 h 336"/>
                      <a:gd name="T6" fmla="*/ 0 w 294"/>
                      <a:gd name="T7" fmla="*/ 549653222 h 336"/>
                      <a:gd name="T8" fmla="*/ 547827103 w 294"/>
                      <a:gd name="T9" fmla="*/ 549653222 h 336"/>
                      <a:gd name="T10" fmla="*/ 547827103 w 294"/>
                      <a:gd name="T11" fmla="*/ 549653222 h 336"/>
                      <a:gd name="T12" fmla="*/ 547827103 w 294"/>
                      <a:gd name="T13" fmla="*/ 549653222 h 336"/>
                      <a:gd name="T14" fmla="*/ 547827103 w 294"/>
                      <a:gd name="T15" fmla="*/ 549653222 h 336"/>
                      <a:gd name="T16" fmla="*/ 547827103 w 294"/>
                      <a:gd name="T17" fmla="*/ 549653222 h 336"/>
                      <a:gd name="T18" fmla="*/ 547827103 w 294"/>
                      <a:gd name="T19" fmla="*/ 549653222 h 336"/>
                      <a:gd name="T20" fmla="*/ 547827103 w 294"/>
                      <a:gd name="T21" fmla="*/ 549653222 h 336"/>
                      <a:gd name="T22" fmla="*/ 547827103 w 294"/>
                      <a:gd name="T23" fmla="*/ 549653222 h 336"/>
                      <a:gd name="T24" fmla="*/ 547827103 w 294"/>
                      <a:gd name="T25" fmla="*/ 549653222 h 336"/>
                      <a:gd name="T26" fmla="*/ 547827103 w 294"/>
                      <a:gd name="T27" fmla="*/ 549653222 h 336"/>
                      <a:gd name="T28" fmla="*/ 547827103 w 294"/>
                      <a:gd name="T29" fmla="*/ 549653222 h 336"/>
                      <a:gd name="T30" fmla="*/ 547827103 w 294"/>
                      <a:gd name="T31" fmla="*/ 549653222 h 336"/>
                      <a:gd name="T32" fmla="*/ 547827103 w 294"/>
                      <a:gd name="T33" fmla="*/ 549653222 h 336"/>
                      <a:gd name="T34" fmla="*/ 547827103 w 294"/>
                      <a:gd name="T35" fmla="*/ 549653222 h 336"/>
                      <a:gd name="T36" fmla="*/ 547827103 w 294"/>
                      <a:gd name="T37" fmla="*/ 549653222 h 336"/>
                      <a:gd name="T38" fmla="*/ 547827103 w 294"/>
                      <a:gd name="T39" fmla="*/ 549653222 h 336"/>
                      <a:gd name="T40" fmla="*/ 547827103 w 294"/>
                      <a:gd name="T41" fmla="*/ 549653222 h 336"/>
                      <a:gd name="T42" fmla="*/ 547827103 w 294"/>
                      <a:gd name="T43" fmla="*/ 549653222 h 336"/>
                      <a:gd name="T44" fmla="*/ 547827103 w 294"/>
                      <a:gd name="T45" fmla="*/ 549653222 h 336"/>
                      <a:gd name="T46" fmla="*/ 547827103 w 294"/>
                      <a:gd name="T47" fmla="*/ 549653222 h 336"/>
                      <a:gd name="T48" fmla="*/ 547827103 w 294"/>
                      <a:gd name="T49" fmla="*/ 549653222 h 336"/>
                      <a:gd name="T50" fmla="*/ 547827103 w 294"/>
                      <a:gd name="T51" fmla="*/ 549653222 h 336"/>
                      <a:gd name="T52" fmla="*/ 547827103 w 294"/>
                      <a:gd name="T53" fmla="*/ 549653222 h 336"/>
                      <a:gd name="T54" fmla="*/ 547827103 w 294"/>
                      <a:gd name="T55" fmla="*/ 549653222 h 336"/>
                      <a:gd name="T56" fmla="*/ 547827103 w 294"/>
                      <a:gd name="T57" fmla="*/ 549653222 h 336"/>
                      <a:gd name="T58" fmla="*/ 547827103 w 294"/>
                      <a:gd name="T59" fmla="*/ 549653222 h 336"/>
                      <a:gd name="T60" fmla="*/ 547827103 w 294"/>
                      <a:gd name="T61" fmla="*/ 549653222 h 336"/>
                      <a:gd name="T62" fmla="*/ 547827103 w 294"/>
                      <a:gd name="T63" fmla="*/ 549653222 h 336"/>
                      <a:gd name="T64" fmla="*/ 547827103 w 294"/>
                      <a:gd name="T65" fmla="*/ 549653222 h 336"/>
                      <a:gd name="T66" fmla="*/ 547827103 w 294"/>
                      <a:gd name="T67" fmla="*/ 549653222 h 336"/>
                      <a:gd name="T68" fmla="*/ 547827103 w 294"/>
                      <a:gd name="T69" fmla="*/ 549653222 h 336"/>
                      <a:gd name="T70" fmla="*/ 547827103 w 294"/>
                      <a:gd name="T71" fmla="*/ 0 h 336"/>
                      <a:gd name="T72" fmla="*/ 547827103 w 294"/>
                      <a:gd name="T73" fmla="*/ 549653222 h 336"/>
                      <a:gd name="T74" fmla="*/ 547827103 w 294"/>
                      <a:gd name="T75" fmla="*/ 549653222 h 336"/>
                      <a:gd name="T76" fmla="*/ 547827103 w 294"/>
                      <a:gd name="T77" fmla="*/ 549653222 h 336"/>
                      <a:gd name="T78" fmla="*/ 547827103 w 294"/>
                      <a:gd name="T79" fmla="*/ 549653222 h 336"/>
                      <a:gd name="T80" fmla="*/ 547827103 w 294"/>
                      <a:gd name="T81" fmla="*/ 549653222 h 336"/>
                      <a:gd name="T82" fmla="*/ 547827103 w 294"/>
                      <a:gd name="T83" fmla="*/ 549653222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rgbClr val="C0C0C0"/>
                  </a:solidFill>
                  <a:ln w="3175" algn="ctr">
                    <a:solidFill>
                      <a:schemeClr val="bg1"/>
                    </a:solidFill>
                    <a:round/>
                    <a:headEnd/>
                    <a:tailEnd/>
                  </a:ln>
                </p:spPr>
                <p:txBody>
                  <a:bodyPr/>
                  <a:lstStyle/>
                  <a:p>
                    <a:endParaRPr lang="es-ES"/>
                  </a:p>
                </p:txBody>
              </p:sp>
              <p:sp>
                <p:nvSpPr>
                  <p:cNvPr id="72813" name="Peru"/>
                  <p:cNvSpPr>
                    <a:spLocks/>
                  </p:cNvSpPr>
                  <p:nvPr/>
                </p:nvSpPr>
                <p:spPr bwMode="auto">
                  <a:xfrm>
                    <a:off x="1173" y="2309"/>
                    <a:ext cx="241" cy="381"/>
                  </a:xfrm>
                  <a:custGeom>
                    <a:avLst/>
                    <a:gdLst>
                      <a:gd name="T0" fmla="*/ 549409025 w 942"/>
                      <a:gd name="T1" fmla="*/ 549859413 h 1488"/>
                      <a:gd name="T2" fmla="*/ 549409025 w 942"/>
                      <a:gd name="T3" fmla="*/ 549859413 h 1488"/>
                      <a:gd name="T4" fmla="*/ 549409025 w 942"/>
                      <a:gd name="T5" fmla="*/ 549859413 h 1488"/>
                      <a:gd name="T6" fmla="*/ 549409025 w 942"/>
                      <a:gd name="T7" fmla="*/ 549859413 h 1488"/>
                      <a:gd name="T8" fmla="*/ 549409025 w 942"/>
                      <a:gd name="T9" fmla="*/ 549859413 h 1488"/>
                      <a:gd name="T10" fmla="*/ 549409025 w 942"/>
                      <a:gd name="T11" fmla="*/ 549859413 h 1488"/>
                      <a:gd name="T12" fmla="*/ 549409025 w 942"/>
                      <a:gd name="T13" fmla="*/ 549859413 h 1488"/>
                      <a:gd name="T14" fmla="*/ 549409025 w 942"/>
                      <a:gd name="T15" fmla="*/ 549859413 h 1488"/>
                      <a:gd name="T16" fmla="*/ 549409025 w 942"/>
                      <a:gd name="T17" fmla="*/ 549859413 h 1488"/>
                      <a:gd name="T18" fmla="*/ 549409025 w 942"/>
                      <a:gd name="T19" fmla="*/ 549859413 h 1488"/>
                      <a:gd name="T20" fmla="*/ 549409025 w 942"/>
                      <a:gd name="T21" fmla="*/ 549859413 h 1488"/>
                      <a:gd name="T22" fmla="*/ 549409025 w 942"/>
                      <a:gd name="T23" fmla="*/ 549859413 h 1488"/>
                      <a:gd name="T24" fmla="*/ 549409025 w 942"/>
                      <a:gd name="T25" fmla="*/ 549859413 h 1488"/>
                      <a:gd name="T26" fmla="*/ 549409025 w 942"/>
                      <a:gd name="T27" fmla="*/ 549859413 h 1488"/>
                      <a:gd name="T28" fmla="*/ 549409025 w 942"/>
                      <a:gd name="T29" fmla="*/ 549859413 h 1488"/>
                      <a:gd name="T30" fmla="*/ 549409025 w 942"/>
                      <a:gd name="T31" fmla="*/ 549859413 h 1488"/>
                      <a:gd name="T32" fmla="*/ 549409025 w 942"/>
                      <a:gd name="T33" fmla="*/ 549859413 h 1488"/>
                      <a:gd name="T34" fmla="*/ 549409025 w 942"/>
                      <a:gd name="T35" fmla="*/ 549859413 h 1488"/>
                      <a:gd name="T36" fmla="*/ 549409025 w 942"/>
                      <a:gd name="T37" fmla="*/ 549859413 h 1488"/>
                      <a:gd name="T38" fmla="*/ 549409025 w 942"/>
                      <a:gd name="T39" fmla="*/ 549859413 h 1488"/>
                      <a:gd name="T40" fmla="*/ 549409025 w 942"/>
                      <a:gd name="T41" fmla="*/ 549859413 h 1488"/>
                      <a:gd name="T42" fmla="*/ 549409025 w 942"/>
                      <a:gd name="T43" fmla="*/ 549859413 h 1488"/>
                      <a:gd name="T44" fmla="*/ 549409025 w 942"/>
                      <a:gd name="T45" fmla="*/ 549859413 h 1488"/>
                      <a:gd name="T46" fmla="*/ 549409025 w 942"/>
                      <a:gd name="T47" fmla="*/ 549859413 h 1488"/>
                      <a:gd name="T48" fmla="*/ 549409025 w 942"/>
                      <a:gd name="T49" fmla="*/ 549859413 h 1488"/>
                      <a:gd name="T50" fmla="*/ 549409025 w 942"/>
                      <a:gd name="T51" fmla="*/ 549859413 h 1488"/>
                      <a:gd name="T52" fmla="*/ 549409025 w 942"/>
                      <a:gd name="T53" fmla="*/ 549859413 h 1488"/>
                      <a:gd name="T54" fmla="*/ 549409025 w 942"/>
                      <a:gd name="T55" fmla="*/ 549859413 h 1488"/>
                      <a:gd name="T56" fmla="*/ 549409025 w 942"/>
                      <a:gd name="T57" fmla="*/ 549859413 h 1488"/>
                      <a:gd name="T58" fmla="*/ 549409025 w 942"/>
                      <a:gd name="T59" fmla="*/ 549859413 h 1488"/>
                      <a:gd name="T60" fmla="*/ 549409025 w 942"/>
                      <a:gd name="T61" fmla="*/ 549859413 h 1488"/>
                      <a:gd name="T62" fmla="*/ 549409025 w 942"/>
                      <a:gd name="T63" fmla="*/ 0 h 1488"/>
                      <a:gd name="T64" fmla="*/ 549409025 w 942"/>
                      <a:gd name="T65" fmla="*/ 549859413 h 1488"/>
                      <a:gd name="T66" fmla="*/ 549409025 w 942"/>
                      <a:gd name="T67" fmla="*/ 549859413 h 1488"/>
                      <a:gd name="T68" fmla="*/ 549409025 w 942"/>
                      <a:gd name="T69" fmla="*/ 549859413 h 1488"/>
                      <a:gd name="T70" fmla="*/ 549409025 w 942"/>
                      <a:gd name="T71" fmla="*/ 549859413 h 1488"/>
                      <a:gd name="T72" fmla="*/ 549409025 w 942"/>
                      <a:gd name="T73" fmla="*/ 549859413 h 1488"/>
                      <a:gd name="T74" fmla="*/ 549409025 w 942"/>
                      <a:gd name="T75" fmla="*/ 549859413 h 1488"/>
                      <a:gd name="T76" fmla="*/ 549409025 w 942"/>
                      <a:gd name="T77" fmla="*/ 549859413 h 1488"/>
                      <a:gd name="T78" fmla="*/ 549409025 w 942"/>
                      <a:gd name="T79" fmla="*/ 549859413 h 1488"/>
                      <a:gd name="T80" fmla="*/ 549409025 w 942"/>
                      <a:gd name="T81" fmla="*/ 549859413 h 1488"/>
                      <a:gd name="T82" fmla="*/ 549409025 w 942"/>
                      <a:gd name="T83" fmla="*/ 549859413 h 1488"/>
                      <a:gd name="T84" fmla="*/ 0 w 942"/>
                      <a:gd name="T85" fmla="*/ 549859413 h 1488"/>
                      <a:gd name="T86" fmla="*/ 549409025 w 942"/>
                      <a:gd name="T87" fmla="*/ 549859413 h 1488"/>
                      <a:gd name="T88" fmla="*/ 549409025 w 942"/>
                      <a:gd name="T89" fmla="*/ 549859413 h 1488"/>
                      <a:gd name="T90" fmla="*/ 549409025 w 942"/>
                      <a:gd name="T91" fmla="*/ 549859413 h 1488"/>
                      <a:gd name="T92" fmla="*/ 549409025 w 942"/>
                      <a:gd name="T93" fmla="*/ 549859413 h 1488"/>
                      <a:gd name="T94" fmla="*/ 549409025 w 942"/>
                      <a:gd name="T95" fmla="*/ 549859413 h 1488"/>
                      <a:gd name="T96" fmla="*/ 549409025 w 942"/>
                      <a:gd name="T97" fmla="*/ 549859413 h 1488"/>
                      <a:gd name="T98" fmla="*/ 549409025 w 942"/>
                      <a:gd name="T99" fmla="*/ 549859413 h 1488"/>
                      <a:gd name="T100" fmla="*/ 549409025 w 942"/>
                      <a:gd name="T101" fmla="*/ 549859413 h 1488"/>
                      <a:gd name="T102" fmla="*/ 549409025 w 942"/>
                      <a:gd name="T103" fmla="*/ 549859413 h 1488"/>
                      <a:gd name="T104" fmla="*/ 549409025 w 942"/>
                      <a:gd name="T105" fmla="*/ 549859413 h 1488"/>
                      <a:gd name="T106" fmla="*/ 549409025 w 942"/>
                      <a:gd name="T107" fmla="*/ 549859413 h 1488"/>
                      <a:gd name="T108" fmla="*/ 549409025 w 942"/>
                      <a:gd name="T109" fmla="*/ 549859413 h 1488"/>
                      <a:gd name="T110" fmla="*/ 549409025 w 942"/>
                      <a:gd name="T111" fmla="*/ 549859413 h 1488"/>
                      <a:gd name="T112" fmla="*/ 549409025 w 942"/>
                      <a:gd name="T113" fmla="*/ 549859413 h 1488"/>
                      <a:gd name="T114" fmla="*/ 549409025 w 942"/>
                      <a:gd name="T115" fmla="*/ 549859413 h 1488"/>
                      <a:gd name="T116" fmla="*/ 549409025 w 942"/>
                      <a:gd name="T117" fmla="*/ 549859413 h 1488"/>
                      <a:gd name="T118" fmla="*/ 549409025 w 942"/>
                      <a:gd name="T119" fmla="*/ 549859413 h 1488"/>
                      <a:gd name="T120" fmla="*/ 549409025 w 942"/>
                      <a:gd name="T121" fmla="*/ 549859413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C0C0C0"/>
                  </a:solidFill>
                  <a:ln w="3175" algn="ctr">
                    <a:solidFill>
                      <a:schemeClr val="bg1"/>
                    </a:solidFill>
                    <a:round/>
                    <a:headEnd/>
                    <a:tailEnd/>
                  </a:ln>
                </p:spPr>
                <p:txBody>
                  <a:bodyPr/>
                  <a:lstStyle/>
                  <a:p>
                    <a:endParaRPr lang="es-ES"/>
                  </a:p>
                </p:txBody>
              </p:sp>
              <p:sp>
                <p:nvSpPr>
                  <p:cNvPr id="72814" name="Paraguay"/>
                  <p:cNvSpPr>
                    <a:spLocks/>
                  </p:cNvSpPr>
                  <p:nvPr/>
                </p:nvSpPr>
                <p:spPr bwMode="auto">
                  <a:xfrm>
                    <a:off x="1541" y="2707"/>
                    <a:ext cx="153" cy="173"/>
                  </a:xfrm>
                  <a:custGeom>
                    <a:avLst/>
                    <a:gdLst>
                      <a:gd name="T0" fmla="*/ 547607977 w 600"/>
                      <a:gd name="T1" fmla="*/ 547956414 h 678"/>
                      <a:gd name="T2" fmla="*/ 547607977 w 600"/>
                      <a:gd name="T3" fmla="*/ 547956414 h 678"/>
                      <a:gd name="T4" fmla="*/ 547607977 w 600"/>
                      <a:gd name="T5" fmla="*/ 547956414 h 678"/>
                      <a:gd name="T6" fmla="*/ 547607977 w 600"/>
                      <a:gd name="T7" fmla="*/ 547956414 h 678"/>
                      <a:gd name="T8" fmla="*/ 547607977 w 600"/>
                      <a:gd name="T9" fmla="*/ 547956414 h 678"/>
                      <a:gd name="T10" fmla="*/ 547607977 w 600"/>
                      <a:gd name="T11" fmla="*/ 547956414 h 678"/>
                      <a:gd name="T12" fmla="*/ 547607977 w 600"/>
                      <a:gd name="T13" fmla="*/ 547956414 h 678"/>
                      <a:gd name="T14" fmla="*/ 547607977 w 600"/>
                      <a:gd name="T15" fmla="*/ 547956414 h 678"/>
                      <a:gd name="T16" fmla="*/ 547607977 w 600"/>
                      <a:gd name="T17" fmla="*/ 547956414 h 678"/>
                      <a:gd name="T18" fmla="*/ 547607977 w 600"/>
                      <a:gd name="T19" fmla="*/ 547956414 h 678"/>
                      <a:gd name="T20" fmla="*/ 547607977 w 600"/>
                      <a:gd name="T21" fmla="*/ 547956414 h 678"/>
                      <a:gd name="T22" fmla="*/ 547607977 w 600"/>
                      <a:gd name="T23" fmla="*/ 547956414 h 678"/>
                      <a:gd name="T24" fmla="*/ 547607977 w 600"/>
                      <a:gd name="T25" fmla="*/ 547956414 h 678"/>
                      <a:gd name="T26" fmla="*/ 547607977 w 600"/>
                      <a:gd name="T27" fmla="*/ 547956414 h 678"/>
                      <a:gd name="T28" fmla="*/ 547607977 w 600"/>
                      <a:gd name="T29" fmla="*/ 547956414 h 678"/>
                      <a:gd name="T30" fmla="*/ 547607977 w 600"/>
                      <a:gd name="T31" fmla="*/ 547956414 h 678"/>
                      <a:gd name="T32" fmla="*/ 547607977 w 600"/>
                      <a:gd name="T33" fmla="*/ 547956414 h 678"/>
                      <a:gd name="T34" fmla="*/ 547607977 w 600"/>
                      <a:gd name="T35" fmla="*/ 547956414 h 678"/>
                      <a:gd name="T36" fmla="*/ 547607977 w 600"/>
                      <a:gd name="T37" fmla="*/ 547956414 h 678"/>
                      <a:gd name="T38" fmla="*/ 547607977 w 600"/>
                      <a:gd name="T39" fmla="*/ 547956414 h 678"/>
                      <a:gd name="T40" fmla="*/ 547607977 w 600"/>
                      <a:gd name="T41" fmla="*/ 547956414 h 678"/>
                      <a:gd name="T42" fmla="*/ 547607977 w 600"/>
                      <a:gd name="T43" fmla="*/ 547956414 h 678"/>
                      <a:gd name="T44" fmla="*/ 547607977 w 600"/>
                      <a:gd name="T45" fmla="*/ 547956414 h 678"/>
                      <a:gd name="T46" fmla="*/ 547607977 w 600"/>
                      <a:gd name="T47" fmla="*/ 547956414 h 678"/>
                      <a:gd name="T48" fmla="*/ 547607977 w 600"/>
                      <a:gd name="T49" fmla="*/ 547956414 h 678"/>
                      <a:gd name="T50" fmla="*/ 547607977 w 600"/>
                      <a:gd name="T51" fmla="*/ 547956414 h 678"/>
                      <a:gd name="T52" fmla="*/ 547607977 w 600"/>
                      <a:gd name="T53" fmla="*/ 0 h 678"/>
                      <a:gd name="T54" fmla="*/ 547607977 w 600"/>
                      <a:gd name="T55" fmla="*/ 547956414 h 678"/>
                      <a:gd name="T56" fmla="*/ 547607977 w 600"/>
                      <a:gd name="T57" fmla="*/ 547956414 h 678"/>
                      <a:gd name="T58" fmla="*/ 0 w 600"/>
                      <a:gd name="T59" fmla="*/ 547956414 h 678"/>
                      <a:gd name="T60" fmla="*/ 547607977 w 600"/>
                      <a:gd name="T61" fmla="*/ 547956414 h 678"/>
                      <a:gd name="T62" fmla="*/ 547607977 w 600"/>
                      <a:gd name="T63" fmla="*/ 547956414 h 678"/>
                      <a:gd name="T64" fmla="*/ 547607977 w 600"/>
                      <a:gd name="T65" fmla="*/ 547956414 h 678"/>
                      <a:gd name="T66" fmla="*/ 547607977 w 600"/>
                      <a:gd name="T67" fmla="*/ 547956414 h 678"/>
                      <a:gd name="T68" fmla="*/ 547607977 w 600"/>
                      <a:gd name="T69" fmla="*/ 547956414 h 678"/>
                      <a:gd name="T70" fmla="*/ 547607977 w 600"/>
                      <a:gd name="T71" fmla="*/ 547956414 h 678"/>
                      <a:gd name="T72" fmla="*/ 547607977 w 600"/>
                      <a:gd name="T73" fmla="*/ 547956414 h 678"/>
                      <a:gd name="T74" fmla="*/ 547607977 w 600"/>
                      <a:gd name="T75" fmla="*/ 547956414 h 678"/>
                      <a:gd name="T76" fmla="*/ 547607977 w 600"/>
                      <a:gd name="T77" fmla="*/ 547956414 h 678"/>
                      <a:gd name="T78" fmla="*/ 547607977 w 600"/>
                      <a:gd name="T79" fmla="*/ 547956414 h 678"/>
                      <a:gd name="T80" fmla="*/ 547607977 w 600"/>
                      <a:gd name="T81" fmla="*/ 547956414 h 678"/>
                      <a:gd name="T82" fmla="*/ 547607977 w 600"/>
                      <a:gd name="T83" fmla="*/ 547956414 h 678"/>
                      <a:gd name="T84" fmla="*/ 547607977 w 600"/>
                      <a:gd name="T85" fmla="*/ 547956414 h 678"/>
                      <a:gd name="T86" fmla="*/ 547607977 w 600"/>
                      <a:gd name="T87" fmla="*/ 547956414 h 678"/>
                      <a:gd name="T88" fmla="*/ 547607977 w 600"/>
                      <a:gd name="T89" fmla="*/ 547956414 h 678"/>
                      <a:gd name="T90" fmla="*/ 547607977 w 600"/>
                      <a:gd name="T91" fmla="*/ 547956414 h 678"/>
                      <a:gd name="T92" fmla="*/ 547607977 w 600"/>
                      <a:gd name="T93" fmla="*/ 547956414 h 678"/>
                      <a:gd name="T94" fmla="*/ 547607977 w 600"/>
                      <a:gd name="T95" fmla="*/ 547956414 h 678"/>
                      <a:gd name="T96" fmla="*/ 547607977 w 600"/>
                      <a:gd name="T97" fmla="*/ 547956414 h 678"/>
                      <a:gd name="T98" fmla="*/ 547607977 w 600"/>
                      <a:gd name="T99" fmla="*/ 547956414 h 678"/>
                      <a:gd name="T100" fmla="*/ 547607977 w 600"/>
                      <a:gd name="T101" fmla="*/ 547956414 h 678"/>
                      <a:gd name="T102" fmla="*/ 547607977 w 600"/>
                      <a:gd name="T103" fmla="*/ 547956414 h 678"/>
                      <a:gd name="T104" fmla="*/ 547607977 w 600"/>
                      <a:gd name="T105" fmla="*/ 547956414 h 678"/>
                      <a:gd name="T106" fmla="*/ 547607977 w 600"/>
                      <a:gd name="T107" fmla="*/ 547956414 h 678"/>
                      <a:gd name="T108" fmla="*/ 547607977 w 600"/>
                      <a:gd name="T109" fmla="*/ 547956414 h 678"/>
                      <a:gd name="T110" fmla="*/ 547607977 w 600"/>
                      <a:gd name="T111" fmla="*/ 547956414 h 678"/>
                      <a:gd name="T112" fmla="*/ 547607977 w 600"/>
                      <a:gd name="T113" fmla="*/ 547956414 h 678"/>
                      <a:gd name="T114" fmla="*/ 547607977 w 600"/>
                      <a:gd name="T115" fmla="*/ 547956414 h 678"/>
                      <a:gd name="T116" fmla="*/ 547607977 w 600"/>
                      <a:gd name="T117" fmla="*/ 547956414 h 678"/>
                      <a:gd name="T118" fmla="*/ 547607977 w 600"/>
                      <a:gd name="T119" fmla="*/ 547956414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rgbClr val="C0C0C0"/>
                  </a:solidFill>
                  <a:ln w="3175" algn="ctr">
                    <a:solidFill>
                      <a:schemeClr val="bg1"/>
                    </a:solidFill>
                    <a:round/>
                    <a:headEnd/>
                    <a:tailEnd/>
                  </a:ln>
                </p:spPr>
                <p:txBody>
                  <a:bodyPr/>
                  <a:lstStyle/>
                  <a:p>
                    <a:endParaRPr lang="es-ES"/>
                  </a:p>
                </p:txBody>
              </p:sp>
              <p:sp>
                <p:nvSpPr>
                  <p:cNvPr id="72815" name="Guyane (French Guiana)"/>
                  <p:cNvSpPr>
                    <a:spLocks/>
                  </p:cNvSpPr>
                  <p:nvPr/>
                </p:nvSpPr>
                <p:spPr bwMode="auto">
                  <a:xfrm>
                    <a:off x="1658" y="2191"/>
                    <a:ext cx="52" cy="76"/>
                  </a:xfrm>
                  <a:custGeom>
                    <a:avLst/>
                    <a:gdLst>
                      <a:gd name="T0" fmla="*/ 131048122 w 52"/>
                      <a:gd name="T1" fmla="*/ 80644992 h 76"/>
                      <a:gd name="T2" fmla="*/ 126007803 w 52"/>
                      <a:gd name="T3" fmla="*/ 65524022 h 76"/>
                      <a:gd name="T4" fmla="*/ 120967485 w 52"/>
                      <a:gd name="T5" fmla="*/ 60483736 h 76"/>
                      <a:gd name="T6" fmla="*/ 115927166 w 52"/>
                      <a:gd name="T7" fmla="*/ 55443418 h 76"/>
                      <a:gd name="T8" fmla="*/ 115927166 w 52"/>
                      <a:gd name="T9" fmla="*/ 50403100 h 76"/>
                      <a:gd name="T10" fmla="*/ 100806210 w 52"/>
                      <a:gd name="T11" fmla="*/ 50403100 h 76"/>
                      <a:gd name="T12" fmla="*/ 80645000 w 52"/>
                      <a:gd name="T13" fmla="*/ 15120934 h 76"/>
                      <a:gd name="T14" fmla="*/ 60483742 w 52"/>
                      <a:gd name="T15" fmla="*/ 15120934 h 76"/>
                      <a:gd name="T16" fmla="*/ 55443424 w 52"/>
                      <a:gd name="T17" fmla="*/ 10080624 h 76"/>
                      <a:gd name="T18" fmla="*/ 50403105 w 52"/>
                      <a:gd name="T19" fmla="*/ 10080624 h 76"/>
                      <a:gd name="T20" fmla="*/ 40322500 w 52"/>
                      <a:gd name="T21" fmla="*/ 5040312 h 76"/>
                      <a:gd name="T22" fmla="*/ 35282182 w 52"/>
                      <a:gd name="T23" fmla="*/ 0 h 76"/>
                      <a:gd name="T24" fmla="*/ 30241871 w 52"/>
                      <a:gd name="T25" fmla="*/ 10080624 h 76"/>
                      <a:gd name="T26" fmla="*/ 30241871 w 52"/>
                      <a:gd name="T27" fmla="*/ 25201550 h 76"/>
                      <a:gd name="T28" fmla="*/ 25201553 w 52"/>
                      <a:gd name="T29" fmla="*/ 25201550 h 76"/>
                      <a:gd name="T30" fmla="*/ 20161250 w 52"/>
                      <a:gd name="T31" fmla="*/ 30241868 h 76"/>
                      <a:gd name="T32" fmla="*/ 15120936 w 52"/>
                      <a:gd name="T33" fmla="*/ 35282178 h 76"/>
                      <a:gd name="T34" fmla="*/ 10080625 w 52"/>
                      <a:gd name="T35" fmla="*/ 40322496 h 76"/>
                      <a:gd name="T36" fmla="*/ 5040313 w 52"/>
                      <a:gd name="T37" fmla="*/ 50403100 h 76"/>
                      <a:gd name="T38" fmla="*/ 5040313 w 52"/>
                      <a:gd name="T39" fmla="*/ 70564356 h 76"/>
                      <a:gd name="T40" fmla="*/ 10080625 w 52"/>
                      <a:gd name="T41" fmla="*/ 80644992 h 76"/>
                      <a:gd name="T42" fmla="*/ 10080625 w 52"/>
                      <a:gd name="T43" fmla="*/ 90725564 h 76"/>
                      <a:gd name="T44" fmla="*/ 15120936 w 52"/>
                      <a:gd name="T45" fmla="*/ 100806200 h 76"/>
                      <a:gd name="T46" fmla="*/ 25201553 w 52"/>
                      <a:gd name="T47" fmla="*/ 110886835 h 76"/>
                      <a:gd name="T48" fmla="*/ 30241871 w 52"/>
                      <a:gd name="T49" fmla="*/ 115927153 h 76"/>
                      <a:gd name="T50" fmla="*/ 30241871 w 52"/>
                      <a:gd name="T51" fmla="*/ 120967471 h 76"/>
                      <a:gd name="T52" fmla="*/ 15120936 w 52"/>
                      <a:gd name="T53" fmla="*/ 136088329 h 76"/>
                      <a:gd name="T54" fmla="*/ 20161250 w 52"/>
                      <a:gd name="T55" fmla="*/ 156249601 h 76"/>
                      <a:gd name="T56" fmla="*/ 15120936 w 52"/>
                      <a:gd name="T57" fmla="*/ 161289983 h 76"/>
                      <a:gd name="T58" fmla="*/ 10080625 w 52"/>
                      <a:gd name="T59" fmla="*/ 161289983 h 76"/>
                      <a:gd name="T60" fmla="*/ 10080625 w 52"/>
                      <a:gd name="T61" fmla="*/ 166330237 h 76"/>
                      <a:gd name="T62" fmla="*/ 5040313 w 52"/>
                      <a:gd name="T63" fmla="*/ 171370491 h 76"/>
                      <a:gd name="T64" fmla="*/ 0 w 52"/>
                      <a:gd name="T65" fmla="*/ 181451127 h 76"/>
                      <a:gd name="T66" fmla="*/ 0 w 52"/>
                      <a:gd name="T67" fmla="*/ 181451127 h 76"/>
                      <a:gd name="T68" fmla="*/ 10080625 w 52"/>
                      <a:gd name="T69" fmla="*/ 191531763 h 76"/>
                      <a:gd name="T70" fmla="*/ 25201553 w 52"/>
                      <a:gd name="T71" fmla="*/ 191531763 h 76"/>
                      <a:gd name="T72" fmla="*/ 30241871 w 52"/>
                      <a:gd name="T73" fmla="*/ 186491509 h 76"/>
                      <a:gd name="T74" fmla="*/ 30241871 w 52"/>
                      <a:gd name="T75" fmla="*/ 181451127 h 76"/>
                      <a:gd name="T76" fmla="*/ 35282182 w 52"/>
                      <a:gd name="T77" fmla="*/ 181451127 h 76"/>
                      <a:gd name="T78" fmla="*/ 40322500 w 52"/>
                      <a:gd name="T79" fmla="*/ 181451127 h 76"/>
                      <a:gd name="T80" fmla="*/ 45362787 w 52"/>
                      <a:gd name="T81" fmla="*/ 181451127 h 76"/>
                      <a:gd name="T82" fmla="*/ 50403105 w 52"/>
                      <a:gd name="T83" fmla="*/ 181451127 h 76"/>
                      <a:gd name="T84" fmla="*/ 55443424 w 52"/>
                      <a:gd name="T85" fmla="*/ 181451127 h 76"/>
                      <a:gd name="T86" fmla="*/ 65524061 w 52"/>
                      <a:gd name="T87" fmla="*/ 186491509 h 76"/>
                      <a:gd name="T88" fmla="*/ 75604682 w 52"/>
                      <a:gd name="T89" fmla="*/ 186491509 h 76"/>
                      <a:gd name="T90" fmla="*/ 80645000 w 52"/>
                      <a:gd name="T91" fmla="*/ 181451127 h 76"/>
                      <a:gd name="T92" fmla="*/ 80645000 w 52"/>
                      <a:gd name="T93" fmla="*/ 181451127 h 76"/>
                      <a:gd name="T94" fmla="*/ 100806210 w 52"/>
                      <a:gd name="T95" fmla="*/ 161289983 h 76"/>
                      <a:gd name="T96" fmla="*/ 100806210 w 52"/>
                      <a:gd name="T97" fmla="*/ 151209347 h 76"/>
                      <a:gd name="T98" fmla="*/ 110886847 w 52"/>
                      <a:gd name="T99" fmla="*/ 126007789 h 76"/>
                      <a:gd name="T100" fmla="*/ 115927166 w 52"/>
                      <a:gd name="T101" fmla="*/ 115927153 h 76"/>
                      <a:gd name="T102" fmla="*/ 120967485 w 52"/>
                      <a:gd name="T103" fmla="*/ 110886835 h 76"/>
                      <a:gd name="T104" fmla="*/ 126007803 w 52"/>
                      <a:gd name="T105" fmla="*/ 105846517 h 76"/>
                      <a:gd name="T106" fmla="*/ 126007803 w 52"/>
                      <a:gd name="T107" fmla="*/ 100806200 h 76"/>
                      <a:gd name="T108" fmla="*/ 131048122 w 52"/>
                      <a:gd name="T109" fmla="*/ 95765882 h 76"/>
                      <a:gd name="T110" fmla="*/ 131048122 w 52"/>
                      <a:gd name="T111" fmla="*/ 90725564 h 76"/>
                      <a:gd name="T112" fmla="*/ 131048122 w 52"/>
                      <a:gd name="T113" fmla="*/ 85685246 h 76"/>
                      <a:gd name="T114" fmla="*/ 131048122 w 52"/>
                      <a:gd name="T115" fmla="*/ 80644992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rgbClr val="C0C0C0"/>
                  </a:solidFill>
                  <a:ln w="3175" algn="ctr">
                    <a:solidFill>
                      <a:schemeClr val="bg1"/>
                    </a:solidFill>
                    <a:round/>
                    <a:headEnd/>
                    <a:tailEnd/>
                  </a:ln>
                </p:spPr>
                <p:txBody>
                  <a:bodyPr/>
                  <a:lstStyle/>
                  <a:p>
                    <a:endParaRPr lang="es-ES"/>
                  </a:p>
                </p:txBody>
              </p:sp>
              <p:sp>
                <p:nvSpPr>
                  <p:cNvPr id="72816" name="Guyana"/>
                  <p:cNvSpPr>
                    <a:spLocks/>
                  </p:cNvSpPr>
                  <p:nvPr/>
                </p:nvSpPr>
                <p:spPr bwMode="auto">
                  <a:xfrm>
                    <a:off x="1536" y="2136"/>
                    <a:ext cx="83" cy="149"/>
                  </a:xfrm>
                  <a:custGeom>
                    <a:avLst/>
                    <a:gdLst>
                      <a:gd name="T0" fmla="*/ 550126645 w 324"/>
                      <a:gd name="T1" fmla="*/ 549784971 h 582"/>
                      <a:gd name="T2" fmla="*/ 550126645 w 324"/>
                      <a:gd name="T3" fmla="*/ 549784971 h 582"/>
                      <a:gd name="T4" fmla="*/ 550126645 w 324"/>
                      <a:gd name="T5" fmla="*/ 549784971 h 582"/>
                      <a:gd name="T6" fmla="*/ 550126645 w 324"/>
                      <a:gd name="T7" fmla="*/ 549784971 h 582"/>
                      <a:gd name="T8" fmla="*/ 550126645 w 324"/>
                      <a:gd name="T9" fmla="*/ 549784971 h 582"/>
                      <a:gd name="T10" fmla="*/ 550126645 w 324"/>
                      <a:gd name="T11" fmla="*/ 549784971 h 582"/>
                      <a:gd name="T12" fmla="*/ 550126645 w 324"/>
                      <a:gd name="T13" fmla="*/ 549784971 h 582"/>
                      <a:gd name="T14" fmla="*/ 550126645 w 324"/>
                      <a:gd name="T15" fmla="*/ 549784971 h 582"/>
                      <a:gd name="T16" fmla="*/ 0 w 324"/>
                      <a:gd name="T17" fmla="*/ 549784971 h 582"/>
                      <a:gd name="T18" fmla="*/ 550126645 w 324"/>
                      <a:gd name="T19" fmla="*/ 549784971 h 582"/>
                      <a:gd name="T20" fmla="*/ 550126645 w 324"/>
                      <a:gd name="T21" fmla="*/ 549784971 h 582"/>
                      <a:gd name="T22" fmla="*/ 550126645 w 324"/>
                      <a:gd name="T23" fmla="*/ 549784971 h 582"/>
                      <a:gd name="T24" fmla="*/ 550126645 w 324"/>
                      <a:gd name="T25" fmla="*/ 549784971 h 582"/>
                      <a:gd name="T26" fmla="*/ 550126645 w 324"/>
                      <a:gd name="T27" fmla="*/ 549784971 h 582"/>
                      <a:gd name="T28" fmla="*/ 550126645 w 324"/>
                      <a:gd name="T29" fmla="*/ 549784971 h 582"/>
                      <a:gd name="T30" fmla="*/ 550126645 w 324"/>
                      <a:gd name="T31" fmla="*/ 549784971 h 582"/>
                      <a:gd name="T32" fmla="*/ 550126645 w 324"/>
                      <a:gd name="T33" fmla="*/ 549784971 h 582"/>
                      <a:gd name="T34" fmla="*/ 550126645 w 324"/>
                      <a:gd name="T35" fmla="*/ 549784971 h 582"/>
                      <a:gd name="T36" fmla="*/ 550126645 w 324"/>
                      <a:gd name="T37" fmla="*/ 549784971 h 582"/>
                      <a:gd name="T38" fmla="*/ 550126645 w 324"/>
                      <a:gd name="T39" fmla="*/ 549784971 h 582"/>
                      <a:gd name="T40" fmla="*/ 550126645 w 324"/>
                      <a:gd name="T41" fmla="*/ 549784971 h 582"/>
                      <a:gd name="T42" fmla="*/ 550126645 w 324"/>
                      <a:gd name="T43" fmla="*/ 549784971 h 582"/>
                      <a:gd name="T44" fmla="*/ 550126645 w 324"/>
                      <a:gd name="T45" fmla="*/ 549784971 h 582"/>
                      <a:gd name="T46" fmla="*/ 550126645 w 324"/>
                      <a:gd name="T47" fmla="*/ 549784971 h 582"/>
                      <a:gd name="T48" fmla="*/ 550126645 w 324"/>
                      <a:gd name="T49" fmla="*/ 549784971 h 582"/>
                      <a:gd name="T50" fmla="*/ 550126645 w 324"/>
                      <a:gd name="T51" fmla="*/ 549784971 h 582"/>
                      <a:gd name="T52" fmla="*/ 550126645 w 324"/>
                      <a:gd name="T53" fmla="*/ 549784971 h 582"/>
                      <a:gd name="T54" fmla="*/ 550126645 w 324"/>
                      <a:gd name="T55" fmla="*/ 549784971 h 582"/>
                      <a:gd name="T56" fmla="*/ 550126645 w 324"/>
                      <a:gd name="T57" fmla="*/ 549784971 h 582"/>
                      <a:gd name="T58" fmla="*/ 550126645 w 324"/>
                      <a:gd name="T59" fmla="*/ 549784971 h 582"/>
                      <a:gd name="T60" fmla="*/ 550126645 w 324"/>
                      <a:gd name="T61" fmla="*/ 549784971 h 582"/>
                      <a:gd name="T62" fmla="*/ 550126645 w 324"/>
                      <a:gd name="T63" fmla="*/ 549784971 h 582"/>
                      <a:gd name="T64" fmla="*/ 550126645 w 324"/>
                      <a:gd name="T65" fmla="*/ 549784971 h 582"/>
                      <a:gd name="T66" fmla="*/ 550126645 w 324"/>
                      <a:gd name="T67" fmla="*/ 549784971 h 582"/>
                      <a:gd name="T68" fmla="*/ 550126645 w 324"/>
                      <a:gd name="T69" fmla="*/ 549784971 h 582"/>
                      <a:gd name="T70" fmla="*/ 550126645 w 324"/>
                      <a:gd name="T71" fmla="*/ 549784971 h 582"/>
                      <a:gd name="T72" fmla="*/ 550126645 w 324"/>
                      <a:gd name="T73" fmla="*/ 549784971 h 582"/>
                      <a:gd name="T74" fmla="*/ 550126645 w 324"/>
                      <a:gd name="T75" fmla="*/ 549784971 h 582"/>
                      <a:gd name="T76" fmla="*/ 550126645 w 324"/>
                      <a:gd name="T77" fmla="*/ 549784971 h 582"/>
                      <a:gd name="T78" fmla="*/ 550126645 w 324"/>
                      <a:gd name="T79" fmla="*/ 549784971 h 582"/>
                      <a:gd name="T80" fmla="*/ 550126645 w 324"/>
                      <a:gd name="T81" fmla="*/ 549784971 h 582"/>
                      <a:gd name="T82" fmla="*/ 550126645 w 324"/>
                      <a:gd name="T83" fmla="*/ 549784971 h 582"/>
                      <a:gd name="T84" fmla="*/ 550126645 w 324"/>
                      <a:gd name="T85" fmla="*/ 549784971 h 582"/>
                      <a:gd name="T86" fmla="*/ 550126645 w 324"/>
                      <a:gd name="T87" fmla="*/ 549784971 h 582"/>
                      <a:gd name="T88" fmla="*/ 550126645 w 324"/>
                      <a:gd name="T89" fmla="*/ 549784971 h 582"/>
                      <a:gd name="T90" fmla="*/ 550126645 w 324"/>
                      <a:gd name="T91" fmla="*/ 549784971 h 582"/>
                      <a:gd name="T92" fmla="*/ 550126645 w 324"/>
                      <a:gd name="T93" fmla="*/ 549784971 h 582"/>
                      <a:gd name="T94" fmla="*/ 550126645 w 324"/>
                      <a:gd name="T95" fmla="*/ 549784971 h 582"/>
                      <a:gd name="T96" fmla="*/ 550126645 w 324"/>
                      <a:gd name="T97" fmla="*/ 549784971 h 582"/>
                      <a:gd name="T98" fmla="*/ 550126645 w 324"/>
                      <a:gd name="T99" fmla="*/ 549784971 h 582"/>
                      <a:gd name="T100" fmla="*/ 550126645 w 324"/>
                      <a:gd name="T101" fmla="*/ 549784971 h 582"/>
                      <a:gd name="T102" fmla="*/ 550126645 w 324"/>
                      <a:gd name="T103" fmla="*/ 549784971 h 582"/>
                      <a:gd name="T104" fmla="*/ 550126645 w 324"/>
                      <a:gd name="T105" fmla="*/ 549784971 h 582"/>
                      <a:gd name="T106" fmla="*/ 550126645 w 324"/>
                      <a:gd name="T107" fmla="*/ 549784971 h 582"/>
                      <a:gd name="T108" fmla="*/ 550126645 w 324"/>
                      <a:gd name="T109" fmla="*/ 549784971 h 582"/>
                      <a:gd name="T110" fmla="*/ 550126645 w 324"/>
                      <a:gd name="T111" fmla="*/ 549784971 h 582"/>
                      <a:gd name="T112" fmla="*/ 550126645 w 324"/>
                      <a:gd name="T113" fmla="*/ 549784971 h 582"/>
                      <a:gd name="T114" fmla="*/ 550126645 w 324"/>
                      <a:gd name="T115" fmla="*/ 549784971 h 582"/>
                      <a:gd name="T116" fmla="*/ 550126645 w 324"/>
                      <a:gd name="T117" fmla="*/ 549784971 h 582"/>
                      <a:gd name="T118" fmla="*/ 550126645 w 324"/>
                      <a:gd name="T119" fmla="*/ 549784971 h 582"/>
                      <a:gd name="T120" fmla="*/ 550126645 w 324"/>
                      <a:gd name="T121" fmla="*/ 549784971 h 582"/>
                      <a:gd name="T122" fmla="*/ 550126645 w 324"/>
                      <a:gd name="T123" fmla="*/ 0 h 582"/>
                      <a:gd name="T124" fmla="*/ 550126645 w 324"/>
                      <a:gd name="T125" fmla="*/ 549784971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rgbClr val="C0C0C0"/>
                  </a:solidFill>
                  <a:ln w="3175" algn="ctr">
                    <a:solidFill>
                      <a:schemeClr val="bg1"/>
                    </a:solidFill>
                    <a:round/>
                    <a:headEnd/>
                    <a:tailEnd/>
                  </a:ln>
                </p:spPr>
                <p:txBody>
                  <a:bodyPr/>
                  <a:lstStyle/>
                  <a:p>
                    <a:endParaRPr lang="es-ES"/>
                  </a:p>
                </p:txBody>
              </p:sp>
              <p:sp>
                <p:nvSpPr>
                  <p:cNvPr id="72817" name="Ecuador"/>
                  <p:cNvSpPr>
                    <a:spLocks noEditPoints="1"/>
                  </p:cNvSpPr>
                  <p:nvPr/>
                </p:nvSpPr>
                <p:spPr bwMode="auto">
                  <a:xfrm>
                    <a:off x="1176" y="2277"/>
                    <a:ext cx="106" cy="135"/>
                  </a:xfrm>
                  <a:custGeom>
                    <a:avLst/>
                    <a:gdLst>
                      <a:gd name="T0" fmla="*/ 549838515 w 414"/>
                      <a:gd name="T1" fmla="*/ 549072139 h 528"/>
                      <a:gd name="T2" fmla="*/ 549838515 w 414"/>
                      <a:gd name="T3" fmla="*/ 549072139 h 528"/>
                      <a:gd name="T4" fmla="*/ 549838515 w 414"/>
                      <a:gd name="T5" fmla="*/ 549072139 h 528"/>
                      <a:gd name="T6" fmla="*/ 549838515 w 414"/>
                      <a:gd name="T7" fmla="*/ 549072139 h 528"/>
                      <a:gd name="T8" fmla="*/ 549838515 w 414"/>
                      <a:gd name="T9" fmla="*/ 549072139 h 528"/>
                      <a:gd name="T10" fmla="*/ 549838515 w 414"/>
                      <a:gd name="T11" fmla="*/ 549072139 h 528"/>
                      <a:gd name="T12" fmla="*/ 549838515 w 414"/>
                      <a:gd name="T13" fmla="*/ 549072139 h 528"/>
                      <a:gd name="T14" fmla="*/ 549838515 w 414"/>
                      <a:gd name="T15" fmla="*/ 549072139 h 528"/>
                      <a:gd name="T16" fmla="*/ 549838515 w 414"/>
                      <a:gd name="T17" fmla="*/ 549072139 h 528"/>
                      <a:gd name="T18" fmla="*/ 549838515 w 414"/>
                      <a:gd name="T19" fmla="*/ 549072139 h 528"/>
                      <a:gd name="T20" fmla="*/ 549838515 w 414"/>
                      <a:gd name="T21" fmla="*/ 549072139 h 528"/>
                      <a:gd name="T22" fmla="*/ 549838515 w 414"/>
                      <a:gd name="T23" fmla="*/ 549072139 h 528"/>
                      <a:gd name="T24" fmla="*/ 549838515 w 414"/>
                      <a:gd name="T25" fmla="*/ 549072139 h 528"/>
                      <a:gd name="T26" fmla="*/ 549838515 w 414"/>
                      <a:gd name="T27" fmla="*/ 549072139 h 528"/>
                      <a:gd name="T28" fmla="*/ 549838515 w 414"/>
                      <a:gd name="T29" fmla="*/ 549072139 h 528"/>
                      <a:gd name="T30" fmla="*/ 549838515 w 414"/>
                      <a:gd name="T31" fmla="*/ 549072139 h 528"/>
                      <a:gd name="T32" fmla="*/ 549838515 w 414"/>
                      <a:gd name="T33" fmla="*/ 549072139 h 528"/>
                      <a:gd name="T34" fmla="*/ 549838515 w 414"/>
                      <a:gd name="T35" fmla="*/ 549072139 h 528"/>
                      <a:gd name="T36" fmla="*/ 549838515 w 414"/>
                      <a:gd name="T37" fmla="*/ 549072139 h 528"/>
                      <a:gd name="T38" fmla="*/ 549838515 w 414"/>
                      <a:gd name="T39" fmla="*/ 549072139 h 528"/>
                      <a:gd name="T40" fmla="*/ 549838515 w 414"/>
                      <a:gd name="T41" fmla="*/ 549072139 h 528"/>
                      <a:gd name="T42" fmla="*/ 549838515 w 414"/>
                      <a:gd name="T43" fmla="*/ 549072139 h 528"/>
                      <a:gd name="T44" fmla="*/ 549838515 w 414"/>
                      <a:gd name="T45" fmla="*/ 549072139 h 528"/>
                      <a:gd name="T46" fmla="*/ 549838515 w 414"/>
                      <a:gd name="T47" fmla="*/ 549072139 h 528"/>
                      <a:gd name="T48" fmla="*/ 549838515 w 414"/>
                      <a:gd name="T49" fmla="*/ 549072139 h 528"/>
                      <a:gd name="T50" fmla="*/ 549838515 w 414"/>
                      <a:gd name="T51" fmla="*/ 549072139 h 528"/>
                      <a:gd name="T52" fmla="*/ 549838515 w 414"/>
                      <a:gd name="T53" fmla="*/ 549072139 h 528"/>
                      <a:gd name="T54" fmla="*/ 549838515 w 414"/>
                      <a:gd name="T55" fmla="*/ 549072139 h 528"/>
                      <a:gd name="T56" fmla="*/ 549838515 w 414"/>
                      <a:gd name="T57" fmla="*/ 549072139 h 528"/>
                      <a:gd name="T58" fmla="*/ 549838515 w 414"/>
                      <a:gd name="T59" fmla="*/ 549072139 h 528"/>
                      <a:gd name="T60" fmla="*/ 549838515 w 414"/>
                      <a:gd name="T61" fmla="*/ 549072139 h 528"/>
                      <a:gd name="T62" fmla="*/ 549838515 w 414"/>
                      <a:gd name="T63" fmla="*/ 549072139 h 528"/>
                      <a:gd name="T64" fmla="*/ 549838515 w 414"/>
                      <a:gd name="T65" fmla="*/ 549072139 h 528"/>
                      <a:gd name="T66" fmla="*/ 549838515 w 414"/>
                      <a:gd name="T67" fmla="*/ 549072139 h 528"/>
                      <a:gd name="T68" fmla="*/ 549838515 w 414"/>
                      <a:gd name="T69" fmla="*/ 549072139 h 528"/>
                      <a:gd name="T70" fmla="*/ 549838515 w 414"/>
                      <a:gd name="T71" fmla="*/ 549072139 h 528"/>
                      <a:gd name="T72" fmla="*/ 549838515 w 414"/>
                      <a:gd name="T73" fmla="*/ 549072139 h 528"/>
                      <a:gd name="T74" fmla="*/ 549838515 w 414"/>
                      <a:gd name="T75" fmla="*/ 549072139 h 528"/>
                      <a:gd name="T76" fmla="*/ 549838515 w 414"/>
                      <a:gd name="T77" fmla="*/ 549072139 h 528"/>
                      <a:gd name="T78" fmla="*/ 549838515 w 414"/>
                      <a:gd name="T79" fmla="*/ 549072139 h 528"/>
                      <a:gd name="T80" fmla="*/ 549838515 w 414"/>
                      <a:gd name="T81" fmla="*/ 549072139 h 528"/>
                      <a:gd name="T82" fmla="*/ 549838515 w 414"/>
                      <a:gd name="T83" fmla="*/ 549072139 h 528"/>
                      <a:gd name="T84" fmla="*/ 549838515 w 414"/>
                      <a:gd name="T85" fmla="*/ 549072139 h 528"/>
                      <a:gd name="T86" fmla="*/ 549838515 w 414"/>
                      <a:gd name="T87" fmla="*/ 549072139 h 528"/>
                      <a:gd name="T88" fmla="*/ 549838515 w 414"/>
                      <a:gd name="T89" fmla="*/ 549072139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rgbClr val="C0C0C0"/>
                  </a:solidFill>
                  <a:ln w="3175" algn="ctr">
                    <a:solidFill>
                      <a:schemeClr val="bg1"/>
                    </a:solidFill>
                    <a:round/>
                    <a:headEnd/>
                    <a:tailEnd/>
                  </a:ln>
                </p:spPr>
                <p:txBody>
                  <a:bodyPr/>
                  <a:lstStyle/>
                  <a:p>
                    <a:endParaRPr lang="es-ES"/>
                  </a:p>
                </p:txBody>
              </p:sp>
              <p:sp>
                <p:nvSpPr>
                  <p:cNvPr id="72818" name="Colombia"/>
                  <p:cNvSpPr>
                    <a:spLocks/>
                  </p:cNvSpPr>
                  <p:nvPr/>
                </p:nvSpPr>
                <p:spPr bwMode="auto">
                  <a:xfrm>
                    <a:off x="1213" y="2053"/>
                    <a:ext cx="222" cy="344"/>
                  </a:xfrm>
                  <a:custGeom>
                    <a:avLst/>
                    <a:gdLst>
                      <a:gd name="T0" fmla="*/ 547978302 w 870"/>
                      <a:gd name="T1" fmla="*/ 549653222 h 1344"/>
                      <a:gd name="T2" fmla="*/ 547978302 w 870"/>
                      <a:gd name="T3" fmla="*/ 549653222 h 1344"/>
                      <a:gd name="T4" fmla="*/ 547978302 w 870"/>
                      <a:gd name="T5" fmla="*/ 549653222 h 1344"/>
                      <a:gd name="T6" fmla="*/ 547978302 w 870"/>
                      <a:gd name="T7" fmla="*/ 549653222 h 1344"/>
                      <a:gd name="T8" fmla="*/ 547978302 w 870"/>
                      <a:gd name="T9" fmla="*/ 549653222 h 1344"/>
                      <a:gd name="T10" fmla="*/ 547978302 w 870"/>
                      <a:gd name="T11" fmla="*/ 549653222 h 1344"/>
                      <a:gd name="T12" fmla="*/ 547978302 w 870"/>
                      <a:gd name="T13" fmla="*/ 549653222 h 1344"/>
                      <a:gd name="T14" fmla="*/ 547978302 w 870"/>
                      <a:gd name="T15" fmla="*/ 549653222 h 1344"/>
                      <a:gd name="T16" fmla="*/ 547978302 w 870"/>
                      <a:gd name="T17" fmla="*/ 549653222 h 1344"/>
                      <a:gd name="T18" fmla="*/ 547978302 w 870"/>
                      <a:gd name="T19" fmla="*/ 549653222 h 1344"/>
                      <a:gd name="T20" fmla="*/ 547978302 w 870"/>
                      <a:gd name="T21" fmla="*/ 549653222 h 1344"/>
                      <a:gd name="T22" fmla="*/ 547978302 w 870"/>
                      <a:gd name="T23" fmla="*/ 549653222 h 1344"/>
                      <a:gd name="T24" fmla="*/ 547978302 w 870"/>
                      <a:gd name="T25" fmla="*/ 549653222 h 1344"/>
                      <a:gd name="T26" fmla="*/ 547978302 w 870"/>
                      <a:gd name="T27" fmla="*/ 549653222 h 1344"/>
                      <a:gd name="T28" fmla="*/ 547978302 w 870"/>
                      <a:gd name="T29" fmla="*/ 549653222 h 1344"/>
                      <a:gd name="T30" fmla="*/ 547978302 w 870"/>
                      <a:gd name="T31" fmla="*/ 549653222 h 1344"/>
                      <a:gd name="T32" fmla="*/ 547978302 w 870"/>
                      <a:gd name="T33" fmla="*/ 549653222 h 1344"/>
                      <a:gd name="T34" fmla="*/ 547978302 w 870"/>
                      <a:gd name="T35" fmla="*/ 549653222 h 1344"/>
                      <a:gd name="T36" fmla="*/ 547978302 w 870"/>
                      <a:gd name="T37" fmla="*/ 549653222 h 1344"/>
                      <a:gd name="T38" fmla="*/ 547978302 w 870"/>
                      <a:gd name="T39" fmla="*/ 549653222 h 1344"/>
                      <a:gd name="T40" fmla="*/ 547978302 w 870"/>
                      <a:gd name="T41" fmla="*/ 549653222 h 1344"/>
                      <a:gd name="T42" fmla="*/ 547978302 w 870"/>
                      <a:gd name="T43" fmla="*/ 549653222 h 1344"/>
                      <a:gd name="T44" fmla="*/ 547978302 w 870"/>
                      <a:gd name="T45" fmla="*/ 549653222 h 1344"/>
                      <a:gd name="T46" fmla="*/ 547978302 w 870"/>
                      <a:gd name="T47" fmla="*/ 549653222 h 1344"/>
                      <a:gd name="T48" fmla="*/ 547978302 w 870"/>
                      <a:gd name="T49" fmla="*/ 549653222 h 1344"/>
                      <a:gd name="T50" fmla="*/ 547978302 w 870"/>
                      <a:gd name="T51" fmla="*/ 549653222 h 1344"/>
                      <a:gd name="T52" fmla="*/ 547978302 w 870"/>
                      <a:gd name="T53" fmla="*/ 549653222 h 1344"/>
                      <a:gd name="T54" fmla="*/ 547978302 w 870"/>
                      <a:gd name="T55" fmla="*/ 549653222 h 1344"/>
                      <a:gd name="T56" fmla="*/ 547978302 w 870"/>
                      <a:gd name="T57" fmla="*/ 549653222 h 1344"/>
                      <a:gd name="T58" fmla="*/ 547978302 w 870"/>
                      <a:gd name="T59" fmla="*/ 549653222 h 1344"/>
                      <a:gd name="T60" fmla="*/ 547978302 w 870"/>
                      <a:gd name="T61" fmla="*/ 549653222 h 1344"/>
                      <a:gd name="T62" fmla="*/ 547978302 w 870"/>
                      <a:gd name="T63" fmla="*/ 549653222 h 1344"/>
                      <a:gd name="T64" fmla="*/ 547978302 w 870"/>
                      <a:gd name="T65" fmla="*/ 549653222 h 1344"/>
                      <a:gd name="T66" fmla="*/ 547978302 w 870"/>
                      <a:gd name="T67" fmla="*/ 549653222 h 1344"/>
                      <a:gd name="T68" fmla="*/ 547978302 w 870"/>
                      <a:gd name="T69" fmla="*/ 549653222 h 1344"/>
                      <a:gd name="T70" fmla="*/ 547978302 w 870"/>
                      <a:gd name="T71" fmla="*/ 549653222 h 1344"/>
                      <a:gd name="T72" fmla="*/ 547978302 w 870"/>
                      <a:gd name="T73" fmla="*/ 0 h 1344"/>
                      <a:gd name="T74" fmla="*/ 547978302 w 870"/>
                      <a:gd name="T75" fmla="*/ 549653222 h 1344"/>
                      <a:gd name="T76" fmla="*/ 547978302 w 870"/>
                      <a:gd name="T77" fmla="*/ 549653222 h 1344"/>
                      <a:gd name="T78" fmla="*/ 547978302 w 870"/>
                      <a:gd name="T79" fmla="*/ 549653222 h 1344"/>
                      <a:gd name="T80" fmla="*/ 547978302 w 870"/>
                      <a:gd name="T81" fmla="*/ 549653222 h 1344"/>
                      <a:gd name="T82" fmla="*/ 547978302 w 870"/>
                      <a:gd name="T83" fmla="*/ 549653222 h 1344"/>
                      <a:gd name="T84" fmla="*/ 547978302 w 870"/>
                      <a:gd name="T85" fmla="*/ 549653222 h 1344"/>
                      <a:gd name="T86" fmla="*/ 547978302 w 870"/>
                      <a:gd name="T87" fmla="*/ 549653222 h 1344"/>
                      <a:gd name="T88" fmla="*/ 547978302 w 870"/>
                      <a:gd name="T89" fmla="*/ 549653222 h 1344"/>
                      <a:gd name="T90" fmla="*/ 547978302 w 870"/>
                      <a:gd name="T91" fmla="*/ 549653222 h 1344"/>
                      <a:gd name="T92" fmla="*/ 547978302 w 870"/>
                      <a:gd name="T93" fmla="*/ 549653222 h 1344"/>
                      <a:gd name="T94" fmla="*/ 547978302 w 870"/>
                      <a:gd name="T95" fmla="*/ 549653222 h 1344"/>
                      <a:gd name="T96" fmla="*/ 547978302 w 870"/>
                      <a:gd name="T97" fmla="*/ 549653222 h 1344"/>
                      <a:gd name="T98" fmla="*/ 547978302 w 870"/>
                      <a:gd name="T99" fmla="*/ 549653222 h 1344"/>
                      <a:gd name="T100" fmla="*/ 547978302 w 870"/>
                      <a:gd name="T101" fmla="*/ 549653222 h 1344"/>
                      <a:gd name="T102" fmla="*/ 547978302 w 870"/>
                      <a:gd name="T103" fmla="*/ 549653222 h 1344"/>
                      <a:gd name="T104" fmla="*/ 547978302 w 870"/>
                      <a:gd name="T105" fmla="*/ 549653222 h 1344"/>
                      <a:gd name="T106" fmla="*/ 547978302 w 870"/>
                      <a:gd name="T107" fmla="*/ 549653222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942328"/>
                  </a:solidFill>
                  <a:ln w="3175" algn="ctr">
                    <a:solidFill>
                      <a:schemeClr val="bg1"/>
                    </a:solidFill>
                    <a:round/>
                    <a:headEnd/>
                    <a:tailEnd/>
                  </a:ln>
                </p:spPr>
                <p:txBody>
                  <a:bodyPr/>
                  <a:lstStyle/>
                  <a:p>
                    <a:endParaRPr lang="es-ES"/>
                  </a:p>
                </p:txBody>
              </p:sp>
              <p:sp>
                <p:nvSpPr>
                  <p:cNvPr id="72819" name="Chile"/>
                  <p:cNvSpPr>
                    <a:spLocks noEditPoints="1"/>
                  </p:cNvSpPr>
                  <p:nvPr/>
                </p:nvSpPr>
                <p:spPr bwMode="auto">
                  <a:xfrm>
                    <a:off x="1392" y="2673"/>
                    <a:ext cx="296" cy="775"/>
                  </a:xfrm>
                  <a:custGeom>
                    <a:avLst/>
                    <a:gdLst>
                      <a:gd name="T0" fmla="*/ 548924646 w 1158"/>
                      <a:gd name="T1" fmla="*/ 549273562 h 3030"/>
                      <a:gd name="T2" fmla="*/ 548924646 w 1158"/>
                      <a:gd name="T3" fmla="*/ 549273562 h 3030"/>
                      <a:gd name="T4" fmla="*/ 548924646 w 1158"/>
                      <a:gd name="T5" fmla="*/ 549273562 h 3030"/>
                      <a:gd name="T6" fmla="*/ 548924646 w 1158"/>
                      <a:gd name="T7" fmla="*/ 549273562 h 3030"/>
                      <a:gd name="T8" fmla="*/ 548924646 w 1158"/>
                      <a:gd name="T9" fmla="*/ 549273562 h 3030"/>
                      <a:gd name="T10" fmla="*/ 548924646 w 1158"/>
                      <a:gd name="T11" fmla="*/ 549273562 h 3030"/>
                      <a:gd name="T12" fmla="*/ 548924646 w 1158"/>
                      <a:gd name="T13" fmla="*/ 549273562 h 3030"/>
                      <a:gd name="T14" fmla="*/ 548924646 w 1158"/>
                      <a:gd name="T15" fmla="*/ 549273562 h 3030"/>
                      <a:gd name="T16" fmla="*/ 548924646 w 1158"/>
                      <a:gd name="T17" fmla="*/ 549273562 h 3030"/>
                      <a:gd name="T18" fmla="*/ 548924646 w 1158"/>
                      <a:gd name="T19" fmla="*/ 549273562 h 3030"/>
                      <a:gd name="T20" fmla="*/ 548924646 w 1158"/>
                      <a:gd name="T21" fmla="*/ 549273562 h 3030"/>
                      <a:gd name="T22" fmla="*/ 548924646 w 1158"/>
                      <a:gd name="T23" fmla="*/ 549273562 h 3030"/>
                      <a:gd name="T24" fmla="*/ 548924646 w 1158"/>
                      <a:gd name="T25" fmla="*/ 549273562 h 3030"/>
                      <a:gd name="T26" fmla="*/ 548924646 w 1158"/>
                      <a:gd name="T27" fmla="*/ 549273562 h 3030"/>
                      <a:gd name="T28" fmla="*/ 548924646 w 1158"/>
                      <a:gd name="T29" fmla="*/ 549273562 h 3030"/>
                      <a:gd name="T30" fmla="*/ 548924646 w 1158"/>
                      <a:gd name="T31" fmla="*/ 549273562 h 3030"/>
                      <a:gd name="T32" fmla="*/ 548924646 w 1158"/>
                      <a:gd name="T33" fmla="*/ 549273562 h 3030"/>
                      <a:gd name="T34" fmla="*/ 548924646 w 1158"/>
                      <a:gd name="T35" fmla="*/ 549273562 h 3030"/>
                      <a:gd name="T36" fmla="*/ 548924646 w 1158"/>
                      <a:gd name="T37" fmla="*/ 549273562 h 3030"/>
                      <a:gd name="T38" fmla="*/ 548924646 w 1158"/>
                      <a:gd name="T39" fmla="*/ 549273562 h 3030"/>
                      <a:gd name="T40" fmla="*/ 548924646 w 1158"/>
                      <a:gd name="T41" fmla="*/ 549273562 h 3030"/>
                      <a:gd name="T42" fmla="*/ 548924646 w 1158"/>
                      <a:gd name="T43" fmla="*/ 549273562 h 3030"/>
                      <a:gd name="T44" fmla="*/ 548924646 w 1158"/>
                      <a:gd name="T45" fmla="*/ 549273562 h 3030"/>
                      <a:gd name="T46" fmla="*/ 548924646 w 1158"/>
                      <a:gd name="T47" fmla="*/ 549273562 h 3030"/>
                      <a:gd name="T48" fmla="*/ 548924646 w 1158"/>
                      <a:gd name="T49" fmla="*/ 549273562 h 3030"/>
                      <a:gd name="T50" fmla="*/ 548924646 w 1158"/>
                      <a:gd name="T51" fmla="*/ 549273562 h 3030"/>
                      <a:gd name="T52" fmla="*/ 548924646 w 1158"/>
                      <a:gd name="T53" fmla="*/ 549273562 h 3030"/>
                      <a:gd name="T54" fmla="*/ 548924646 w 1158"/>
                      <a:gd name="T55" fmla="*/ 549273562 h 3030"/>
                      <a:gd name="T56" fmla="*/ 548924646 w 1158"/>
                      <a:gd name="T57" fmla="*/ 549273562 h 3030"/>
                      <a:gd name="T58" fmla="*/ 548924646 w 1158"/>
                      <a:gd name="T59" fmla="*/ 549273562 h 3030"/>
                      <a:gd name="T60" fmla="*/ 548924646 w 1158"/>
                      <a:gd name="T61" fmla="*/ 549273562 h 3030"/>
                      <a:gd name="T62" fmla="*/ 548924646 w 1158"/>
                      <a:gd name="T63" fmla="*/ 549273562 h 3030"/>
                      <a:gd name="T64" fmla="*/ 548924646 w 1158"/>
                      <a:gd name="T65" fmla="*/ 549273562 h 3030"/>
                      <a:gd name="T66" fmla="*/ 548924646 w 1158"/>
                      <a:gd name="T67" fmla="*/ 549273562 h 3030"/>
                      <a:gd name="T68" fmla="*/ 548924646 w 1158"/>
                      <a:gd name="T69" fmla="*/ 549273562 h 3030"/>
                      <a:gd name="T70" fmla="*/ 548924646 w 1158"/>
                      <a:gd name="T71" fmla="*/ 549273562 h 3030"/>
                      <a:gd name="T72" fmla="*/ 548924646 w 1158"/>
                      <a:gd name="T73" fmla="*/ 549273562 h 3030"/>
                      <a:gd name="T74" fmla="*/ 548924646 w 1158"/>
                      <a:gd name="T75" fmla="*/ 549273562 h 3030"/>
                      <a:gd name="T76" fmla="*/ 548924646 w 1158"/>
                      <a:gd name="T77" fmla="*/ 549273562 h 3030"/>
                      <a:gd name="T78" fmla="*/ 0 w 1158"/>
                      <a:gd name="T79" fmla="*/ 549273562 h 3030"/>
                      <a:gd name="T80" fmla="*/ 548924646 w 1158"/>
                      <a:gd name="T81" fmla="*/ 549273562 h 3030"/>
                      <a:gd name="T82" fmla="*/ 548924646 w 1158"/>
                      <a:gd name="T83" fmla="*/ 549273562 h 3030"/>
                      <a:gd name="T84" fmla="*/ 548924646 w 1158"/>
                      <a:gd name="T85" fmla="*/ 549273562 h 3030"/>
                      <a:gd name="T86" fmla="*/ 548924646 w 1158"/>
                      <a:gd name="T87" fmla="*/ 549273562 h 3030"/>
                      <a:gd name="T88" fmla="*/ 548924646 w 1158"/>
                      <a:gd name="T89" fmla="*/ 549273562 h 3030"/>
                      <a:gd name="T90" fmla="*/ 548924646 w 1158"/>
                      <a:gd name="T91" fmla="*/ 549273562 h 3030"/>
                      <a:gd name="T92" fmla="*/ 548924646 w 1158"/>
                      <a:gd name="T93" fmla="*/ 549273562 h 3030"/>
                      <a:gd name="T94" fmla="*/ 548924646 w 1158"/>
                      <a:gd name="T95" fmla="*/ 549273562 h 3030"/>
                      <a:gd name="T96" fmla="*/ 548924646 w 1158"/>
                      <a:gd name="T97" fmla="*/ 549273562 h 3030"/>
                      <a:gd name="T98" fmla="*/ 548924646 w 1158"/>
                      <a:gd name="T99" fmla="*/ 549273562 h 3030"/>
                      <a:gd name="T100" fmla="*/ 548924646 w 1158"/>
                      <a:gd name="T101" fmla="*/ 549273562 h 3030"/>
                      <a:gd name="T102" fmla="*/ 548924646 w 1158"/>
                      <a:gd name="T103" fmla="*/ 549273562 h 3030"/>
                      <a:gd name="T104" fmla="*/ 548924646 w 1158"/>
                      <a:gd name="T105" fmla="*/ 549273562 h 3030"/>
                      <a:gd name="T106" fmla="*/ 548924646 w 1158"/>
                      <a:gd name="T107" fmla="*/ 549273562 h 3030"/>
                      <a:gd name="T108" fmla="*/ 548924646 w 1158"/>
                      <a:gd name="T109" fmla="*/ 549273562 h 3030"/>
                      <a:gd name="T110" fmla="*/ 548924646 w 1158"/>
                      <a:gd name="T111" fmla="*/ 549273562 h 3030"/>
                      <a:gd name="T112" fmla="*/ 548924646 w 1158"/>
                      <a:gd name="T113" fmla="*/ 549273562 h 3030"/>
                      <a:gd name="T114" fmla="*/ 548924646 w 1158"/>
                      <a:gd name="T115" fmla="*/ 549273562 h 3030"/>
                      <a:gd name="T116" fmla="*/ 548924646 w 1158"/>
                      <a:gd name="T117" fmla="*/ 549273562 h 3030"/>
                      <a:gd name="T118" fmla="*/ 548924646 w 1158"/>
                      <a:gd name="T119" fmla="*/ 549273562 h 3030"/>
                      <a:gd name="T120" fmla="*/ 548924646 w 1158"/>
                      <a:gd name="T121" fmla="*/ 549273562 h 3030"/>
                      <a:gd name="T122" fmla="*/ 548924646 w 1158"/>
                      <a:gd name="T123" fmla="*/ 549273562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rgbClr val="C0C0C0"/>
                  </a:solidFill>
                  <a:ln w="3175" algn="ctr">
                    <a:solidFill>
                      <a:schemeClr val="bg1"/>
                    </a:solidFill>
                    <a:round/>
                    <a:headEnd/>
                    <a:tailEnd/>
                  </a:ln>
                </p:spPr>
                <p:txBody>
                  <a:bodyPr/>
                  <a:lstStyle/>
                  <a:p>
                    <a:endParaRPr lang="es-ES"/>
                  </a:p>
                </p:txBody>
              </p:sp>
              <p:sp>
                <p:nvSpPr>
                  <p:cNvPr id="72820" name="Brazil"/>
                  <p:cNvSpPr>
                    <a:spLocks noEditPoints="1"/>
                  </p:cNvSpPr>
                  <p:nvPr/>
                </p:nvSpPr>
                <p:spPr bwMode="auto">
                  <a:xfrm>
                    <a:off x="1309" y="2201"/>
                    <a:ext cx="712" cy="805"/>
                  </a:xfrm>
                  <a:custGeom>
                    <a:avLst/>
                    <a:gdLst>
                      <a:gd name="T0" fmla="*/ 549212448 w 2784"/>
                      <a:gd name="T1" fmla="*/ 548801076 h 3150"/>
                      <a:gd name="T2" fmla="*/ 549212448 w 2784"/>
                      <a:gd name="T3" fmla="*/ 548801076 h 3150"/>
                      <a:gd name="T4" fmla="*/ 549212448 w 2784"/>
                      <a:gd name="T5" fmla="*/ 548801076 h 3150"/>
                      <a:gd name="T6" fmla="*/ 549212448 w 2784"/>
                      <a:gd name="T7" fmla="*/ 548801076 h 3150"/>
                      <a:gd name="T8" fmla="*/ 549212448 w 2784"/>
                      <a:gd name="T9" fmla="*/ 548801076 h 3150"/>
                      <a:gd name="T10" fmla="*/ 549212448 w 2784"/>
                      <a:gd name="T11" fmla="*/ 548801076 h 3150"/>
                      <a:gd name="T12" fmla="*/ 549212448 w 2784"/>
                      <a:gd name="T13" fmla="*/ 548801076 h 3150"/>
                      <a:gd name="T14" fmla="*/ 549212448 w 2784"/>
                      <a:gd name="T15" fmla="*/ 548801076 h 3150"/>
                      <a:gd name="T16" fmla="*/ 549212448 w 2784"/>
                      <a:gd name="T17" fmla="*/ 548801076 h 3150"/>
                      <a:gd name="T18" fmla="*/ 549212448 w 2784"/>
                      <a:gd name="T19" fmla="*/ 548801076 h 3150"/>
                      <a:gd name="T20" fmla="*/ 549212448 w 2784"/>
                      <a:gd name="T21" fmla="*/ 548801076 h 3150"/>
                      <a:gd name="T22" fmla="*/ 549212448 w 2784"/>
                      <a:gd name="T23" fmla="*/ 548801076 h 3150"/>
                      <a:gd name="T24" fmla="*/ 549212448 w 2784"/>
                      <a:gd name="T25" fmla="*/ 548801076 h 3150"/>
                      <a:gd name="T26" fmla="*/ 549212448 w 2784"/>
                      <a:gd name="T27" fmla="*/ 548801076 h 3150"/>
                      <a:gd name="T28" fmla="*/ 549212448 w 2784"/>
                      <a:gd name="T29" fmla="*/ 548801076 h 3150"/>
                      <a:gd name="T30" fmla="*/ 549212448 w 2784"/>
                      <a:gd name="T31" fmla="*/ 548801076 h 3150"/>
                      <a:gd name="T32" fmla="*/ 549212448 w 2784"/>
                      <a:gd name="T33" fmla="*/ 548801076 h 3150"/>
                      <a:gd name="T34" fmla="*/ 549212448 w 2784"/>
                      <a:gd name="T35" fmla="*/ 548801076 h 3150"/>
                      <a:gd name="T36" fmla="*/ 549212448 w 2784"/>
                      <a:gd name="T37" fmla="*/ 548801076 h 3150"/>
                      <a:gd name="T38" fmla="*/ 549212448 w 2784"/>
                      <a:gd name="T39" fmla="*/ 548801076 h 3150"/>
                      <a:gd name="T40" fmla="*/ 549212448 w 2784"/>
                      <a:gd name="T41" fmla="*/ 548801076 h 3150"/>
                      <a:gd name="T42" fmla="*/ 549212448 w 2784"/>
                      <a:gd name="T43" fmla="*/ 548801076 h 3150"/>
                      <a:gd name="T44" fmla="*/ 549212448 w 2784"/>
                      <a:gd name="T45" fmla="*/ 548801076 h 3150"/>
                      <a:gd name="T46" fmla="*/ 549212448 w 2784"/>
                      <a:gd name="T47" fmla="*/ 548801076 h 3150"/>
                      <a:gd name="T48" fmla="*/ 549212448 w 2784"/>
                      <a:gd name="T49" fmla="*/ 548801076 h 3150"/>
                      <a:gd name="T50" fmla="*/ 549212448 w 2784"/>
                      <a:gd name="T51" fmla="*/ 548801076 h 3150"/>
                      <a:gd name="T52" fmla="*/ 549212448 w 2784"/>
                      <a:gd name="T53" fmla="*/ 548801076 h 3150"/>
                      <a:gd name="T54" fmla="*/ 549212448 w 2784"/>
                      <a:gd name="T55" fmla="*/ 548801076 h 3150"/>
                      <a:gd name="T56" fmla="*/ 549212448 w 2784"/>
                      <a:gd name="T57" fmla="*/ 548801076 h 3150"/>
                      <a:gd name="T58" fmla="*/ 549212448 w 2784"/>
                      <a:gd name="T59" fmla="*/ 548801076 h 3150"/>
                      <a:gd name="T60" fmla="*/ 549212448 w 2784"/>
                      <a:gd name="T61" fmla="*/ 548801076 h 3150"/>
                      <a:gd name="T62" fmla="*/ 549212448 w 2784"/>
                      <a:gd name="T63" fmla="*/ 548801076 h 3150"/>
                      <a:gd name="T64" fmla="*/ 549212448 w 2784"/>
                      <a:gd name="T65" fmla="*/ 548801076 h 3150"/>
                      <a:gd name="T66" fmla="*/ 549212448 w 2784"/>
                      <a:gd name="T67" fmla="*/ 548801076 h 3150"/>
                      <a:gd name="T68" fmla="*/ 549212448 w 2784"/>
                      <a:gd name="T69" fmla="*/ 548801076 h 3150"/>
                      <a:gd name="T70" fmla="*/ 549212448 w 2784"/>
                      <a:gd name="T71" fmla="*/ 548801076 h 3150"/>
                      <a:gd name="T72" fmla="*/ 549212448 w 2784"/>
                      <a:gd name="T73" fmla="*/ 548801076 h 3150"/>
                      <a:gd name="T74" fmla="*/ 549212448 w 2784"/>
                      <a:gd name="T75" fmla="*/ 548801076 h 3150"/>
                      <a:gd name="T76" fmla="*/ 549212448 w 2784"/>
                      <a:gd name="T77" fmla="*/ 548801076 h 3150"/>
                      <a:gd name="T78" fmla="*/ 549212448 w 2784"/>
                      <a:gd name="T79" fmla="*/ 548801076 h 3150"/>
                      <a:gd name="T80" fmla="*/ 549212448 w 2784"/>
                      <a:gd name="T81" fmla="*/ 548801076 h 3150"/>
                      <a:gd name="T82" fmla="*/ 549212448 w 2784"/>
                      <a:gd name="T83" fmla="*/ 548801076 h 3150"/>
                      <a:gd name="T84" fmla="*/ 549212448 w 2784"/>
                      <a:gd name="T85" fmla="*/ 548801076 h 3150"/>
                      <a:gd name="T86" fmla="*/ 549212448 w 2784"/>
                      <a:gd name="T87" fmla="*/ 548801076 h 3150"/>
                      <a:gd name="T88" fmla="*/ 549212448 w 2784"/>
                      <a:gd name="T89" fmla="*/ 548801076 h 3150"/>
                      <a:gd name="T90" fmla="*/ 549212448 w 2784"/>
                      <a:gd name="T91" fmla="*/ 548801076 h 3150"/>
                      <a:gd name="T92" fmla="*/ 549212448 w 2784"/>
                      <a:gd name="T93" fmla="*/ 548801076 h 3150"/>
                      <a:gd name="T94" fmla="*/ 549212448 w 2784"/>
                      <a:gd name="T95" fmla="*/ 548801076 h 3150"/>
                      <a:gd name="T96" fmla="*/ 549212448 w 2784"/>
                      <a:gd name="T97" fmla="*/ 548801076 h 3150"/>
                      <a:gd name="T98" fmla="*/ 549212448 w 2784"/>
                      <a:gd name="T99" fmla="*/ 548801076 h 3150"/>
                      <a:gd name="T100" fmla="*/ 549212448 w 2784"/>
                      <a:gd name="T101" fmla="*/ 548801076 h 3150"/>
                      <a:gd name="T102" fmla="*/ 549212448 w 2784"/>
                      <a:gd name="T103" fmla="*/ 548801076 h 3150"/>
                      <a:gd name="T104" fmla="*/ 549212448 w 2784"/>
                      <a:gd name="T105" fmla="*/ 548801076 h 3150"/>
                      <a:gd name="T106" fmla="*/ 549212448 w 2784"/>
                      <a:gd name="T107" fmla="*/ 548801076 h 3150"/>
                      <a:gd name="T108" fmla="*/ 549212448 w 2784"/>
                      <a:gd name="T109" fmla="*/ 548801076 h 3150"/>
                      <a:gd name="T110" fmla="*/ 549212448 w 2784"/>
                      <a:gd name="T111" fmla="*/ 548801076 h 3150"/>
                      <a:gd name="T112" fmla="*/ 549212448 w 2784"/>
                      <a:gd name="T113" fmla="*/ 548801076 h 3150"/>
                      <a:gd name="T114" fmla="*/ 549212448 w 2784"/>
                      <a:gd name="T115" fmla="*/ 548801076 h 3150"/>
                      <a:gd name="T116" fmla="*/ 549212448 w 2784"/>
                      <a:gd name="T117" fmla="*/ 548801076 h 3150"/>
                      <a:gd name="T118" fmla="*/ 549212448 w 2784"/>
                      <a:gd name="T119" fmla="*/ 548801076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C0C0C0"/>
                  </a:solidFill>
                  <a:ln w="3175" algn="ctr">
                    <a:solidFill>
                      <a:schemeClr val="bg1"/>
                    </a:solidFill>
                    <a:round/>
                    <a:headEnd/>
                    <a:tailEnd/>
                  </a:ln>
                </p:spPr>
                <p:txBody>
                  <a:bodyPr/>
                  <a:lstStyle/>
                  <a:p>
                    <a:endParaRPr lang="es-ES"/>
                  </a:p>
                </p:txBody>
              </p:sp>
              <p:sp>
                <p:nvSpPr>
                  <p:cNvPr id="72821" name="Bolivia"/>
                  <p:cNvSpPr>
                    <a:spLocks/>
                  </p:cNvSpPr>
                  <p:nvPr/>
                </p:nvSpPr>
                <p:spPr bwMode="auto">
                  <a:xfrm>
                    <a:off x="1394" y="2510"/>
                    <a:ext cx="228" cy="271"/>
                  </a:xfrm>
                  <a:custGeom>
                    <a:avLst/>
                    <a:gdLst>
                      <a:gd name="T0" fmla="*/ 547680113 w 894"/>
                      <a:gd name="T1" fmla="*/ 551105739 h 1056"/>
                      <a:gd name="T2" fmla="*/ 547680113 w 894"/>
                      <a:gd name="T3" fmla="*/ 551105739 h 1056"/>
                      <a:gd name="T4" fmla="*/ 547680113 w 894"/>
                      <a:gd name="T5" fmla="*/ 551105739 h 1056"/>
                      <a:gd name="T6" fmla="*/ 547680113 w 894"/>
                      <a:gd name="T7" fmla="*/ 551105739 h 1056"/>
                      <a:gd name="T8" fmla="*/ 547680113 w 894"/>
                      <a:gd name="T9" fmla="*/ 551105739 h 1056"/>
                      <a:gd name="T10" fmla="*/ 547680113 w 894"/>
                      <a:gd name="T11" fmla="*/ 551105739 h 1056"/>
                      <a:gd name="T12" fmla="*/ 547680113 w 894"/>
                      <a:gd name="T13" fmla="*/ 551105739 h 1056"/>
                      <a:gd name="T14" fmla="*/ 547680113 w 894"/>
                      <a:gd name="T15" fmla="*/ 551105739 h 1056"/>
                      <a:gd name="T16" fmla="*/ 547680113 w 894"/>
                      <a:gd name="T17" fmla="*/ 551105739 h 1056"/>
                      <a:gd name="T18" fmla="*/ 547680113 w 894"/>
                      <a:gd name="T19" fmla="*/ 551105739 h 1056"/>
                      <a:gd name="T20" fmla="*/ 547680113 w 894"/>
                      <a:gd name="T21" fmla="*/ 551105739 h 1056"/>
                      <a:gd name="T22" fmla="*/ 547680113 w 894"/>
                      <a:gd name="T23" fmla="*/ 551105739 h 1056"/>
                      <a:gd name="T24" fmla="*/ 547680113 w 894"/>
                      <a:gd name="T25" fmla="*/ 551105739 h 1056"/>
                      <a:gd name="T26" fmla="*/ 547680113 w 894"/>
                      <a:gd name="T27" fmla="*/ 551105739 h 1056"/>
                      <a:gd name="T28" fmla="*/ 547680113 w 894"/>
                      <a:gd name="T29" fmla="*/ 551105739 h 1056"/>
                      <a:gd name="T30" fmla="*/ 547680113 w 894"/>
                      <a:gd name="T31" fmla="*/ 551105739 h 1056"/>
                      <a:gd name="T32" fmla="*/ 547680113 w 894"/>
                      <a:gd name="T33" fmla="*/ 551105739 h 1056"/>
                      <a:gd name="T34" fmla="*/ 547680113 w 894"/>
                      <a:gd name="T35" fmla="*/ 551105739 h 1056"/>
                      <a:gd name="T36" fmla="*/ 547680113 w 894"/>
                      <a:gd name="T37" fmla="*/ 551105739 h 1056"/>
                      <a:gd name="T38" fmla="*/ 547680113 w 894"/>
                      <a:gd name="T39" fmla="*/ 551105739 h 1056"/>
                      <a:gd name="T40" fmla="*/ 547680113 w 894"/>
                      <a:gd name="T41" fmla="*/ 551105739 h 1056"/>
                      <a:gd name="T42" fmla="*/ 547680113 w 894"/>
                      <a:gd name="T43" fmla="*/ 551105739 h 1056"/>
                      <a:gd name="T44" fmla="*/ 547680113 w 894"/>
                      <a:gd name="T45" fmla="*/ 551105739 h 1056"/>
                      <a:gd name="T46" fmla="*/ 547680113 w 894"/>
                      <a:gd name="T47" fmla="*/ 551105739 h 1056"/>
                      <a:gd name="T48" fmla="*/ 0 w 894"/>
                      <a:gd name="T49" fmla="*/ 551105739 h 1056"/>
                      <a:gd name="T50" fmla="*/ 547680113 w 894"/>
                      <a:gd name="T51" fmla="*/ 551105739 h 1056"/>
                      <a:gd name="T52" fmla="*/ 547680113 w 894"/>
                      <a:gd name="T53" fmla="*/ 551105739 h 1056"/>
                      <a:gd name="T54" fmla="*/ 547680113 w 894"/>
                      <a:gd name="T55" fmla="*/ 551105739 h 1056"/>
                      <a:gd name="T56" fmla="*/ 547680113 w 894"/>
                      <a:gd name="T57" fmla="*/ 551105739 h 1056"/>
                      <a:gd name="T58" fmla="*/ 547680113 w 894"/>
                      <a:gd name="T59" fmla="*/ 551105739 h 1056"/>
                      <a:gd name="T60" fmla="*/ 547680113 w 894"/>
                      <a:gd name="T61" fmla="*/ 551105739 h 1056"/>
                      <a:gd name="T62" fmla="*/ 547680113 w 894"/>
                      <a:gd name="T63" fmla="*/ 551105739 h 1056"/>
                      <a:gd name="T64" fmla="*/ 547680113 w 894"/>
                      <a:gd name="T65" fmla="*/ 551105739 h 1056"/>
                      <a:gd name="T66" fmla="*/ 547680113 w 894"/>
                      <a:gd name="T67" fmla="*/ 551105739 h 1056"/>
                      <a:gd name="T68" fmla="*/ 547680113 w 894"/>
                      <a:gd name="T69" fmla="*/ 551105739 h 1056"/>
                      <a:gd name="T70" fmla="*/ 547680113 w 894"/>
                      <a:gd name="T71" fmla="*/ 551105739 h 1056"/>
                      <a:gd name="T72" fmla="*/ 547680113 w 894"/>
                      <a:gd name="T73" fmla="*/ 551105739 h 1056"/>
                      <a:gd name="T74" fmla="*/ 547680113 w 894"/>
                      <a:gd name="T75" fmla="*/ 551105739 h 1056"/>
                      <a:gd name="T76" fmla="*/ 547680113 w 894"/>
                      <a:gd name="T77" fmla="*/ 551105739 h 1056"/>
                      <a:gd name="T78" fmla="*/ 547680113 w 894"/>
                      <a:gd name="T79" fmla="*/ 551105739 h 1056"/>
                      <a:gd name="T80" fmla="*/ 547680113 w 894"/>
                      <a:gd name="T81" fmla="*/ 551105739 h 1056"/>
                      <a:gd name="T82" fmla="*/ 547680113 w 894"/>
                      <a:gd name="T83" fmla="*/ 551105739 h 1056"/>
                      <a:gd name="T84" fmla="*/ 547680113 w 894"/>
                      <a:gd name="T85" fmla="*/ 551105739 h 1056"/>
                      <a:gd name="T86" fmla="*/ 547680113 w 894"/>
                      <a:gd name="T87" fmla="*/ 551105739 h 1056"/>
                      <a:gd name="T88" fmla="*/ 547680113 w 894"/>
                      <a:gd name="T89" fmla="*/ 551105739 h 1056"/>
                      <a:gd name="T90" fmla="*/ 547680113 w 894"/>
                      <a:gd name="T91" fmla="*/ 551105739 h 1056"/>
                      <a:gd name="T92" fmla="*/ 547680113 w 894"/>
                      <a:gd name="T93" fmla="*/ 551105739 h 1056"/>
                      <a:gd name="T94" fmla="*/ 547680113 w 894"/>
                      <a:gd name="T95" fmla="*/ 551105739 h 1056"/>
                      <a:gd name="T96" fmla="*/ 547680113 w 894"/>
                      <a:gd name="T97" fmla="*/ 551105739 h 1056"/>
                      <a:gd name="T98" fmla="*/ 547680113 w 894"/>
                      <a:gd name="T99" fmla="*/ 551105739 h 1056"/>
                      <a:gd name="T100" fmla="*/ 547680113 w 894"/>
                      <a:gd name="T101" fmla="*/ 551105739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rgbClr val="C0C0C0"/>
                  </a:solidFill>
                  <a:ln w="3175" algn="ctr">
                    <a:solidFill>
                      <a:schemeClr val="bg1"/>
                    </a:solidFill>
                    <a:round/>
                    <a:headEnd/>
                    <a:tailEnd/>
                  </a:ln>
                </p:spPr>
                <p:txBody>
                  <a:bodyPr/>
                  <a:lstStyle/>
                  <a:p>
                    <a:endParaRPr lang="es-ES"/>
                  </a:p>
                </p:txBody>
              </p:sp>
              <p:sp>
                <p:nvSpPr>
                  <p:cNvPr id="72822" name="Argentina"/>
                  <p:cNvSpPr>
                    <a:spLocks noEditPoints="1"/>
                  </p:cNvSpPr>
                  <p:nvPr/>
                </p:nvSpPr>
                <p:spPr bwMode="auto">
                  <a:xfrm>
                    <a:off x="1431" y="2761"/>
                    <a:ext cx="279" cy="624"/>
                  </a:xfrm>
                  <a:custGeom>
                    <a:avLst/>
                    <a:gdLst>
                      <a:gd name="T0" fmla="*/ 548669897 w 1092"/>
                      <a:gd name="T1" fmla="*/ 548742400 h 2442"/>
                      <a:gd name="T2" fmla="*/ 548669897 w 1092"/>
                      <a:gd name="T3" fmla="*/ 548742400 h 2442"/>
                      <a:gd name="T4" fmla="*/ 548669897 w 1092"/>
                      <a:gd name="T5" fmla="*/ 548742400 h 2442"/>
                      <a:gd name="T6" fmla="*/ 548669897 w 1092"/>
                      <a:gd name="T7" fmla="*/ 548742400 h 2442"/>
                      <a:gd name="T8" fmla="*/ 548669897 w 1092"/>
                      <a:gd name="T9" fmla="*/ 548742400 h 2442"/>
                      <a:gd name="T10" fmla="*/ 548669897 w 1092"/>
                      <a:gd name="T11" fmla="*/ 548742400 h 2442"/>
                      <a:gd name="T12" fmla="*/ 548669897 w 1092"/>
                      <a:gd name="T13" fmla="*/ 548742400 h 2442"/>
                      <a:gd name="T14" fmla="*/ 548669897 w 1092"/>
                      <a:gd name="T15" fmla="*/ 548742400 h 2442"/>
                      <a:gd name="T16" fmla="*/ 548669897 w 1092"/>
                      <a:gd name="T17" fmla="*/ 548742400 h 2442"/>
                      <a:gd name="T18" fmla="*/ 548669897 w 1092"/>
                      <a:gd name="T19" fmla="*/ 548742400 h 2442"/>
                      <a:gd name="T20" fmla="*/ 548669897 w 1092"/>
                      <a:gd name="T21" fmla="*/ 0 h 2442"/>
                      <a:gd name="T22" fmla="*/ 548669897 w 1092"/>
                      <a:gd name="T23" fmla="*/ 548742400 h 2442"/>
                      <a:gd name="T24" fmla="*/ 548669897 w 1092"/>
                      <a:gd name="T25" fmla="*/ 548742400 h 2442"/>
                      <a:gd name="T26" fmla="*/ 548669897 w 1092"/>
                      <a:gd name="T27" fmla="*/ 548742400 h 2442"/>
                      <a:gd name="T28" fmla="*/ 548669897 w 1092"/>
                      <a:gd name="T29" fmla="*/ 548742400 h 2442"/>
                      <a:gd name="T30" fmla="*/ 548669897 w 1092"/>
                      <a:gd name="T31" fmla="*/ 548742400 h 2442"/>
                      <a:gd name="T32" fmla="*/ 548669897 w 1092"/>
                      <a:gd name="T33" fmla="*/ 548742400 h 2442"/>
                      <a:gd name="T34" fmla="*/ 548669897 w 1092"/>
                      <a:gd name="T35" fmla="*/ 548742400 h 2442"/>
                      <a:gd name="T36" fmla="*/ 548669897 w 1092"/>
                      <a:gd name="T37" fmla="*/ 548742400 h 2442"/>
                      <a:gd name="T38" fmla="*/ 548669897 w 1092"/>
                      <a:gd name="T39" fmla="*/ 548742400 h 2442"/>
                      <a:gd name="T40" fmla="*/ 548669897 w 1092"/>
                      <a:gd name="T41" fmla="*/ 548742400 h 2442"/>
                      <a:gd name="T42" fmla="*/ 548669897 w 1092"/>
                      <a:gd name="T43" fmla="*/ 548742400 h 2442"/>
                      <a:gd name="T44" fmla="*/ 548669897 w 1092"/>
                      <a:gd name="T45" fmla="*/ 548742400 h 2442"/>
                      <a:gd name="T46" fmla="*/ 548669897 w 1092"/>
                      <a:gd name="T47" fmla="*/ 548742400 h 2442"/>
                      <a:gd name="T48" fmla="*/ 548669897 w 1092"/>
                      <a:gd name="T49" fmla="*/ 548742400 h 2442"/>
                      <a:gd name="T50" fmla="*/ 548669897 w 1092"/>
                      <a:gd name="T51" fmla="*/ 548742400 h 2442"/>
                      <a:gd name="T52" fmla="*/ 548669897 w 1092"/>
                      <a:gd name="T53" fmla="*/ 548742400 h 2442"/>
                      <a:gd name="T54" fmla="*/ 548669897 w 1092"/>
                      <a:gd name="T55" fmla="*/ 548742400 h 2442"/>
                      <a:gd name="T56" fmla="*/ 548669897 w 1092"/>
                      <a:gd name="T57" fmla="*/ 548742400 h 2442"/>
                      <a:gd name="T58" fmla="*/ 548669897 w 1092"/>
                      <a:gd name="T59" fmla="*/ 548742400 h 2442"/>
                      <a:gd name="T60" fmla="*/ 548669897 w 1092"/>
                      <a:gd name="T61" fmla="*/ 548742400 h 2442"/>
                      <a:gd name="T62" fmla="*/ 548669897 w 1092"/>
                      <a:gd name="T63" fmla="*/ 548742400 h 2442"/>
                      <a:gd name="T64" fmla="*/ 548669897 w 1092"/>
                      <a:gd name="T65" fmla="*/ 548742400 h 2442"/>
                      <a:gd name="T66" fmla="*/ 548669897 w 1092"/>
                      <a:gd name="T67" fmla="*/ 548742400 h 2442"/>
                      <a:gd name="T68" fmla="*/ 548669897 w 1092"/>
                      <a:gd name="T69" fmla="*/ 548742400 h 2442"/>
                      <a:gd name="T70" fmla="*/ 548669897 w 1092"/>
                      <a:gd name="T71" fmla="*/ 548742400 h 2442"/>
                      <a:gd name="T72" fmla="*/ 548669897 w 1092"/>
                      <a:gd name="T73" fmla="*/ 548742400 h 2442"/>
                      <a:gd name="T74" fmla="*/ 548669897 w 1092"/>
                      <a:gd name="T75" fmla="*/ 548742400 h 2442"/>
                      <a:gd name="T76" fmla="*/ 548669897 w 1092"/>
                      <a:gd name="T77" fmla="*/ 548742400 h 2442"/>
                      <a:gd name="T78" fmla="*/ 548669897 w 1092"/>
                      <a:gd name="T79" fmla="*/ 548742400 h 2442"/>
                      <a:gd name="T80" fmla="*/ 548669897 w 1092"/>
                      <a:gd name="T81" fmla="*/ 548742400 h 2442"/>
                      <a:gd name="T82" fmla="*/ 548669897 w 1092"/>
                      <a:gd name="T83" fmla="*/ 548742400 h 2442"/>
                      <a:gd name="T84" fmla="*/ 548669897 w 1092"/>
                      <a:gd name="T85" fmla="*/ 548742400 h 2442"/>
                      <a:gd name="T86" fmla="*/ 548669897 w 1092"/>
                      <a:gd name="T87" fmla="*/ 548742400 h 2442"/>
                      <a:gd name="T88" fmla="*/ 548669897 w 1092"/>
                      <a:gd name="T89" fmla="*/ 548742400 h 2442"/>
                      <a:gd name="T90" fmla="*/ 548669897 w 1092"/>
                      <a:gd name="T91" fmla="*/ 548742400 h 2442"/>
                      <a:gd name="T92" fmla="*/ 548669897 w 1092"/>
                      <a:gd name="T93" fmla="*/ 548742400 h 2442"/>
                      <a:gd name="T94" fmla="*/ 548669897 w 1092"/>
                      <a:gd name="T95" fmla="*/ 548742400 h 2442"/>
                      <a:gd name="T96" fmla="*/ 548669897 w 1092"/>
                      <a:gd name="T97" fmla="*/ 548742400 h 2442"/>
                      <a:gd name="T98" fmla="*/ 548669897 w 1092"/>
                      <a:gd name="T99" fmla="*/ 548742400 h 2442"/>
                      <a:gd name="T100" fmla="*/ 548669897 w 1092"/>
                      <a:gd name="T101" fmla="*/ 548742400 h 2442"/>
                      <a:gd name="T102" fmla="*/ 548669897 w 1092"/>
                      <a:gd name="T103" fmla="*/ 548742400 h 2442"/>
                      <a:gd name="T104" fmla="*/ 548669897 w 1092"/>
                      <a:gd name="T105" fmla="*/ 548742400 h 2442"/>
                      <a:gd name="T106" fmla="*/ 548669897 w 1092"/>
                      <a:gd name="T107" fmla="*/ 548742400 h 2442"/>
                      <a:gd name="T108" fmla="*/ 548669897 w 1092"/>
                      <a:gd name="T109" fmla="*/ 548742400 h 2442"/>
                      <a:gd name="T110" fmla="*/ 548669897 w 1092"/>
                      <a:gd name="T111" fmla="*/ 548742400 h 2442"/>
                      <a:gd name="T112" fmla="*/ 548669897 w 1092"/>
                      <a:gd name="T113" fmla="*/ 548742400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C0C0C0"/>
                  </a:solidFill>
                  <a:ln w="3175" algn="ctr">
                    <a:solidFill>
                      <a:schemeClr val="bg1"/>
                    </a:solidFill>
                    <a:round/>
                    <a:headEnd/>
                    <a:tailEnd/>
                  </a:ln>
                </p:spPr>
                <p:txBody>
                  <a:bodyPr/>
                  <a:lstStyle/>
                  <a:p>
                    <a:endParaRPr lang="es-ES"/>
                  </a:p>
                </p:txBody>
              </p:sp>
            </p:grpSp>
            <p:sp>
              <p:nvSpPr>
                <p:cNvPr id="215" name="214 Elipse"/>
                <p:cNvSpPr/>
                <p:nvPr/>
              </p:nvSpPr>
              <p:spPr bwMode="auto">
                <a:xfrm>
                  <a:off x="2539439" y="3241656"/>
                  <a:ext cx="39389" cy="3217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216" name="215 Elipse"/>
                <p:cNvSpPr/>
                <p:nvPr/>
              </p:nvSpPr>
              <p:spPr bwMode="auto">
                <a:xfrm>
                  <a:off x="2390635" y="3109177"/>
                  <a:ext cx="35013" cy="45421"/>
                </a:xfrm>
                <a:prstGeom prst="ellipse">
                  <a:avLst/>
                </a:prstGeom>
                <a:solidFill>
                  <a:schemeClr val="bg1">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CO"/>
                </a:p>
              </p:txBody>
            </p:sp>
            <p:sp>
              <p:nvSpPr>
                <p:cNvPr id="217" name="216 Elipse"/>
                <p:cNvSpPr/>
                <p:nvPr/>
              </p:nvSpPr>
              <p:spPr bwMode="auto">
                <a:xfrm flipV="1">
                  <a:off x="2390635" y="3461193"/>
                  <a:ext cx="35013" cy="28388"/>
                </a:xfrm>
                <a:prstGeom prst="ellipse">
                  <a:avLst/>
                </a:prstGeom>
                <a:solidFill>
                  <a:schemeClr val="bg1">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CO"/>
                </a:p>
              </p:txBody>
            </p:sp>
            <p:sp>
              <p:nvSpPr>
                <p:cNvPr id="218" name="217 Elipse"/>
                <p:cNvSpPr/>
                <p:nvPr/>
              </p:nvSpPr>
              <p:spPr bwMode="auto">
                <a:xfrm flipH="1">
                  <a:off x="2462849" y="3167846"/>
                  <a:ext cx="21883" cy="45421"/>
                </a:xfrm>
                <a:prstGeom prst="ellipse">
                  <a:avLst/>
                </a:prstGeom>
                <a:solidFill>
                  <a:schemeClr val="bg1">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CO"/>
                </a:p>
              </p:txBody>
            </p:sp>
            <p:sp>
              <p:nvSpPr>
                <p:cNvPr id="219" name="218 Elipse"/>
                <p:cNvSpPr/>
                <p:nvPr/>
              </p:nvSpPr>
              <p:spPr bwMode="auto">
                <a:xfrm flipH="1" flipV="1">
                  <a:off x="2425648" y="3241656"/>
                  <a:ext cx="24072" cy="28388"/>
                </a:xfrm>
                <a:prstGeom prst="ellipse">
                  <a:avLst/>
                </a:prstGeom>
                <a:solidFill>
                  <a:schemeClr val="bg1">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CO"/>
                </a:p>
              </p:txBody>
            </p:sp>
          </p:grpSp>
        </p:grpSp>
        <p:sp>
          <p:nvSpPr>
            <p:cNvPr id="210" name="209 Elipse"/>
            <p:cNvSpPr/>
            <p:nvPr/>
          </p:nvSpPr>
          <p:spPr>
            <a:xfrm>
              <a:off x="5280660" y="2903220"/>
              <a:ext cx="36000" cy="36000"/>
            </a:xfrm>
            <a:prstGeom prst="ellipse">
              <a:avLst/>
            </a:prstGeom>
            <a:solidFill>
              <a:srgbClr val="FFFF00"/>
            </a:solidFill>
            <a:ln>
              <a:solidFill>
                <a:srgbClr val="FFFF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CO"/>
            </a:p>
          </p:txBody>
        </p:sp>
      </p:grpSp>
      <p:graphicFrame>
        <p:nvGraphicFramePr>
          <p:cNvPr id="397" name="396 Tabla"/>
          <p:cNvGraphicFramePr>
            <a:graphicFrameLocks noGrp="1"/>
          </p:cNvGraphicFramePr>
          <p:nvPr/>
        </p:nvGraphicFramePr>
        <p:xfrm>
          <a:off x="6608763" y="1052513"/>
          <a:ext cx="5470525" cy="5078412"/>
        </p:xfrm>
        <a:graphic>
          <a:graphicData uri="http://schemas.openxmlformats.org/drawingml/2006/table">
            <a:tbl>
              <a:tblPr/>
              <a:tblGrid>
                <a:gridCol w="1651523"/>
                <a:gridCol w="1809272"/>
                <a:gridCol w="1193082"/>
                <a:gridCol w="816648"/>
              </a:tblGrid>
              <a:tr h="252999">
                <a:tc>
                  <a:txBody>
                    <a:bodyPr/>
                    <a:lstStyle/>
                    <a:p>
                      <a:pPr algn="ctr">
                        <a:spcAft>
                          <a:spcPts val="0"/>
                        </a:spcAft>
                      </a:pPr>
                      <a:r>
                        <a:rPr lang="es-ES_tradnl" sz="1100" b="1" dirty="0">
                          <a:solidFill>
                            <a:srgbClr val="FFFFFF"/>
                          </a:solidFill>
                          <a:latin typeface="Calibri"/>
                          <a:ea typeface="Calibri"/>
                          <a:cs typeface="Tahoma"/>
                        </a:rPr>
                        <a:t>Aerolíneas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solidFill>
                      <a:srgbClr val="0F243E"/>
                    </a:solidFill>
                  </a:tcPr>
                </a:tc>
                <a:tc>
                  <a:txBody>
                    <a:bodyPr/>
                    <a:lstStyle/>
                    <a:p>
                      <a:pPr algn="ctr">
                        <a:spcAft>
                          <a:spcPts val="0"/>
                        </a:spcAft>
                      </a:pPr>
                      <a:r>
                        <a:rPr lang="es-ES_tradnl" sz="1100" b="1">
                          <a:solidFill>
                            <a:srgbClr val="FFFFFF"/>
                          </a:solidFill>
                          <a:latin typeface="Calibri"/>
                          <a:ea typeface="Calibri"/>
                          <a:cs typeface="Tahoma"/>
                        </a:rPr>
                        <a:t>Conexiones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solidFill>
                      <a:srgbClr val="0F243E"/>
                    </a:solidFill>
                  </a:tcPr>
                </a:tc>
                <a:tc>
                  <a:txBody>
                    <a:bodyPr/>
                    <a:lstStyle/>
                    <a:p>
                      <a:pPr algn="ctr">
                        <a:spcAft>
                          <a:spcPts val="0"/>
                        </a:spcAft>
                      </a:pPr>
                      <a:r>
                        <a:rPr lang="es-ES_tradnl" sz="1100" b="1">
                          <a:solidFill>
                            <a:srgbClr val="FFFFFF"/>
                          </a:solidFill>
                          <a:latin typeface="Calibri"/>
                          <a:ea typeface="Calibri"/>
                          <a:cs typeface="Tahoma"/>
                        </a:rPr>
                        <a:t>Frecuencia</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solidFill>
                      <a:srgbClr val="0F243E"/>
                    </a:solidFill>
                  </a:tcPr>
                </a:tc>
                <a:tc>
                  <a:txBody>
                    <a:bodyPr/>
                    <a:lstStyle/>
                    <a:p>
                      <a:pPr algn="ctr">
                        <a:spcAft>
                          <a:spcPts val="0"/>
                        </a:spcAft>
                      </a:pPr>
                      <a:r>
                        <a:rPr lang="es-ES_tradnl" sz="1100" b="1">
                          <a:solidFill>
                            <a:srgbClr val="FFFFFF"/>
                          </a:solidFill>
                          <a:latin typeface="Calibri"/>
                          <a:ea typeface="Calibri"/>
                          <a:cs typeface="Tahoma"/>
                        </a:rPr>
                        <a:t>Clase</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solidFill>
                      <a:srgbClr val="0F243E"/>
                    </a:solidFill>
                  </a:tcPr>
                </a:tc>
              </a:tr>
              <a:tr h="458567">
                <a:tc>
                  <a:txBody>
                    <a:bodyPr/>
                    <a:lstStyle/>
                    <a:p>
                      <a:pPr algn="ctr">
                        <a:spcAft>
                          <a:spcPts val="0"/>
                        </a:spcAft>
                      </a:pPr>
                      <a:endParaRPr lang="es-ES_tradnl" sz="1000">
                        <a:latin typeface="Calibri"/>
                        <a:ea typeface="Calibri"/>
                        <a:cs typeface="Tahoma"/>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Toronto – Canadá</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a:latin typeface="Calibri"/>
                          <a:ea typeface="Calibri"/>
                          <a:cs typeface="Tahoma"/>
                        </a:rPr>
                        <a:t>Lunes, </a:t>
                      </a:r>
                      <a:r>
                        <a:rPr lang="es-ES_tradnl" sz="1000" dirty="0" smtClean="0">
                          <a:latin typeface="Calibri"/>
                          <a:ea typeface="Calibri"/>
                          <a:cs typeface="Tahoma"/>
                        </a:rPr>
                        <a:t>Martes, Jueves, Viernes y Domingos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Pasajeros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396829">
                <a:tc>
                  <a:txBody>
                    <a:bodyPr/>
                    <a:lstStyle/>
                    <a:p>
                      <a:pPr algn="ctr">
                        <a:spcAft>
                          <a:spcPts val="0"/>
                        </a:spcAft>
                      </a:pPr>
                      <a:endParaRPr lang="es-ES_tradnl" sz="1000" dirty="0">
                        <a:latin typeface="Calibri"/>
                        <a:ea typeface="Calibri"/>
                        <a:cs typeface="Tahoma"/>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smtClean="0">
                          <a:latin typeface="Calibri"/>
                          <a:ea typeface="Calibri"/>
                          <a:cs typeface="Tahoma"/>
                        </a:rPr>
                        <a:t>Houston – </a:t>
                      </a:r>
                      <a:r>
                        <a:rPr lang="es-ES_tradnl" sz="1000" dirty="0">
                          <a:latin typeface="Calibri"/>
                          <a:ea typeface="Calibri"/>
                          <a:cs typeface="Tahoma"/>
                        </a:rPr>
                        <a:t>Estados Unidos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a:latin typeface="Calibri"/>
                          <a:ea typeface="Calibri"/>
                          <a:cs typeface="Tahoma"/>
                        </a:rPr>
                        <a:t>Todos los días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Pasajeros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342531">
                <a:tc>
                  <a:txBody>
                    <a:bodyPr/>
                    <a:lstStyle/>
                    <a:p>
                      <a:pPr algn="ctr">
                        <a:spcAft>
                          <a:spcPts val="0"/>
                        </a:spcAft>
                      </a:pPr>
                      <a:endParaRPr lang="es-ES_tradnl" sz="1000">
                        <a:latin typeface="Calibri"/>
                        <a:ea typeface="Calibri"/>
                        <a:cs typeface="Tahoma"/>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a:latin typeface="Calibri"/>
                          <a:ea typeface="Calibri"/>
                          <a:cs typeface="Tahoma"/>
                        </a:rPr>
                        <a:t>Ámsterdam - Países Bajos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smtClean="0">
                          <a:latin typeface="Calibri"/>
                          <a:ea typeface="Calibri"/>
                          <a:cs typeface="Tahoma"/>
                        </a:rPr>
                        <a:t>Martes y Sábados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Carga</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451125">
                <a:tc>
                  <a:txBody>
                    <a:bodyPr/>
                    <a:lstStyle/>
                    <a:p>
                      <a:pPr algn="ctr">
                        <a:spcAft>
                          <a:spcPts val="0"/>
                        </a:spcAft>
                      </a:pPr>
                      <a:endParaRPr lang="es-CO" sz="1000">
                        <a:latin typeface="Calibri"/>
                        <a:ea typeface="Calibri"/>
                        <a:cs typeface="Tahoma"/>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smtClean="0">
                          <a:latin typeface="+mn-lt"/>
                          <a:ea typeface="Calibri"/>
                          <a:cs typeface="Tahoma"/>
                        </a:rPr>
                        <a:t>Ámsterdam - Países Bajos</a:t>
                      </a:r>
                      <a:endParaRPr lang="es-CO" sz="1100" dirty="0">
                        <a:latin typeface="+mn-lt"/>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smtClean="0">
                          <a:latin typeface="Calibri"/>
                          <a:ea typeface="Calibri"/>
                          <a:cs typeface="Tahoma"/>
                        </a:rPr>
                        <a:t>Martes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Carga</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352352">
                <a:tc>
                  <a:txBody>
                    <a:bodyPr/>
                    <a:lstStyle/>
                    <a:p>
                      <a:pPr algn="ctr">
                        <a:spcAft>
                          <a:spcPts val="0"/>
                        </a:spcAft>
                      </a:pPr>
                      <a:endParaRPr lang="es-ES_tradnl" sz="1000" dirty="0">
                        <a:latin typeface="Calibri"/>
                        <a:ea typeface="Calibri"/>
                        <a:cs typeface="Tahoma"/>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a:latin typeface="Calibri"/>
                          <a:ea typeface="Calibri"/>
                          <a:cs typeface="Tahoma"/>
                        </a:rPr>
                        <a:t>Dallas – Estados Unidos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Todos los días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Pasajeros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423975">
                <a:tc>
                  <a:txBody>
                    <a:bodyPr/>
                    <a:lstStyle/>
                    <a:p>
                      <a:pPr algn="ctr">
                        <a:spcAft>
                          <a:spcPts val="0"/>
                        </a:spcAft>
                      </a:pPr>
                      <a:endParaRPr lang="es-ES_tradnl" sz="1000" dirty="0">
                        <a:latin typeface="Calibri"/>
                        <a:ea typeface="Calibri"/>
                        <a:cs typeface="Tahoma"/>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Atlanta – Estados Unidos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a:latin typeface="Calibri"/>
                          <a:ea typeface="Calibri"/>
                          <a:cs typeface="Tahoma"/>
                        </a:rPr>
                        <a:t>Todos los días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Pasajeros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415313">
                <a:tc>
                  <a:txBody>
                    <a:bodyPr/>
                    <a:lstStyle/>
                    <a:p>
                      <a:pPr algn="ctr">
                        <a:spcAft>
                          <a:spcPts val="0"/>
                        </a:spcAft>
                      </a:pP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smtClean="0">
                          <a:latin typeface="Calibri"/>
                          <a:ea typeface="Calibri"/>
                          <a:cs typeface="Tahoma"/>
                        </a:rPr>
                        <a:t>San Francisco – Estados Unidos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smtClean="0">
                          <a:latin typeface="Calibri"/>
                          <a:ea typeface="Calibri"/>
                          <a:cs typeface="Tahoma"/>
                        </a:rPr>
                        <a:t>Todos los días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Pasajeros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415313">
                <a:tc>
                  <a:txBody>
                    <a:bodyPr/>
                    <a:lstStyle/>
                    <a:p>
                      <a:pPr algn="ctr">
                        <a:spcAft>
                          <a:spcPts val="0"/>
                        </a:spcAft>
                      </a:pP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Memphis – Estados Unidos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Todos los días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Carga</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415313">
                <a:tc>
                  <a:txBody>
                    <a:bodyPr/>
                    <a:lstStyle/>
                    <a:p>
                      <a:pPr algn="ctr">
                        <a:spcAft>
                          <a:spcPts val="0"/>
                        </a:spcAft>
                      </a:pP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Frankfurt - Alemania</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Todos los días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Pasajeros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415313">
                <a:tc>
                  <a:txBody>
                    <a:bodyPr/>
                    <a:lstStyle/>
                    <a:p>
                      <a:pPr algn="ctr">
                        <a:spcAft>
                          <a:spcPts val="0"/>
                        </a:spcAft>
                      </a:pP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Londres – Reino Unido</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a:latin typeface="Calibri"/>
                          <a:ea typeface="Calibri"/>
                          <a:cs typeface="Tahoma"/>
                        </a:rPr>
                        <a:t>Todos los días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Pasajeros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415313">
                <a:tc>
                  <a:txBody>
                    <a:bodyPr/>
                    <a:lstStyle/>
                    <a:p>
                      <a:pPr algn="ctr">
                        <a:spcAft>
                          <a:spcPts val="0"/>
                        </a:spcAft>
                      </a:pP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Ámsterdam – Países Bajos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a:latin typeface="Calibri"/>
                          <a:ea typeface="Calibri"/>
                          <a:cs typeface="Tahoma"/>
                        </a:rPr>
                        <a:t>Martes </a:t>
                      </a:r>
                      <a:r>
                        <a:rPr lang="es-ES_tradnl" sz="1000" dirty="0" smtClean="0">
                          <a:latin typeface="Calibri"/>
                          <a:ea typeface="Calibri"/>
                          <a:cs typeface="Tahoma"/>
                        </a:rPr>
                        <a:t>, Jueves y </a:t>
                      </a:r>
                      <a:r>
                        <a:rPr lang="es-ES_tradnl" sz="1000" dirty="0">
                          <a:latin typeface="Calibri"/>
                          <a:ea typeface="Calibri"/>
                          <a:cs typeface="Tahoma"/>
                        </a:rPr>
                        <a:t>Sábados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Pasajeros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r h="323469">
                <a:tc>
                  <a:txBody>
                    <a:bodyPr/>
                    <a:lstStyle/>
                    <a:p>
                      <a:pPr algn="ctr">
                        <a:spcAft>
                          <a:spcPts val="0"/>
                        </a:spcAft>
                      </a:pP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a:latin typeface="Calibri"/>
                          <a:ea typeface="Calibri"/>
                          <a:cs typeface="Tahoma"/>
                        </a:rPr>
                        <a:t>Paris – Francia</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a:latin typeface="Calibri"/>
                          <a:ea typeface="Calibri"/>
                          <a:cs typeface="Tahoma"/>
                        </a:rPr>
                        <a:t>Todos los días</a:t>
                      </a:r>
                      <a:endParaRPr lang="es-CO" sz="110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algn="ctr">
                        <a:spcAft>
                          <a:spcPts val="0"/>
                        </a:spcAft>
                      </a:pPr>
                      <a:r>
                        <a:rPr lang="es-ES_tradnl" sz="1000" dirty="0">
                          <a:latin typeface="Calibri"/>
                          <a:ea typeface="Calibri"/>
                          <a:cs typeface="Tahoma"/>
                        </a:rPr>
                        <a:t>Pasajeros</a:t>
                      </a:r>
                      <a:endParaRPr lang="es-CO" sz="1100" dirty="0">
                        <a:latin typeface="Calibri"/>
                        <a:ea typeface="Calibri"/>
                        <a:cs typeface="Times New Roman"/>
                      </a:endParaRPr>
                    </a:p>
                  </a:txBody>
                  <a:tcPr marL="62206" marR="62206"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r>
            </a:tbl>
          </a:graphicData>
        </a:graphic>
      </p:graphicFrame>
      <p:sp>
        <p:nvSpPr>
          <p:cNvPr id="398" name="397 Forma libre"/>
          <p:cNvSpPr/>
          <p:nvPr/>
        </p:nvSpPr>
        <p:spPr>
          <a:xfrm>
            <a:off x="3101975" y="2670175"/>
            <a:ext cx="2095500" cy="836613"/>
          </a:xfrm>
          <a:custGeom>
            <a:avLst/>
            <a:gdLst>
              <a:gd name="connsiteX0" fmla="*/ 2095018 w 2095018"/>
              <a:gd name="connsiteY0" fmla="*/ 837235 h 837235"/>
              <a:gd name="connsiteX1" fmla="*/ 1018572 w 2095018"/>
              <a:gd name="connsiteY1" fmla="*/ 96456 h 837235"/>
              <a:gd name="connsiteX2" fmla="*/ 0 w 2095018"/>
              <a:gd name="connsiteY2" fmla="*/ 258501 h 837235"/>
            </a:gdLst>
            <a:ahLst/>
            <a:cxnLst>
              <a:cxn ang="0">
                <a:pos x="connsiteX0" y="connsiteY0"/>
              </a:cxn>
              <a:cxn ang="0">
                <a:pos x="connsiteX1" y="connsiteY1"/>
              </a:cxn>
              <a:cxn ang="0">
                <a:pos x="connsiteX2" y="connsiteY2"/>
              </a:cxn>
            </a:cxnLst>
            <a:rect l="l" t="t" r="r" b="b"/>
            <a:pathLst>
              <a:path w="2095018" h="837235">
                <a:moveTo>
                  <a:pt x="2095018" y="837235"/>
                </a:moveTo>
                <a:cubicBezTo>
                  <a:pt x="1731380" y="515073"/>
                  <a:pt x="1367742" y="192912"/>
                  <a:pt x="1018572" y="96456"/>
                </a:cubicBezTo>
                <a:cubicBezTo>
                  <a:pt x="669402" y="0"/>
                  <a:pt x="334701" y="129250"/>
                  <a:pt x="0" y="258501"/>
                </a:cubicBezTo>
              </a:path>
            </a:pathLst>
          </a:custGeom>
          <a:ln w="19050">
            <a:solidFill>
              <a:schemeClr val="tx1">
                <a:lumMod val="75000"/>
              </a:schemeClr>
            </a:solidFill>
            <a:headEnd type="none" w="med" len="med"/>
            <a:tailEnd type="arrow" w="med" len="med"/>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CO"/>
          </a:p>
        </p:txBody>
      </p:sp>
      <p:pic>
        <p:nvPicPr>
          <p:cNvPr id="72783" name="Imagen 14"/>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69113" y="2543175"/>
            <a:ext cx="10747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84" name="Imagen 13" descr="http://www.servicio-alcliente.com/images/logos_empresas/FedEx-logo.gif"/>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t="17198" b="17198"/>
          <a:stretch>
            <a:fillRect/>
          </a:stretch>
        </p:blipFill>
        <p:spPr bwMode="auto">
          <a:xfrm>
            <a:off x="6869113" y="4198938"/>
            <a:ext cx="11525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85" name="Imagen 1" descr="http://www.mundonets.com/images/avianca-logo-2013.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37375" y="4981575"/>
            <a:ext cx="11779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86" name="Picture 17" descr="http://martinair.com/wp-content/uploads/bloklogo-martinair-car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43700" y="2293938"/>
            <a:ext cx="14287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87" name="Picture 4"/>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58013" y="1392238"/>
            <a:ext cx="1031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72788" name="Picture 29" descr="http://www.aceaviationbd.com/images/United%20Cargo%20Logo.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27850" y="1841500"/>
            <a:ext cx="10795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89" name="Picture 5"/>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61163" y="2986088"/>
            <a:ext cx="1365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72790" name="Picture 7" descr="http://www.365tracking.net/wp-content/uploads/2013/02/DeltaCargoLogo.jpg"/>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3863" y="3382963"/>
            <a:ext cx="1249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91" name="Picture 23" descr="http://www.fidaegroup.cl/wp-content/uploads/2016/04/latamcargo.jpg"/>
          <p:cNvPicPr>
            <a:picLocks noChangeAspect="1" noChangeArrowheads="1"/>
          </p:cNvPicPr>
          <p:nvPr/>
        </p:nvPicPr>
        <p:blipFill>
          <a:blip r:embed="rId10"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946900" y="3756025"/>
            <a:ext cx="1041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92" name="Picture 24" descr="http://www.manntools.de/images/LCAG-Logo.gif"/>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b="28015"/>
          <a:stretch>
            <a:fillRect/>
          </a:stretch>
        </p:blipFill>
        <p:spPr bwMode="auto">
          <a:xfrm>
            <a:off x="6677025" y="4678363"/>
            <a:ext cx="157162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93" name="Picture 3" descr="https://upload.wikimedia.org/wikipedia/fr/c/c6/Logo_AFcargonew.PNG"/>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t="14125" b="16309"/>
          <a:stretch>
            <a:fillRect/>
          </a:stretch>
        </p:blipFill>
        <p:spPr bwMode="auto">
          <a:xfrm>
            <a:off x="6827838" y="5822950"/>
            <a:ext cx="13017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94" name="Picture 21" descr="https://pbs.twimg.com/profile_images/923844682/KLM_Cargo_logo-new.jpg"/>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67563" y="5399088"/>
            <a:ext cx="588962"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95" name="CuadroTexto 6"/>
          <p:cNvSpPr txBox="1">
            <a:spLocks noChangeArrowheads="1"/>
          </p:cNvSpPr>
          <p:nvPr/>
        </p:nvSpPr>
        <p:spPr bwMode="auto">
          <a:xfrm>
            <a:off x="8432800" y="742950"/>
            <a:ext cx="28971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r>
              <a:rPr lang="es-CO" altLang="es-ES" sz="1400" b="1">
                <a:solidFill>
                  <a:srgbClr val="595959"/>
                </a:solidFill>
              </a:rPr>
              <a:t>Conectividad Aérea*</a:t>
            </a:r>
          </a:p>
          <a:p>
            <a:endParaRPr lang="es-CO" altLang="es-ES" sz="1100" b="1">
              <a:solidFill>
                <a:srgbClr val="595959"/>
              </a:solidFill>
            </a:endParaRPr>
          </a:p>
        </p:txBody>
      </p:sp>
      <p:sp>
        <p:nvSpPr>
          <p:cNvPr id="420" name="1 Título"/>
          <p:cNvSpPr txBox="1">
            <a:spLocks/>
          </p:cNvSpPr>
          <p:nvPr/>
        </p:nvSpPr>
        <p:spPr>
          <a:xfrm>
            <a:off x="-88900" y="6399213"/>
            <a:ext cx="11860213" cy="447675"/>
          </a:xfrm>
          <a:prstGeom prst="rect">
            <a:avLst/>
          </a:prstGeom>
          <a:noFill/>
        </p:spPr>
        <p:txBody>
          <a:bodyPr/>
          <a:lstStyle>
            <a:defPPr>
              <a:defRPr lang="es-CO"/>
            </a:defPPr>
            <a:lvl1pPr indent="0" algn="just">
              <a:spcBef>
                <a:spcPct val="20000"/>
              </a:spcBef>
              <a:buFont typeface="Arial" panose="020B0604020202020204" pitchFamily="34" charset="0"/>
              <a:buNone/>
              <a:defRPr sz="2300" b="1">
                <a:solidFill>
                  <a:schemeClr val="tx1">
                    <a:lumMod val="65000"/>
                    <a:lumOff val="35000"/>
                  </a:schemeClr>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228600" indent="-228600" algn="l">
              <a:buFont typeface="Arial" panose="020B0604020202020204" pitchFamily="34" charset="0"/>
              <a:buAutoNum type="arabicPeriod"/>
              <a:defRPr/>
            </a:pPr>
            <a:r>
              <a:rPr lang="es-CO" sz="800" b="0" dirty="0" smtClean="0">
                <a:solidFill>
                  <a:schemeClr val="tx1"/>
                </a:solidFill>
              </a:rPr>
              <a:t>Los servicios de transporte aéreo desde Colombia hacia Corea del Sur se prestan principalmente desde la ciudades de Bogotá, Medellín, Cali y Barranquilla.</a:t>
            </a:r>
          </a:p>
          <a:p>
            <a:pPr marL="228600" indent="-228600" algn="l">
              <a:buFont typeface="Arial" panose="020B0604020202020204" pitchFamily="34" charset="0"/>
              <a:buAutoNum type="arabicPeriod"/>
              <a:defRPr/>
            </a:pPr>
            <a:r>
              <a:rPr lang="es-CO" sz="800" b="0" dirty="0" smtClean="0">
                <a:solidFill>
                  <a:schemeClr val="tx1"/>
                </a:solidFill>
              </a:rPr>
              <a:t>Se espera que durante los próximos meses la empresa Korean Air empiece operaciones en territorio colombiano.</a:t>
            </a:r>
          </a:p>
          <a:p>
            <a:pPr algn="l">
              <a:defRPr/>
            </a:pPr>
            <a:r>
              <a:rPr lang="es-CO" sz="800" b="0" dirty="0" smtClean="0">
                <a:solidFill>
                  <a:schemeClr val="tx1"/>
                </a:solidFill>
              </a:rPr>
              <a:t>*</a:t>
            </a:r>
            <a:r>
              <a:rPr lang="es-ES_tradnl" sz="800" b="0" dirty="0" smtClean="0">
                <a:solidFill>
                  <a:schemeClr val="tx1"/>
                </a:solidFill>
              </a:rPr>
              <a:t>La información contenida es de carácter referencial, siendo suministrada directamente por las empresas prestatarias. Están sujetas a cambios sin previo aviso por factores propios de la actividad o de sus volúmenes del comercio.</a:t>
            </a:r>
            <a:endParaRPr lang="es-CO" sz="800" b="0" dirty="0">
              <a:solidFill>
                <a:schemeClr val="tx1"/>
              </a:solidFill>
            </a:endParaRPr>
          </a:p>
          <a:p>
            <a:pPr algn="l">
              <a:defRPr/>
            </a:pPr>
            <a:endParaRPr lang="es-CO" sz="1200" b="0"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8 Imagen" descr="Imagen portada ITA_EXPO.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3 Rectángulo"/>
          <p:cNvSpPr/>
          <p:nvPr/>
        </p:nvSpPr>
        <p:spPr>
          <a:xfrm>
            <a:off x="0" y="0"/>
            <a:ext cx="12192000" cy="6858000"/>
          </a:xfrm>
          <a:prstGeom prst="rect">
            <a:avLst/>
          </a:prstGeom>
          <a:solidFill>
            <a:srgbClr val="0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defTabSz="914261" eaLnBrk="1" fontAlgn="auto" hangingPunct="1">
              <a:spcBef>
                <a:spcPts val="0"/>
              </a:spcBef>
              <a:spcAft>
                <a:spcPts val="0"/>
              </a:spcAft>
              <a:defRPr/>
            </a:pPr>
            <a:endParaRPr lang="es-CO" sz="1828" dirty="0">
              <a:solidFill>
                <a:prstClr val="white"/>
              </a:solidFill>
              <a:sym typeface="Gill Sans Light" charset="0"/>
            </a:endParaRPr>
          </a:p>
        </p:txBody>
      </p:sp>
      <p:sp>
        <p:nvSpPr>
          <p:cNvPr id="12" name="Marcador de texto 1"/>
          <p:cNvSpPr>
            <a:spLocks noGrp="1"/>
          </p:cNvSpPr>
          <p:nvPr/>
        </p:nvSpPr>
        <p:spPr>
          <a:xfrm>
            <a:off x="3587750" y="2805113"/>
            <a:ext cx="5351463" cy="904875"/>
          </a:xfrm>
          <a:prstGeom prst="rect">
            <a:avLst/>
          </a:prstGeom>
          <a:ln w="38100" cmpd="sng">
            <a:solidFill>
              <a:srgbClr val="FFFFFF"/>
            </a:solidFill>
          </a:ln>
        </p:spPr>
        <p:txBody>
          <a:bodyPr lIns="121915" tIns="60957" rIns="121915" bIns="60957"/>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s-CO" sz="5333" b="1" dirty="0" smtClean="0">
                <a:solidFill>
                  <a:prstClr val="white"/>
                </a:solidFill>
                <a:cs typeface="Century Gothic"/>
              </a:rPr>
              <a:t>Inversión</a:t>
            </a:r>
            <a:endParaRPr lang="es-CO" sz="5333" b="1" dirty="0">
              <a:solidFill>
                <a:prstClr val="white"/>
              </a:solidFill>
              <a:cs typeface="Century Gothic"/>
            </a:endParaRPr>
          </a:p>
        </p:txBody>
      </p:sp>
      <p:pic>
        <p:nvPicPr>
          <p:cNvPr id="48133" name="Picture 2" descr="PRO_PRINCIPAL_HORZ_PNG_NEG.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58475" y="6334125"/>
            <a:ext cx="13954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262090"/>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áfico 4"/>
          <p:cNvGraphicFramePr/>
          <p:nvPr>
            <p:extLst/>
          </p:nvPr>
        </p:nvGraphicFramePr>
        <p:xfrm>
          <a:off x="335360" y="1220755"/>
          <a:ext cx="11137237" cy="5088565"/>
        </p:xfrm>
        <a:graphic>
          <a:graphicData uri="http://schemas.openxmlformats.org/drawingml/2006/chart">
            <c:chart xmlns:c="http://schemas.openxmlformats.org/drawingml/2006/chart" xmlns:r="http://schemas.openxmlformats.org/officeDocument/2006/relationships" r:id="rId2"/>
          </a:graphicData>
        </a:graphic>
      </p:graphicFrame>
      <p:sp>
        <p:nvSpPr>
          <p:cNvPr id="12" name="6 CuadroTexto"/>
          <p:cNvSpPr txBox="1"/>
          <p:nvPr/>
        </p:nvSpPr>
        <p:spPr>
          <a:xfrm>
            <a:off x="143338" y="253893"/>
            <a:ext cx="115212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ES"/>
            </a:defPPr>
            <a:lvl1pPr defTabSz="608013" eaLnBrk="1" hangingPunct="1">
              <a:defRPr sz="2200" b="1">
                <a:solidFill>
                  <a:srgbClr val="616161"/>
                </a:solidFill>
              </a:defRPr>
            </a:lvl1pPr>
            <a:lvl2pPr marL="742950" indent="-285750" defTabSz="608013"/>
            <a:lvl3pPr marL="1143000" indent="-228600" defTabSz="608013"/>
            <a:lvl4pPr marL="1600200" indent="-228600" defTabSz="608013"/>
            <a:lvl5pPr marL="2057400" indent="-228600" defTabSz="608013"/>
            <a:lvl6pPr marL="2514600" indent="-228600" defTabSz="608013" eaLnBrk="0" fontAlgn="base" hangingPunct="0">
              <a:spcBef>
                <a:spcPct val="0"/>
              </a:spcBef>
              <a:spcAft>
                <a:spcPct val="0"/>
              </a:spcAft>
            </a:lvl6pPr>
            <a:lvl7pPr marL="2971800" indent="-228600" defTabSz="608013" eaLnBrk="0" fontAlgn="base" hangingPunct="0">
              <a:spcBef>
                <a:spcPct val="0"/>
              </a:spcBef>
              <a:spcAft>
                <a:spcPct val="0"/>
              </a:spcAft>
            </a:lvl7pPr>
            <a:lvl8pPr marL="3429000" indent="-228600" defTabSz="608013" eaLnBrk="0" fontAlgn="base" hangingPunct="0">
              <a:spcBef>
                <a:spcPct val="0"/>
              </a:spcBef>
              <a:spcAft>
                <a:spcPct val="0"/>
              </a:spcAft>
            </a:lvl8pPr>
            <a:lvl9pPr marL="3886200" indent="-228600" defTabSz="608013" eaLnBrk="0" fontAlgn="base" hangingPunct="0">
              <a:spcBef>
                <a:spcPct val="0"/>
              </a:spcBef>
              <a:spcAft>
                <a:spcPct val="0"/>
              </a:spcAft>
            </a:lvl9pPr>
          </a:lstStyle>
          <a:p>
            <a:r>
              <a:rPr lang="es-CO" dirty="0"/>
              <a:t>Colombia está entre los principales destinos de inversión en el </a:t>
            </a:r>
            <a:r>
              <a:rPr lang="es-CO" dirty="0" smtClean="0"/>
              <a:t>mundo</a:t>
            </a:r>
            <a:endParaRPr lang="es-CO" dirty="0"/>
          </a:p>
        </p:txBody>
      </p:sp>
      <p:sp>
        <p:nvSpPr>
          <p:cNvPr id="13" name="CuadroTexto 12"/>
          <p:cNvSpPr txBox="1"/>
          <p:nvPr/>
        </p:nvSpPr>
        <p:spPr>
          <a:xfrm>
            <a:off x="738080" y="6309320"/>
            <a:ext cx="4334547" cy="218794"/>
          </a:xfrm>
          <a:prstGeom prst="rect">
            <a:avLst/>
          </a:prstGeom>
        </p:spPr>
        <p:txBody>
          <a:bodyPr wrap="square" lIns="64277" tIns="32139" rIns="64277" bIns="32139">
            <a:spAutoFit/>
          </a:bodyPr>
          <a:lstStyle>
            <a:defPPr>
              <a:defRPr lang="es-ES"/>
            </a:defPPr>
            <a:lvl1pPr defTabSz="914306">
              <a:defRPr sz="1000" b="1" i="1">
                <a:solidFill>
                  <a:prstClr val="black"/>
                </a:solidFill>
                <a:latin typeface="Calibri" pitchFamily="34" charset="0"/>
                <a:cs typeface="Tahoma"/>
              </a:defRPr>
            </a:lvl1pPr>
          </a:lstStyle>
          <a:p>
            <a:r>
              <a:rPr lang="es-CO" dirty="0"/>
              <a:t>Fuente: </a:t>
            </a:r>
            <a:r>
              <a:rPr lang="es-CO" b="0" dirty="0"/>
              <a:t>UNCTAD. </a:t>
            </a:r>
            <a:r>
              <a:rPr lang="es-CO" b="0" dirty="0" err="1"/>
              <a:t>World</a:t>
            </a:r>
            <a:r>
              <a:rPr lang="es-CO" b="0" dirty="0"/>
              <a:t> </a:t>
            </a:r>
            <a:r>
              <a:rPr lang="es-CO" b="0" dirty="0" err="1"/>
              <a:t>Investment</a:t>
            </a:r>
            <a:r>
              <a:rPr lang="es-CO" b="0" dirty="0"/>
              <a:t> </a:t>
            </a:r>
            <a:r>
              <a:rPr lang="es-CO" b="0" dirty="0" err="1"/>
              <a:t>Report</a:t>
            </a:r>
            <a:r>
              <a:rPr lang="es-CO" b="0" dirty="0"/>
              <a:t> 2015</a:t>
            </a:r>
            <a:endParaRPr lang="es-ES" b="0" dirty="0"/>
          </a:p>
        </p:txBody>
      </p:sp>
      <p:pic>
        <p:nvPicPr>
          <p:cNvPr id="14" name="Picture 23" descr="Kolumbi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33315" y="3896646"/>
            <a:ext cx="404349" cy="4043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 descr="Süd-Kore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49648" y="4080982"/>
            <a:ext cx="440026" cy="44002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08229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135082" y="85036"/>
            <a:ext cx="1188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ES"/>
            </a:defPPr>
            <a:lvl1pPr defTabSz="608013" eaLnBrk="1" hangingPunct="1">
              <a:defRPr sz="2200" b="1">
                <a:solidFill>
                  <a:srgbClr val="616161"/>
                </a:solidFill>
              </a:defRPr>
            </a:lvl1pPr>
            <a:lvl2pPr marL="742950" indent="-285750" defTabSz="608013"/>
            <a:lvl3pPr marL="1143000" indent="-228600" defTabSz="608013"/>
            <a:lvl4pPr marL="1600200" indent="-228600" defTabSz="608013"/>
            <a:lvl5pPr marL="2057400" indent="-228600" defTabSz="608013"/>
            <a:lvl6pPr marL="2514600" indent="-228600" defTabSz="608013" eaLnBrk="0" fontAlgn="base" hangingPunct="0">
              <a:spcBef>
                <a:spcPct val="0"/>
              </a:spcBef>
              <a:spcAft>
                <a:spcPct val="0"/>
              </a:spcAft>
            </a:lvl6pPr>
            <a:lvl7pPr marL="2971800" indent="-228600" defTabSz="608013" eaLnBrk="0" fontAlgn="base" hangingPunct="0">
              <a:spcBef>
                <a:spcPct val="0"/>
              </a:spcBef>
              <a:spcAft>
                <a:spcPct val="0"/>
              </a:spcAft>
            </a:lvl7pPr>
            <a:lvl8pPr marL="3429000" indent="-228600" defTabSz="608013" eaLnBrk="0" fontAlgn="base" hangingPunct="0">
              <a:spcBef>
                <a:spcPct val="0"/>
              </a:spcBef>
              <a:spcAft>
                <a:spcPct val="0"/>
              </a:spcAft>
            </a:lvl8pPr>
            <a:lvl9pPr marL="3886200" indent="-228600" defTabSz="608013" eaLnBrk="0" fontAlgn="base" hangingPunct="0">
              <a:spcBef>
                <a:spcPct val="0"/>
              </a:spcBef>
              <a:spcAft>
                <a:spcPct val="0"/>
              </a:spcAft>
            </a:lvl9pPr>
          </a:lstStyle>
          <a:p>
            <a:r>
              <a:rPr lang="es-CO" dirty="0"/>
              <a:t>América Latina y el Caribe han aumentado su participación en el total de proyectos de inversión de Corea del Sur</a:t>
            </a:r>
          </a:p>
        </p:txBody>
      </p:sp>
      <p:sp>
        <p:nvSpPr>
          <p:cNvPr id="19" name="Rectángulo 11"/>
          <p:cNvSpPr/>
          <p:nvPr/>
        </p:nvSpPr>
        <p:spPr>
          <a:xfrm>
            <a:off x="753592" y="6417485"/>
            <a:ext cx="4321212" cy="218794"/>
          </a:xfrm>
          <a:prstGeom prst="rect">
            <a:avLst/>
          </a:prstGeom>
        </p:spPr>
        <p:txBody>
          <a:bodyPr wrap="square" lIns="64277" tIns="32139" rIns="64277" bIns="32139">
            <a:spAutoFit/>
          </a:bodyPr>
          <a:lstStyle/>
          <a:p>
            <a:pPr defTabSz="914306"/>
            <a:r>
              <a:rPr lang="es-ES" sz="1000" b="1" i="1" dirty="0">
                <a:solidFill>
                  <a:prstClr val="black"/>
                </a:solidFill>
                <a:latin typeface="Calibri" pitchFamily="34" charset="0"/>
                <a:cs typeface="Tahoma"/>
              </a:rPr>
              <a:t>Fuente:</a:t>
            </a:r>
            <a:r>
              <a:rPr lang="es-ES" sz="1000" i="1" dirty="0">
                <a:solidFill>
                  <a:prstClr val="black"/>
                </a:solidFill>
                <a:latin typeface="Calibri" pitchFamily="34" charset="0"/>
                <a:cs typeface="Tahoma"/>
              </a:rPr>
              <a:t> </a:t>
            </a:r>
            <a:r>
              <a:rPr lang="es-ES" sz="1000" i="1" dirty="0" err="1">
                <a:solidFill>
                  <a:prstClr val="black"/>
                </a:solidFill>
                <a:latin typeface="Calibri" pitchFamily="34" charset="0"/>
                <a:cs typeface="Tahoma"/>
              </a:rPr>
              <a:t>fDi</a:t>
            </a:r>
            <a:r>
              <a:rPr lang="es-ES" sz="1000" i="1" dirty="0">
                <a:solidFill>
                  <a:prstClr val="black"/>
                </a:solidFill>
                <a:latin typeface="Calibri" pitchFamily="34" charset="0"/>
                <a:cs typeface="Tahoma"/>
              </a:rPr>
              <a:t> </a:t>
            </a:r>
            <a:r>
              <a:rPr lang="es-ES" sz="1000" i="1" dirty="0" err="1">
                <a:solidFill>
                  <a:prstClr val="black"/>
                </a:solidFill>
                <a:latin typeface="Calibri" pitchFamily="34" charset="0"/>
                <a:cs typeface="Tahoma"/>
              </a:rPr>
              <a:t>Markets</a:t>
            </a:r>
            <a:r>
              <a:rPr lang="es-ES" sz="1000" i="1" dirty="0">
                <a:solidFill>
                  <a:prstClr val="black"/>
                </a:solidFill>
                <a:latin typeface="Calibri" pitchFamily="34" charset="0"/>
                <a:cs typeface="Tahoma"/>
              </a:rPr>
              <a:t>, 2016.</a:t>
            </a:r>
          </a:p>
        </p:txBody>
      </p:sp>
      <p:sp>
        <p:nvSpPr>
          <p:cNvPr id="20" name="5 Marcador de texto"/>
          <p:cNvSpPr txBox="1">
            <a:spLocks/>
          </p:cNvSpPr>
          <p:nvPr/>
        </p:nvSpPr>
        <p:spPr>
          <a:xfrm>
            <a:off x="976676" y="1388219"/>
            <a:ext cx="4353636" cy="740780"/>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CO" sz="1800" dirty="0">
                <a:solidFill>
                  <a:srgbClr val="616161"/>
                </a:solidFill>
              </a:rPr>
              <a:t>Proyectos de inversión de Corea del Sur en el mundo, 2010</a:t>
            </a:r>
          </a:p>
        </p:txBody>
      </p:sp>
      <p:graphicFrame>
        <p:nvGraphicFramePr>
          <p:cNvPr id="21" name="1 Gráfico"/>
          <p:cNvGraphicFramePr/>
          <p:nvPr>
            <p:extLst/>
          </p:nvPr>
        </p:nvGraphicFramePr>
        <p:xfrm>
          <a:off x="997528" y="2421009"/>
          <a:ext cx="4332784" cy="3240996"/>
        </p:xfrm>
        <a:graphic>
          <a:graphicData uri="http://schemas.openxmlformats.org/drawingml/2006/chart">
            <c:chart xmlns:c="http://schemas.openxmlformats.org/drawingml/2006/chart" xmlns:r="http://schemas.openxmlformats.org/officeDocument/2006/relationships" r:id="rId3"/>
          </a:graphicData>
        </a:graphic>
      </p:graphicFrame>
      <p:sp>
        <p:nvSpPr>
          <p:cNvPr id="22" name="102 Rectángulo"/>
          <p:cNvSpPr/>
          <p:nvPr/>
        </p:nvSpPr>
        <p:spPr>
          <a:xfrm>
            <a:off x="1844822" y="5453935"/>
            <a:ext cx="1441464" cy="507877"/>
          </a:xfrm>
          <a:prstGeom prst="rect">
            <a:avLst/>
          </a:prstGeom>
          <a:solidFill>
            <a:schemeClr val="accent1">
              <a:lumMod val="75000"/>
            </a:schemeClr>
          </a:solidFill>
          <a:ln w="9525" cap="flat" cmpd="sng" algn="ctr">
            <a:noFill/>
            <a:prstDash val="solid"/>
          </a:ln>
          <a:effectLst>
            <a:outerShdw blurRad="40000" dist="23000" dir="5400000" rotWithShape="0">
              <a:srgbClr val="000000">
                <a:alpha val="35000"/>
              </a:srgbClr>
            </a:outerShdw>
          </a:effectLst>
        </p:spPr>
        <p:txBody>
          <a:bodyPr lIns="91438" tIns="45719" rIns="91438" bIns="45719"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smtClean="0">
                <a:ln>
                  <a:noFill/>
                </a:ln>
                <a:solidFill>
                  <a:prstClr val="white"/>
                </a:solidFill>
                <a:effectLst/>
                <a:uLnTx/>
                <a:uFillTx/>
                <a:latin typeface="Calibri"/>
                <a:ea typeface="+mn-ea"/>
                <a:cs typeface="+mn-cs"/>
              </a:rPr>
              <a:t>TOTAL</a:t>
            </a:r>
            <a:endParaRPr kumimoji="0" lang="es-CO" sz="12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378"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smtClean="0">
                <a:ln>
                  <a:noFill/>
                </a:ln>
                <a:solidFill>
                  <a:prstClr val="white"/>
                </a:solidFill>
                <a:effectLst/>
                <a:uLnTx/>
                <a:uFillTx/>
                <a:latin typeface="Calibri"/>
                <a:ea typeface="+mn-ea"/>
                <a:cs typeface="+mn-cs"/>
              </a:rPr>
              <a:t>250 proyectos</a:t>
            </a:r>
            <a:endParaRPr kumimoji="0" lang="es-CO" sz="1200" b="1" i="0" u="none" strike="noStrike" kern="0" cap="none" spc="0" normalizeH="0" baseline="0" noProof="0" dirty="0">
              <a:ln>
                <a:noFill/>
              </a:ln>
              <a:solidFill>
                <a:prstClr val="white"/>
              </a:solidFill>
              <a:effectLst/>
              <a:uLnTx/>
              <a:uFillTx/>
              <a:latin typeface="Calibri"/>
              <a:ea typeface="+mn-ea"/>
              <a:cs typeface="+mn-cs"/>
            </a:endParaRPr>
          </a:p>
        </p:txBody>
      </p:sp>
      <p:sp>
        <p:nvSpPr>
          <p:cNvPr id="23" name="5 Marcador de texto"/>
          <p:cNvSpPr txBox="1">
            <a:spLocks/>
          </p:cNvSpPr>
          <p:nvPr/>
        </p:nvSpPr>
        <p:spPr>
          <a:xfrm>
            <a:off x="6538128" y="1388219"/>
            <a:ext cx="4353636" cy="740780"/>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CO" sz="1800">
                <a:solidFill>
                  <a:srgbClr val="616161"/>
                </a:solidFill>
              </a:rPr>
              <a:t>Proyectos de inversión de Corea del Sur en el mundo, 2015</a:t>
            </a:r>
          </a:p>
        </p:txBody>
      </p:sp>
      <p:graphicFrame>
        <p:nvGraphicFramePr>
          <p:cNvPr id="24" name="1 Gráfico"/>
          <p:cNvGraphicFramePr/>
          <p:nvPr>
            <p:extLst/>
          </p:nvPr>
        </p:nvGraphicFramePr>
        <p:xfrm>
          <a:off x="6587841" y="2421009"/>
          <a:ext cx="4332784" cy="3240996"/>
        </p:xfrm>
        <a:graphic>
          <a:graphicData uri="http://schemas.openxmlformats.org/drawingml/2006/chart">
            <c:chart xmlns:c="http://schemas.openxmlformats.org/drawingml/2006/chart" xmlns:r="http://schemas.openxmlformats.org/officeDocument/2006/relationships" r:id="rId4"/>
          </a:graphicData>
        </a:graphic>
      </p:graphicFrame>
      <p:sp>
        <p:nvSpPr>
          <p:cNvPr id="25" name="102 Rectángulo"/>
          <p:cNvSpPr/>
          <p:nvPr/>
        </p:nvSpPr>
        <p:spPr>
          <a:xfrm>
            <a:off x="7382030" y="5453935"/>
            <a:ext cx="1441464" cy="507877"/>
          </a:xfrm>
          <a:prstGeom prst="rect">
            <a:avLst/>
          </a:prstGeom>
          <a:solidFill>
            <a:schemeClr val="accent1">
              <a:lumMod val="75000"/>
            </a:schemeClr>
          </a:solidFill>
          <a:ln w="9525" cap="flat" cmpd="sng" algn="ctr">
            <a:noFill/>
            <a:prstDash val="solid"/>
          </a:ln>
          <a:effectLst>
            <a:outerShdw blurRad="40000" dist="23000" dir="5400000" rotWithShape="0">
              <a:srgbClr val="000000">
                <a:alpha val="35000"/>
              </a:srgbClr>
            </a:outerShdw>
          </a:effectLst>
        </p:spPr>
        <p:txBody>
          <a:bodyPr lIns="91438" tIns="45719" rIns="91438" bIns="45719"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smtClean="0">
                <a:ln>
                  <a:noFill/>
                </a:ln>
                <a:solidFill>
                  <a:prstClr val="white"/>
                </a:solidFill>
                <a:effectLst/>
                <a:uLnTx/>
                <a:uFillTx/>
                <a:latin typeface="Calibri"/>
                <a:ea typeface="+mn-ea"/>
                <a:cs typeface="+mn-cs"/>
              </a:rPr>
              <a:t>TOTAL</a:t>
            </a:r>
            <a:endParaRPr kumimoji="0" lang="es-CO" sz="12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378"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smtClean="0">
                <a:ln>
                  <a:noFill/>
                </a:ln>
                <a:solidFill>
                  <a:prstClr val="white"/>
                </a:solidFill>
                <a:effectLst/>
                <a:uLnTx/>
                <a:uFillTx/>
                <a:latin typeface="Calibri"/>
                <a:ea typeface="+mn-ea"/>
                <a:cs typeface="+mn-cs"/>
              </a:rPr>
              <a:t>218 proyectos</a:t>
            </a:r>
            <a:endParaRPr kumimoji="0" lang="es-CO" sz="1200" b="1" i="0" u="none" strike="noStrike" kern="0" cap="none" spc="0" normalizeH="0" baseline="0" noProof="0" dirty="0">
              <a:ln>
                <a:noFill/>
              </a:ln>
              <a:solidFill>
                <a:prstClr val="white"/>
              </a:solidFill>
              <a:effectLst/>
              <a:uLnTx/>
              <a:uFillTx/>
              <a:latin typeface="Calibri"/>
              <a:ea typeface="+mn-ea"/>
              <a:cs typeface="+mn-cs"/>
            </a:endParaRPr>
          </a:p>
        </p:txBody>
      </p:sp>
      <p:sp>
        <p:nvSpPr>
          <p:cNvPr id="27" name="102 Rectángulo"/>
          <p:cNvSpPr/>
          <p:nvPr/>
        </p:nvSpPr>
        <p:spPr>
          <a:xfrm>
            <a:off x="974433" y="2279149"/>
            <a:ext cx="870389" cy="432878"/>
          </a:xfrm>
          <a:prstGeom prst="rect">
            <a:avLst/>
          </a:prstGeom>
          <a:solidFill>
            <a:schemeClr val="tx2">
              <a:lumMod val="75000"/>
            </a:schemeClr>
          </a:solidFill>
          <a:ln w="9525" cap="flat" cmpd="sng" algn="ctr">
            <a:noFill/>
            <a:prstDash val="solid"/>
          </a:ln>
          <a:effectLst>
            <a:outerShdw blurRad="40000" dist="23000" dir="5400000" rotWithShape="0">
              <a:srgbClr val="000000">
                <a:alpha val="35000"/>
              </a:srgbClr>
            </a:outerShdw>
          </a:effectLst>
        </p:spPr>
        <p:txBody>
          <a:bodyPr lIns="91438" tIns="45719" rIns="91438" bIns="45719"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s-CO" sz="1000" b="1" i="0" u="none" strike="noStrike" kern="0" cap="none" spc="0" normalizeH="0" baseline="0" noProof="0" dirty="0" smtClean="0">
                <a:ln>
                  <a:noFill/>
                </a:ln>
                <a:solidFill>
                  <a:prstClr val="white"/>
                </a:solidFill>
                <a:effectLst/>
                <a:uLnTx/>
                <a:uFillTx/>
                <a:latin typeface="Calibri"/>
                <a:ea typeface="+mn-ea"/>
                <a:cs typeface="+mn-cs"/>
              </a:rPr>
              <a:t>13 proyectos</a:t>
            </a:r>
            <a:endParaRPr kumimoji="0" lang="es-CO" sz="1000" b="1" i="0" u="none" strike="noStrike" kern="0" cap="none" spc="0" normalizeH="0" baseline="0" noProof="0" dirty="0">
              <a:ln>
                <a:noFill/>
              </a:ln>
              <a:solidFill>
                <a:prstClr val="white"/>
              </a:solidFill>
              <a:effectLst/>
              <a:uLnTx/>
              <a:uFillTx/>
              <a:latin typeface="Calibri"/>
              <a:ea typeface="+mn-ea"/>
              <a:cs typeface="+mn-cs"/>
            </a:endParaRPr>
          </a:p>
        </p:txBody>
      </p:sp>
      <p:sp>
        <p:nvSpPr>
          <p:cNvPr id="29" name="102 Rectángulo"/>
          <p:cNvSpPr/>
          <p:nvPr/>
        </p:nvSpPr>
        <p:spPr>
          <a:xfrm>
            <a:off x="5943600" y="3762432"/>
            <a:ext cx="815326" cy="432878"/>
          </a:xfrm>
          <a:prstGeom prst="rect">
            <a:avLst/>
          </a:prstGeom>
          <a:solidFill>
            <a:schemeClr val="tx2">
              <a:lumMod val="75000"/>
            </a:schemeClr>
          </a:solidFill>
          <a:ln w="9525" cap="flat" cmpd="sng" algn="ctr">
            <a:noFill/>
            <a:prstDash val="solid"/>
          </a:ln>
          <a:effectLst>
            <a:outerShdw blurRad="40000" dist="23000" dir="5400000" rotWithShape="0">
              <a:srgbClr val="000000">
                <a:alpha val="35000"/>
              </a:srgbClr>
            </a:outerShdw>
          </a:effectLst>
        </p:spPr>
        <p:txBody>
          <a:bodyPr lIns="91438" tIns="45719" rIns="91438" bIns="45719"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s-CO" sz="1000" b="1" i="0" u="none" strike="noStrike" kern="0" cap="none" spc="0" normalizeH="0" baseline="0" noProof="0" dirty="0" smtClean="0">
                <a:ln>
                  <a:noFill/>
                </a:ln>
                <a:solidFill>
                  <a:prstClr val="white"/>
                </a:solidFill>
                <a:effectLst/>
                <a:uLnTx/>
                <a:uFillTx/>
                <a:latin typeface="Calibri"/>
                <a:ea typeface="+mn-ea"/>
                <a:cs typeface="+mn-cs"/>
              </a:rPr>
              <a:t>31 proyectos</a:t>
            </a:r>
            <a:endParaRPr kumimoji="0" lang="es-CO" sz="10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52078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ángulo 11"/>
          <p:cNvSpPr/>
          <p:nvPr/>
        </p:nvSpPr>
        <p:spPr>
          <a:xfrm>
            <a:off x="647508" y="6492142"/>
            <a:ext cx="4321212" cy="218794"/>
          </a:xfrm>
          <a:prstGeom prst="rect">
            <a:avLst/>
          </a:prstGeom>
        </p:spPr>
        <p:txBody>
          <a:bodyPr wrap="square" lIns="64277" tIns="32139" rIns="64277" bIns="32139">
            <a:spAutoFit/>
          </a:bodyPr>
          <a:lstStyle/>
          <a:p>
            <a:pPr defTabSz="914306"/>
            <a:r>
              <a:rPr lang="es-ES" sz="1000" b="1" i="1" dirty="0">
                <a:solidFill>
                  <a:prstClr val="black"/>
                </a:solidFill>
                <a:latin typeface="Calibri" pitchFamily="34" charset="0"/>
                <a:cs typeface="Tahoma"/>
              </a:rPr>
              <a:t>Fuente:</a:t>
            </a:r>
            <a:r>
              <a:rPr lang="es-ES" sz="1000" i="1" dirty="0">
                <a:solidFill>
                  <a:prstClr val="black"/>
                </a:solidFill>
                <a:latin typeface="Calibri" pitchFamily="34" charset="0"/>
                <a:cs typeface="Tahoma"/>
              </a:rPr>
              <a:t> </a:t>
            </a:r>
            <a:r>
              <a:rPr lang="es-ES" sz="1000" i="1" dirty="0" err="1">
                <a:solidFill>
                  <a:prstClr val="black"/>
                </a:solidFill>
                <a:latin typeface="Calibri" pitchFamily="34" charset="0"/>
                <a:cs typeface="Tahoma"/>
              </a:rPr>
              <a:t>fDi</a:t>
            </a:r>
            <a:r>
              <a:rPr lang="es-ES" sz="1000" i="1" dirty="0">
                <a:solidFill>
                  <a:prstClr val="black"/>
                </a:solidFill>
                <a:latin typeface="Calibri" pitchFamily="34" charset="0"/>
                <a:cs typeface="Tahoma"/>
              </a:rPr>
              <a:t> </a:t>
            </a:r>
            <a:r>
              <a:rPr lang="es-ES" sz="1000" i="1" dirty="0" err="1">
                <a:solidFill>
                  <a:prstClr val="black"/>
                </a:solidFill>
                <a:latin typeface="Calibri" pitchFamily="34" charset="0"/>
                <a:cs typeface="Tahoma"/>
              </a:rPr>
              <a:t>Markets</a:t>
            </a:r>
            <a:r>
              <a:rPr lang="es-ES" sz="1000" i="1" dirty="0">
                <a:solidFill>
                  <a:prstClr val="black"/>
                </a:solidFill>
                <a:latin typeface="Calibri" pitchFamily="34" charset="0"/>
                <a:cs typeface="Tahoma"/>
              </a:rPr>
              <a:t>, 2016.</a:t>
            </a:r>
          </a:p>
        </p:txBody>
      </p:sp>
      <p:sp>
        <p:nvSpPr>
          <p:cNvPr id="114" name="5 Marcador de texto"/>
          <p:cNvSpPr txBox="1">
            <a:spLocks/>
          </p:cNvSpPr>
          <p:nvPr/>
        </p:nvSpPr>
        <p:spPr>
          <a:xfrm>
            <a:off x="6307714" y="1330888"/>
            <a:ext cx="5447288" cy="619068"/>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CO" sz="1600" dirty="0">
                <a:solidFill>
                  <a:srgbClr val="616161"/>
                </a:solidFill>
              </a:rPr>
              <a:t>Principales sectores en los que Corea del Sur ha invertido en América Latina y el Caribe, 2010-2015</a:t>
            </a:r>
          </a:p>
        </p:txBody>
      </p:sp>
      <p:pic>
        <p:nvPicPr>
          <p:cNvPr id="115" name="Picture 4" descr="C:\Users\pinfoinversion\Downloads\white-cogwheel.png"/>
          <p:cNvPicPr>
            <a:picLocks noChangeAspect="1" noChangeArrowheads="1"/>
          </p:cNvPicPr>
          <p:nvPr/>
        </p:nvPicPr>
        <p:blipFill>
          <a:blip r:embed="rId2" cstate="email">
            <a:duotone>
              <a:srgbClr val="4F81B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496892" y="2273060"/>
            <a:ext cx="468000" cy="468000"/>
          </a:xfrm>
          <a:prstGeom prst="rect">
            <a:avLst/>
          </a:prstGeom>
          <a:noFill/>
        </p:spPr>
      </p:pic>
      <p:pic>
        <p:nvPicPr>
          <p:cNvPr id="116" name="Picture 15" descr="C:\Users\pinfoinversion\Downloads\car.png"/>
          <p:cNvPicPr>
            <a:picLocks noChangeAspect="1" noChangeArrowheads="1"/>
          </p:cNvPicPr>
          <p:nvPr/>
        </p:nvPicPr>
        <p:blipFill>
          <a:blip r:embed="rId3" cstate="email">
            <a:duotone>
              <a:srgbClr val="4F81B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8765763" y="2253483"/>
            <a:ext cx="576000" cy="576000"/>
          </a:xfrm>
          <a:prstGeom prst="rect">
            <a:avLst/>
          </a:prstGeom>
          <a:noFill/>
        </p:spPr>
      </p:pic>
      <p:sp>
        <p:nvSpPr>
          <p:cNvPr id="117" name="63 CuadroTexto"/>
          <p:cNvSpPr txBox="1"/>
          <p:nvPr/>
        </p:nvSpPr>
        <p:spPr>
          <a:xfrm>
            <a:off x="8549739" y="2810383"/>
            <a:ext cx="1071736" cy="523220"/>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smtClean="0">
                <a:ln>
                  <a:noFill/>
                </a:ln>
                <a:solidFill>
                  <a:prstClr val="black">
                    <a:lumMod val="75000"/>
                    <a:lumOff val="25000"/>
                  </a:prstClr>
                </a:solidFill>
                <a:effectLst/>
                <a:uLnTx/>
                <a:uFillTx/>
              </a:rPr>
              <a:t>Automotriz</a:t>
            </a:r>
            <a:endParaRPr kumimoji="0" lang="es-ES" sz="1100" b="0" i="0" u="none" strike="noStrike" kern="0" cap="none" spc="0" normalizeH="0" baseline="0" noProof="0" dirty="0" smtClean="0">
              <a:ln>
                <a:noFill/>
              </a:ln>
              <a:solidFill>
                <a:prstClr val="black">
                  <a:lumMod val="75000"/>
                  <a:lumOff val="25000"/>
                </a:prstClr>
              </a:solidFill>
              <a:effectLst/>
              <a:uLnTx/>
              <a:uFillTx/>
            </a:endParaRPr>
          </a:p>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smtClean="0">
                <a:ln>
                  <a:noFill/>
                </a:ln>
                <a:solidFill>
                  <a:srgbClr val="1F497D"/>
                </a:solidFill>
                <a:effectLst/>
                <a:uLnTx/>
                <a:uFillTx/>
              </a:rPr>
              <a:t>(30,1%)</a:t>
            </a:r>
            <a:endParaRPr kumimoji="0" lang="es-ES" sz="1100" b="1" i="0" u="none" strike="noStrike" kern="0" cap="none" spc="0" normalizeH="0" baseline="0" noProof="0" dirty="0">
              <a:ln>
                <a:noFill/>
              </a:ln>
              <a:solidFill>
                <a:srgbClr val="1F497D"/>
              </a:solidFill>
              <a:effectLst/>
              <a:uLnTx/>
              <a:uFillTx/>
            </a:endParaRPr>
          </a:p>
        </p:txBody>
      </p:sp>
      <p:sp>
        <p:nvSpPr>
          <p:cNvPr id="118" name="106 CuadroTexto"/>
          <p:cNvSpPr txBox="1"/>
          <p:nvPr/>
        </p:nvSpPr>
        <p:spPr>
          <a:xfrm>
            <a:off x="6991949" y="2793904"/>
            <a:ext cx="1488722" cy="523220"/>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smtClean="0">
                <a:ln>
                  <a:noFill/>
                </a:ln>
                <a:solidFill>
                  <a:prstClr val="black">
                    <a:lumMod val="75000"/>
                    <a:lumOff val="25000"/>
                  </a:prstClr>
                </a:solidFill>
                <a:effectLst/>
                <a:uLnTx/>
                <a:uFillTx/>
              </a:rPr>
              <a:t>Metalmecánica</a:t>
            </a:r>
            <a:endParaRPr kumimoji="0" lang="es-ES" sz="1100" b="0" i="0" u="none" strike="noStrike" kern="0" cap="none" spc="0" normalizeH="0" baseline="0" noProof="0" dirty="0" smtClean="0">
              <a:ln>
                <a:noFill/>
              </a:ln>
              <a:solidFill>
                <a:prstClr val="black">
                  <a:lumMod val="75000"/>
                  <a:lumOff val="25000"/>
                </a:prstClr>
              </a:solidFill>
              <a:effectLst/>
              <a:uLnTx/>
              <a:uFillTx/>
            </a:endParaRPr>
          </a:p>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smtClean="0">
                <a:ln>
                  <a:noFill/>
                </a:ln>
                <a:solidFill>
                  <a:srgbClr val="1F497D"/>
                </a:solidFill>
                <a:effectLst/>
                <a:uLnTx/>
                <a:uFillTx/>
              </a:rPr>
              <a:t>(38,8%)</a:t>
            </a:r>
            <a:endParaRPr kumimoji="0" lang="es-ES" sz="1100" b="1" i="0" u="none" strike="noStrike" kern="0" cap="none" spc="0" normalizeH="0" baseline="0" noProof="0" dirty="0">
              <a:ln>
                <a:noFill/>
              </a:ln>
              <a:solidFill>
                <a:srgbClr val="1F497D"/>
              </a:solidFill>
              <a:effectLst/>
              <a:uLnTx/>
              <a:uFillTx/>
            </a:endParaRPr>
          </a:p>
        </p:txBody>
      </p:sp>
      <p:sp>
        <p:nvSpPr>
          <p:cNvPr id="119" name="63 CuadroTexto"/>
          <p:cNvSpPr txBox="1"/>
          <p:nvPr/>
        </p:nvSpPr>
        <p:spPr>
          <a:xfrm>
            <a:off x="9835476" y="2808235"/>
            <a:ext cx="1071736" cy="523220"/>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smtClean="0">
                <a:ln>
                  <a:noFill/>
                </a:ln>
                <a:solidFill>
                  <a:prstClr val="black">
                    <a:lumMod val="75000"/>
                    <a:lumOff val="25000"/>
                  </a:prstClr>
                </a:solidFill>
                <a:effectLst/>
                <a:uLnTx/>
                <a:uFillTx/>
              </a:rPr>
              <a:t>Químicos</a:t>
            </a:r>
            <a:endParaRPr kumimoji="0" lang="es-ES" sz="1100" b="0" i="0" u="none" strike="noStrike" kern="0" cap="none" spc="0" normalizeH="0" baseline="0" noProof="0" dirty="0" smtClean="0">
              <a:ln>
                <a:noFill/>
              </a:ln>
              <a:solidFill>
                <a:prstClr val="black">
                  <a:lumMod val="75000"/>
                  <a:lumOff val="25000"/>
                </a:prstClr>
              </a:solidFill>
              <a:effectLst/>
              <a:uLnTx/>
              <a:uFillTx/>
            </a:endParaRPr>
          </a:p>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smtClean="0">
                <a:ln>
                  <a:noFill/>
                </a:ln>
                <a:solidFill>
                  <a:srgbClr val="1F497D"/>
                </a:solidFill>
                <a:effectLst/>
                <a:uLnTx/>
                <a:uFillTx/>
              </a:rPr>
              <a:t>(5,8%)</a:t>
            </a:r>
            <a:endParaRPr kumimoji="0" lang="es-ES" sz="1100" b="1" i="0" u="none" strike="noStrike" kern="0" cap="none" spc="0" normalizeH="0" baseline="0" noProof="0" dirty="0">
              <a:ln>
                <a:noFill/>
              </a:ln>
              <a:solidFill>
                <a:srgbClr val="1F497D"/>
              </a:solidFill>
              <a:effectLst/>
              <a:uLnTx/>
              <a:uFillTx/>
            </a:endParaRPr>
          </a:p>
        </p:txBody>
      </p:sp>
      <p:pic>
        <p:nvPicPr>
          <p:cNvPr id="120" name="Picture 2" descr="http://www.titanui.com/wp-content/uploads/2013/06/16/Black-Chemical-and-Physical-Icons-Vector.jpg"/>
          <p:cNvPicPr>
            <a:picLocks noChangeAspect="1" noChangeArrowheads="1"/>
          </p:cNvPicPr>
          <p:nvPr/>
        </p:nvPicPr>
        <p:blipFill rotWithShape="1">
          <a:blip r:embed="rId4" cstate="email">
            <a:duotone>
              <a:srgbClr val="4F81BD">
                <a:shade val="45000"/>
                <a:satMod val="135000"/>
              </a:srgbClr>
              <a:prstClr val="white"/>
            </a:duotone>
            <a:extLst>
              <a:ext uri="{28A0092B-C50C-407E-A947-70E740481C1C}">
                <a14:useLocalDpi xmlns:a14="http://schemas.microsoft.com/office/drawing/2010/main"/>
              </a:ext>
            </a:extLst>
          </a:blip>
          <a:srcRect/>
          <a:stretch/>
        </p:blipFill>
        <p:spPr bwMode="auto">
          <a:xfrm>
            <a:off x="10019984" y="2233068"/>
            <a:ext cx="737558" cy="540000"/>
          </a:xfrm>
          <a:prstGeom prst="rect">
            <a:avLst/>
          </a:prstGeom>
          <a:noFill/>
          <a:extLst>
            <a:ext uri="{909E8E84-426E-40DD-AFC4-6F175D3DCCD1}">
              <a14:hiddenFill xmlns:a14="http://schemas.microsoft.com/office/drawing/2010/main">
                <a:solidFill>
                  <a:srgbClr val="FFFFFF"/>
                </a:solidFill>
              </a14:hiddenFill>
            </a:ext>
          </a:extLst>
        </p:spPr>
      </p:pic>
      <p:sp>
        <p:nvSpPr>
          <p:cNvPr id="121" name="5 Marcador de texto"/>
          <p:cNvSpPr txBox="1">
            <a:spLocks/>
          </p:cNvSpPr>
          <p:nvPr/>
        </p:nvSpPr>
        <p:spPr>
          <a:xfrm>
            <a:off x="6303417" y="3699349"/>
            <a:ext cx="5451586" cy="601546"/>
          </a:xfrm>
          <a:prstGeom prst="rect">
            <a:avLst/>
          </a:prstGeom>
        </p:spPr>
        <p:txBody>
          <a:bodyPr lIns="91430" tIns="45716" rIns="91430" bIns="45716"/>
          <a:lstStyle>
            <a:defPPr>
              <a:defRPr lang="es-ES"/>
            </a:defPPr>
            <a:lvl1pPr marL="0" indent="0" algn="ctr" defTabSz="914400" eaLnBrk="1" latinLnBrk="0" hangingPunct="1">
              <a:spcBef>
                <a:spcPct val="20000"/>
              </a:spcBef>
              <a:buFont typeface="Arial" panose="020B0604020202020204" pitchFamily="34" charset="0"/>
              <a:buNone/>
              <a:defRPr sz="1600" b="1">
                <a:solidFill>
                  <a:srgbClr val="616161"/>
                </a:solidFill>
                <a:latin typeface="+mn-lt"/>
                <a:ea typeface="+mn-ea"/>
              </a:defRPr>
            </a:lvl1pPr>
            <a:lvl2pPr marL="742950" indent="-285750" defTabSz="914400" eaLnBrk="1" latinLnBrk="0" hangingPunct="1">
              <a:spcBef>
                <a:spcPct val="20000"/>
              </a:spcBef>
              <a:buFont typeface="Arial" panose="020B0604020202020204" pitchFamily="34" charset="0"/>
              <a:buChar char="–"/>
              <a:defRPr sz="2800">
                <a:latin typeface="+mn-lt"/>
                <a:ea typeface="+mn-ea"/>
              </a:defRPr>
            </a:lvl2pPr>
            <a:lvl3pPr marL="1143000" indent="-228600" defTabSz="914400" eaLnBrk="1" latinLnBrk="0" hangingPunct="1">
              <a:spcBef>
                <a:spcPct val="20000"/>
              </a:spcBef>
              <a:buFont typeface="Arial" panose="020B0604020202020204" pitchFamily="34" charset="0"/>
              <a:buChar char="•"/>
              <a:defRPr sz="2400">
                <a:latin typeface="+mn-lt"/>
                <a:ea typeface="+mn-ea"/>
              </a:defRPr>
            </a:lvl3pPr>
            <a:lvl4pPr marL="1600200" indent="-228600" defTabSz="914400" eaLnBrk="1" latinLnBrk="0" hangingPunct="1">
              <a:spcBef>
                <a:spcPct val="20000"/>
              </a:spcBef>
              <a:buFont typeface="Arial" panose="020B0604020202020204" pitchFamily="34" charset="0"/>
              <a:buChar char="–"/>
              <a:defRPr sz="2000">
                <a:latin typeface="+mn-lt"/>
                <a:ea typeface="+mn-ea"/>
              </a:defRPr>
            </a:lvl4pPr>
            <a:lvl5pPr marL="2057400" indent="-228600" defTabSz="914400" eaLnBrk="1" latinLnBrk="0" hangingPunct="1">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r>
              <a:rPr lang="es-CO" dirty="0"/>
              <a:t>Algunas empresas de Corea del Sur que han invertido en América Latina y el Caribe, 2010-2015</a:t>
            </a:r>
          </a:p>
        </p:txBody>
      </p:sp>
      <p:sp>
        <p:nvSpPr>
          <p:cNvPr id="122" name="106 CuadroTexto"/>
          <p:cNvSpPr txBox="1"/>
          <p:nvPr/>
        </p:nvSpPr>
        <p:spPr>
          <a:xfrm>
            <a:off x="6592590" y="5251624"/>
            <a:ext cx="1730802" cy="461665"/>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smtClean="0">
                <a:ln>
                  <a:noFill/>
                </a:ln>
                <a:solidFill>
                  <a:prstClr val="black">
                    <a:lumMod val="75000"/>
                    <a:lumOff val="25000"/>
                  </a:prstClr>
                </a:solidFill>
                <a:effectLst/>
                <a:uLnTx/>
                <a:uFillTx/>
              </a:rPr>
              <a:t>Metalmecánica</a:t>
            </a:r>
          </a:p>
          <a:p>
            <a:pPr marL="0" marR="0" lvl="0" indent="0" algn="ctr" defTabSz="914306"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noProof="0" dirty="0">
                <a:ln>
                  <a:noFill/>
                </a:ln>
                <a:solidFill>
                  <a:prstClr val="black">
                    <a:lumMod val="75000"/>
                    <a:lumOff val="25000"/>
                  </a:prstClr>
                </a:solidFill>
                <a:effectLst/>
                <a:uLnTx/>
                <a:uFillTx/>
              </a:rPr>
              <a:t>Telecomunicaciones</a:t>
            </a:r>
            <a:endParaRPr kumimoji="0" lang="es-ES" sz="1200" b="0" i="0" u="none" strike="noStrike" kern="0" cap="none" spc="0" normalizeH="0" baseline="0" noProof="0" dirty="0">
              <a:ln>
                <a:noFill/>
              </a:ln>
              <a:solidFill>
                <a:prstClr val="black">
                  <a:lumMod val="75000"/>
                  <a:lumOff val="25000"/>
                </a:prstClr>
              </a:solidFill>
              <a:effectLst/>
              <a:uLnTx/>
              <a:uFillTx/>
            </a:endParaRPr>
          </a:p>
        </p:txBody>
      </p:sp>
      <p:pic>
        <p:nvPicPr>
          <p:cNvPr id="123" name="Picture 12" descr="https://upload.wikimedia.org/wikipedia/commons/thumb/2/24/Samsung_Logo.svg/2000px-Samsung_Logo.sv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35634" y="4671468"/>
            <a:ext cx="109256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http://www.eurodalian.com/wp-content/uploads/2014/07/posco-1170x500.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547906" y="4584007"/>
            <a:ext cx="1478349" cy="540000"/>
          </a:xfrm>
          <a:prstGeom prst="rect">
            <a:avLst/>
          </a:prstGeom>
          <a:noFill/>
          <a:extLst>
            <a:ext uri="{909E8E84-426E-40DD-AFC4-6F175D3DCCD1}">
              <a14:hiddenFill xmlns:a14="http://schemas.microsoft.com/office/drawing/2010/main">
                <a:solidFill>
                  <a:srgbClr val="FFFFFF"/>
                </a:solidFill>
              </a14:hiddenFill>
            </a:ext>
          </a:extLst>
        </p:spPr>
      </p:pic>
      <p:sp>
        <p:nvSpPr>
          <p:cNvPr id="125" name="106 CuadroTexto"/>
          <p:cNvSpPr txBox="1"/>
          <p:nvPr/>
        </p:nvSpPr>
        <p:spPr>
          <a:xfrm>
            <a:off x="8432119" y="5249476"/>
            <a:ext cx="1730802" cy="461665"/>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smtClean="0">
                <a:ln>
                  <a:noFill/>
                </a:ln>
                <a:solidFill>
                  <a:prstClr val="black">
                    <a:lumMod val="75000"/>
                    <a:lumOff val="25000"/>
                  </a:prstClr>
                </a:solidFill>
                <a:effectLst/>
                <a:uLnTx/>
                <a:uFillTx/>
              </a:rPr>
              <a:t>Metalmecánica</a:t>
            </a:r>
          </a:p>
          <a:p>
            <a:pPr marL="0" marR="0" lvl="0" indent="0" algn="ctr" defTabSz="914306"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noProof="0" dirty="0" smtClean="0">
                <a:ln>
                  <a:noFill/>
                </a:ln>
                <a:solidFill>
                  <a:prstClr val="black">
                    <a:lumMod val="75000"/>
                    <a:lumOff val="25000"/>
                  </a:prstClr>
                </a:solidFill>
                <a:effectLst/>
                <a:uLnTx/>
                <a:uFillTx/>
              </a:rPr>
              <a:t>Químicos</a:t>
            </a:r>
            <a:endParaRPr kumimoji="0" lang="es-ES" sz="1200" b="0" i="0" u="none" strike="noStrike" kern="0" cap="none" spc="0" normalizeH="0" baseline="0" noProof="0" dirty="0">
              <a:ln>
                <a:noFill/>
              </a:ln>
              <a:solidFill>
                <a:prstClr val="black">
                  <a:lumMod val="75000"/>
                  <a:lumOff val="25000"/>
                </a:prstClr>
              </a:solidFill>
              <a:effectLst/>
              <a:uLnTx/>
              <a:uFillTx/>
            </a:endParaRPr>
          </a:p>
        </p:txBody>
      </p:sp>
      <p:sp>
        <p:nvSpPr>
          <p:cNvPr id="126" name="106 CuadroTexto"/>
          <p:cNvSpPr txBox="1"/>
          <p:nvPr/>
        </p:nvSpPr>
        <p:spPr>
          <a:xfrm>
            <a:off x="10132139" y="5249476"/>
            <a:ext cx="1730802" cy="830997"/>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smtClean="0">
                <a:ln>
                  <a:noFill/>
                </a:ln>
                <a:solidFill>
                  <a:prstClr val="black">
                    <a:lumMod val="75000"/>
                    <a:lumOff val="25000"/>
                  </a:prstClr>
                </a:solidFill>
                <a:effectLst/>
                <a:uLnTx/>
                <a:uFillTx/>
              </a:rPr>
              <a:t>Metalmecánica</a:t>
            </a:r>
          </a:p>
          <a:p>
            <a:pPr marL="0" marR="0" lvl="0" indent="0" algn="ctr" defTabSz="914306"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noProof="0" dirty="0" smtClean="0">
                <a:ln>
                  <a:noFill/>
                </a:ln>
                <a:solidFill>
                  <a:prstClr val="black">
                    <a:lumMod val="75000"/>
                    <a:lumOff val="25000"/>
                  </a:prstClr>
                </a:solidFill>
                <a:effectLst/>
                <a:uLnTx/>
                <a:uFillTx/>
              </a:rPr>
              <a:t>Automotriz </a:t>
            </a:r>
          </a:p>
          <a:p>
            <a:pPr marL="0" marR="0" lvl="0" indent="0" algn="ctr" defTabSz="914306"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noProof="0" dirty="0" smtClean="0">
                <a:ln>
                  <a:noFill/>
                </a:ln>
                <a:solidFill>
                  <a:prstClr val="black">
                    <a:lumMod val="75000"/>
                    <a:lumOff val="25000"/>
                  </a:prstClr>
                </a:solidFill>
                <a:effectLst/>
                <a:uLnTx/>
                <a:uFillTx/>
              </a:rPr>
              <a:t>(Autopartes y ensamble)</a:t>
            </a:r>
            <a:endParaRPr kumimoji="0" lang="es-ES" sz="1200" b="0" i="0" u="none" strike="noStrike" kern="0" cap="none" spc="0" normalizeH="0" baseline="0" noProof="0" dirty="0">
              <a:ln>
                <a:noFill/>
              </a:ln>
              <a:solidFill>
                <a:prstClr val="black">
                  <a:lumMod val="75000"/>
                  <a:lumOff val="25000"/>
                </a:prstClr>
              </a:solidFill>
              <a:effectLst/>
              <a:uLnTx/>
              <a:uFillTx/>
            </a:endParaRPr>
          </a:p>
        </p:txBody>
      </p:sp>
      <p:pic>
        <p:nvPicPr>
          <p:cNvPr id="127" name="Picture 14" descr="http://vignette2.wikia.nocookie.net/motorpedia/images/8/84/Logo_Hyundai.png/revision/latest?cb=20120123223624&amp;path-prefix=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27495" y="4560825"/>
            <a:ext cx="912479" cy="540000"/>
          </a:xfrm>
          <a:prstGeom prst="rect">
            <a:avLst/>
          </a:prstGeom>
          <a:noFill/>
        </p:spPr>
      </p:pic>
      <p:sp>
        <p:nvSpPr>
          <p:cNvPr id="128" name="7 CuadroTexto"/>
          <p:cNvSpPr txBox="1"/>
          <p:nvPr/>
        </p:nvSpPr>
        <p:spPr>
          <a:xfrm>
            <a:off x="207962" y="137350"/>
            <a:ext cx="116792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defTabSz="608013" eaLnBrk="1" hangingPunct="1">
              <a:defRPr sz="2200" b="1">
                <a:solidFill>
                  <a:srgbClr val="616161"/>
                </a:solidFill>
              </a:defRPr>
            </a:lvl1pPr>
            <a:lvl2pPr marL="742950" indent="-285750" defTabSz="608013"/>
            <a:lvl3pPr marL="1143000" indent="-228600" defTabSz="608013"/>
            <a:lvl4pPr marL="1600200" indent="-228600" defTabSz="608013"/>
            <a:lvl5pPr marL="2057400" indent="-228600" defTabSz="608013"/>
            <a:lvl6pPr marL="2514600" indent="-228600" defTabSz="608013" eaLnBrk="0" fontAlgn="base" hangingPunct="0">
              <a:spcBef>
                <a:spcPct val="0"/>
              </a:spcBef>
              <a:spcAft>
                <a:spcPct val="0"/>
              </a:spcAft>
            </a:lvl6pPr>
            <a:lvl7pPr marL="2971800" indent="-228600" defTabSz="608013" eaLnBrk="0" fontAlgn="base" hangingPunct="0">
              <a:spcBef>
                <a:spcPct val="0"/>
              </a:spcBef>
              <a:spcAft>
                <a:spcPct val="0"/>
              </a:spcAft>
            </a:lvl7pPr>
            <a:lvl8pPr marL="3429000" indent="-228600" defTabSz="608013" eaLnBrk="0" fontAlgn="base" hangingPunct="0">
              <a:spcBef>
                <a:spcPct val="0"/>
              </a:spcBef>
              <a:spcAft>
                <a:spcPct val="0"/>
              </a:spcAft>
            </a:lvl8pPr>
            <a:lvl9pPr marL="3886200" indent="-228600" defTabSz="608013" eaLnBrk="0" fontAlgn="base" hangingPunct="0">
              <a:spcBef>
                <a:spcPct val="0"/>
              </a:spcBef>
              <a:spcAft>
                <a:spcPct val="0"/>
              </a:spcAft>
            </a:lvl9pPr>
          </a:lstStyle>
          <a:p>
            <a:r>
              <a:rPr lang="es-CO" dirty="0"/>
              <a:t>Colombia es el cuarto país de la región con más proyectos de inversión provenientes de Corea del Sur</a:t>
            </a:r>
          </a:p>
        </p:txBody>
      </p:sp>
      <p:sp>
        <p:nvSpPr>
          <p:cNvPr id="129" name="15 Rectángulo"/>
          <p:cNvSpPr/>
          <p:nvPr/>
        </p:nvSpPr>
        <p:spPr>
          <a:xfrm>
            <a:off x="903411" y="3444151"/>
            <a:ext cx="1247608" cy="2071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r>
              <a:rPr lang="fr-FR" sz="1600" b="1" dirty="0">
                <a:solidFill>
                  <a:srgbClr val="FFFFFF"/>
                </a:solidFill>
                <a:latin typeface="Century Gothic" panose="020B0502020202020204" pitchFamily="34" charset="0"/>
              </a:rPr>
              <a:t>MEXIQUE</a:t>
            </a:r>
          </a:p>
        </p:txBody>
      </p:sp>
      <p:sp>
        <p:nvSpPr>
          <p:cNvPr id="130" name="20 Rectángulo"/>
          <p:cNvSpPr/>
          <p:nvPr/>
        </p:nvSpPr>
        <p:spPr>
          <a:xfrm>
            <a:off x="1570426" y="4276069"/>
            <a:ext cx="1403449" cy="186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r>
              <a:rPr lang="fr-FR" sz="1600" b="1" dirty="0">
                <a:solidFill>
                  <a:srgbClr val="FFFFFF"/>
                </a:solidFill>
                <a:latin typeface="Century Gothic" panose="020B0502020202020204" pitchFamily="34" charset="0"/>
              </a:rPr>
              <a:t>COLOMBIE</a:t>
            </a:r>
          </a:p>
        </p:txBody>
      </p:sp>
      <p:sp>
        <p:nvSpPr>
          <p:cNvPr id="131" name="24 Rectángulo"/>
          <p:cNvSpPr/>
          <p:nvPr/>
        </p:nvSpPr>
        <p:spPr>
          <a:xfrm>
            <a:off x="1888553" y="5547872"/>
            <a:ext cx="1403449" cy="186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r>
              <a:rPr lang="fr-FR" sz="1600" b="1" dirty="0">
                <a:solidFill>
                  <a:srgbClr val="FFFFFF"/>
                </a:solidFill>
                <a:latin typeface="Century Gothic" panose="020B0502020202020204" pitchFamily="34" charset="0"/>
              </a:rPr>
              <a:t>CHILI</a:t>
            </a:r>
          </a:p>
        </p:txBody>
      </p:sp>
      <p:grpSp>
        <p:nvGrpSpPr>
          <p:cNvPr id="2" name="Grupo 131"/>
          <p:cNvGrpSpPr/>
          <p:nvPr/>
        </p:nvGrpSpPr>
        <p:grpSpPr>
          <a:xfrm>
            <a:off x="1343321" y="1841721"/>
            <a:ext cx="3198924" cy="4650421"/>
            <a:chOff x="1750626" y="1280482"/>
            <a:chExt cx="3212594" cy="4670293"/>
          </a:xfrm>
        </p:grpSpPr>
        <p:grpSp>
          <p:nvGrpSpPr>
            <p:cNvPr id="3" name="Group 1125"/>
            <p:cNvGrpSpPr>
              <a:grpSpLocks/>
            </p:cNvGrpSpPr>
            <p:nvPr/>
          </p:nvGrpSpPr>
          <p:grpSpPr bwMode="auto">
            <a:xfrm>
              <a:off x="1750626" y="1280482"/>
              <a:ext cx="3212594" cy="2478323"/>
              <a:chOff x="65" y="708"/>
              <a:chExt cx="1993" cy="1454"/>
            </a:xfrm>
            <a:solidFill>
              <a:schemeClr val="bg1">
                <a:lumMod val="75000"/>
              </a:schemeClr>
            </a:solidFill>
          </p:grpSpPr>
          <p:sp>
            <p:nvSpPr>
              <p:cNvPr id="148" name="USA (Alaska)"/>
              <p:cNvSpPr>
                <a:spLocks noEditPoints="1"/>
              </p:cNvSpPr>
              <p:nvPr/>
            </p:nvSpPr>
            <p:spPr bwMode="auto">
              <a:xfrm>
                <a:off x="65" y="886"/>
                <a:ext cx="786" cy="340"/>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49" name="USA"/>
              <p:cNvSpPr>
                <a:spLocks noEditPoints="1"/>
              </p:cNvSpPr>
              <p:nvPr/>
            </p:nvSpPr>
            <p:spPr bwMode="auto">
              <a:xfrm>
                <a:off x="579" y="1295"/>
                <a:ext cx="1002" cy="497"/>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50" name="Puerto Rico"/>
              <p:cNvSpPr>
                <a:spLocks/>
              </p:cNvSpPr>
              <p:nvPr/>
            </p:nvSpPr>
            <p:spPr bwMode="auto">
              <a:xfrm>
                <a:off x="1451" y="1931"/>
                <a:ext cx="35" cy="15"/>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51" name="Panama"/>
              <p:cNvSpPr>
                <a:spLocks/>
              </p:cNvSpPr>
              <p:nvPr/>
            </p:nvSpPr>
            <p:spPr bwMode="auto">
              <a:xfrm>
                <a:off x="1147" y="2112"/>
                <a:ext cx="104" cy="50"/>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52" name="Nicaragua"/>
              <p:cNvSpPr>
                <a:spLocks/>
              </p:cNvSpPr>
              <p:nvPr/>
            </p:nvSpPr>
            <p:spPr bwMode="auto">
              <a:xfrm>
                <a:off x="1070" y="2004"/>
                <a:ext cx="83" cy="85"/>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53" name="Newfoundland"/>
              <p:cNvSpPr>
                <a:spLocks/>
              </p:cNvSpPr>
              <p:nvPr/>
            </p:nvSpPr>
            <p:spPr bwMode="auto">
              <a:xfrm>
                <a:off x="1722" y="1254"/>
                <a:ext cx="109" cy="98"/>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54" name="Mexico"/>
              <p:cNvSpPr>
                <a:spLocks/>
              </p:cNvSpPr>
              <p:nvPr/>
            </p:nvSpPr>
            <p:spPr bwMode="auto">
              <a:xfrm>
                <a:off x="631" y="1637"/>
                <a:ext cx="476" cy="373"/>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009900"/>
              </a:solidFill>
              <a:ln w="3175" algn="ctr">
                <a:noFill/>
                <a:prstDash val="sysDash"/>
                <a:round/>
                <a:headEnd/>
                <a:tailEnd/>
              </a:ln>
              <a:effectLst/>
            </p:spPr>
            <p:txBody>
              <a:bodyPr/>
              <a:lstStyle/>
              <a:p>
                <a:pPr defTabSz="914355">
                  <a:spcBef>
                    <a:spcPct val="0"/>
                  </a:spcBef>
                </a:pPr>
                <a:endParaRPr lang="es-CO" sz="2400" noProof="1">
                  <a:solidFill>
                    <a:prstClr val="black"/>
                  </a:solidFill>
                </a:endParaRPr>
              </a:p>
            </p:txBody>
          </p:sp>
          <p:sp>
            <p:nvSpPr>
              <p:cNvPr id="155" name="Jamaica"/>
              <p:cNvSpPr>
                <a:spLocks/>
              </p:cNvSpPr>
              <p:nvPr/>
            </p:nvSpPr>
            <p:spPr bwMode="auto">
              <a:xfrm>
                <a:off x="1246" y="1931"/>
                <a:ext cx="40" cy="13"/>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56" name="Honduras"/>
              <p:cNvSpPr>
                <a:spLocks/>
              </p:cNvSpPr>
              <p:nvPr/>
            </p:nvSpPr>
            <p:spPr bwMode="auto">
              <a:xfrm>
                <a:off x="1042" y="1980"/>
                <a:ext cx="114" cy="63"/>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57" name="Haiti"/>
              <p:cNvSpPr>
                <a:spLocks/>
              </p:cNvSpPr>
              <p:nvPr/>
            </p:nvSpPr>
            <p:spPr bwMode="auto">
              <a:xfrm>
                <a:off x="1322" y="1900"/>
                <a:ext cx="50" cy="4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58" name="Guatemala"/>
              <p:cNvSpPr>
                <a:spLocks/>
              </p:cNvSpPr>
              <p:nvPr/>
            </p:nvSpPr>
            <p:spPr bwMode="auto">
              <a:xfrm>
                <a:off x="989" y="1941"/>
                <a:ext cx="76" cy="86"/>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59" name="El Salvador"/>
              <p:cNvSpPr>
                <a:spLocks/>
              </p:cNvSpPr>
              <p:nvPr/>
            </p:nvSpPr>
            <p:spPr bwMode="auto">
              <a:xfrm>
                <a:off x="1024" y="2012"/>
                <a:ext cx="44" cy="29"/>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60" name="Dominican Republic"/>
              <p:cNvSpPr>
                <a:spLocks/>
              </p:cNvSpPr>
              <p:nvPr/>
            </p:nvSpPr>
            <p:spPr bwMode="auto">
              <a:xfrm>
                <a:off x="1365" y="1900"/>
                <a:ext cx="64" cy="43"/>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61" name="Cuba"/>
              <p:cNvSpPr>
                <a:spLocks noEditPoints="1"/>
              </p:cNvSpPr>
              <p:nvPr/>
            </p:nvSpPr>
            <p:spPr bwMode="auto">
              <a:xfrm>
                <a:off x="1142" y="1831"/>
                <a:ext cx="189" cy="69"/>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62" name="Costa Rica"/>
              <p:cNvSpPr>
                <a:spLocks/>
              </p:cNvSpPr>
              <p:nvPr/>
            </p:nvSpPr>
            <p:spPr bwMode="auto">
              <a:xfrm>
                <a:off x="1095" y="2079"/>
                <a:ext cx="61" cy="59"/>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63" name="Canada"/>
              <p:cNvSpPr>
                <a:spLocks noEditPoints="1"/>
              </p:cNvSpPr>
              <p:nvPr/>
            </p:nvSpPr>
            <p:spPr bwMode="auto">
              <a:xfrm>
                <a:off x="633" y="708"/>
                <a:ext cx="1425" cy="738"/>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64" name="Belize"/>
              <p:cNvSpPr>
                <a:spLocks/>
              </p:cNvSpPr>
              <p:nvPr/>
            </p:nvSpPr>
            <p:spPr bwMode="auto">
              <a:xfrm>
                <a:off x="1047" y="1929"/>
                <a:ext cx="28" cy="54"/>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grpSp>
        <p:grpSp>
          <p:nvGrpSpPr>
            <p:cNvPr id="4" name="Group 1124"/>
            <p:cNvGrpSpPr>
              <a:grpSpLocks/>
            </p:cNvGrpSpPr>
            <p:nvPr/>
          </p:nvGrpSpPr>
          <p:grpSpPr bwMode="auto">
            <a:xfrm>
              <a:off x="3536654" y="3573016"/>
              <a:ext cx="1366924" cy="2377759"/>
              <a:chOff x="1173" y="2053"/>
              <a:chExt cx="848" cy="1395"/>
            </a:xfrm>
            <a:solidFill>
              <a:schemeClr val="bg1">
                <a:lumMod val="75000"/>
              </a:schemeClr>
            </a:solidFill>
          </p:grpSpPr>
          <p:sp>
            <p:nvSpPr>
              <p:cNvPr id="135" name="Venezuela"/>
              <p:cNvSpPr>
                <a:spLocks noEditPoints="1"/>
              </p:cNvSpPr>
              <p:nvPr/>
            </p:nvSpPr>
            <p:spPr bwMode="auto">
              <a:xfrm>
                <a:off x="1323" y="2059"/>
                <a:ext cx="244" cy="238"/>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36" name="Uruguay"/>
              <p:cNvSpPr>
                <a:spLocks/>
              </p:cNvSpPr>
              <p:nvPr/>
            </p:nvSpPr>
            <p:spPr bwMode="auto">
              <a:xfrm>
                <a:off x="1648" y="2931"/>
                <a:ext cx="94" cy="98"/>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37" name="Suriname"/>
              <p:cNvSpPr>
                <a:spLocks/>
              </p:cNvSpPr>
              <p:nvPr/>
            </p:nvSpPr>
            <p:spPr bwMode="auto">
              <a:xfrm>
                <a:off x="1596" y="2187"/>
                <a:ext cx="75" cy="86"/>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38" name="Peru"/>
              <p:cNvSpPr>
                <a:spLocks/>
              </p:cNvSpPr>
              <p:nvPr/>
            </p:nvSpPr>
            <p:spPr bwMode="auto">
              <a:xfrm>
                <a:off x="1173" y="2309"/>
                <a:ext cx="241" cy="381"/>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chemeClr val="bg1">
                  <a:lumMod val="75000"/>
                </a:schemeClr>
              </a:solidFill>
              <a:ln w="3175" algn="ctr">
                <a:noFill/>
                <a:prstDash val="sysDash"/>
                <a:round/>
                <a:headEnd/>
                <a:tailEnd/>
              </a:ln>
              <a:effectLst/>
            </p:spPr>
            <p:txBody>
              <a:bodyPr/>
              <a:lstStyle/>
              <a:p>
                <a:pPr defTabSz="914355">
                  <a:spcBef>
                    <a:spcPct val="0"/>
                  </a:spcBef>
                </a:pPr>
                <a:endParaRPr lang="es-CO" sz="2400" noProof="1">
                  <a:solidFill>
                    <a:prstClr val="black"/>
                  </a:solidFill>
                </a:endParaRPr>
              </a:p>
            </p:txBody>
          </p:sp>
          <p:sp>
            <p:nvSpPr>
              <p:cNvPr id="139" name="Paraguay"/>
              <p:cNvSpPr>
                <a:spLocks/>
              </p:cNvSpPr>
              <p:nvPr/>
            </p:nvSpPr>
            <p:spPr bwMode="auto">
              <a:xfrm>
                <a:off x="1541" y="2707"/>
                <a:ext cx="153" cy="173"/>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40" name="Guyane (French Guiana)"/>
              <p:cNvSpPr>
                <a:spLocks/>
              </p:cNvSpPr>
              <p:nvPr/>
            </p:nvSpPr>
            <p:spPr bwMode="auto">
              <a:xfrm>
                <a:off x="1658" y="2191"/>
                <a:ext cx="52" cy="76"/>
              </a:xfrm>
              <a:custGeom>
                <a:avLst/>
                <a:gdLst>
                  <a:gd name="T0" fmla="*/ 131048136 w 52"/>
                  <a:gd name="T1" fmla="*/ 80644992 h 76"/>
                  <a:gd name="T2" fmla="*/ 126007825 w 52"/>
                  <a:gd name="T3" fmla="*/ 65524061 h 76"/>
                  <a:gd name="T4" fmla="*/ 120967514 w 52"/>
                  <a:gd name="T5" fmla="*/ 60483751 h 76"/>
                  <a:gd name="T6" fmla="*/ 115927203 w 52"/>
                  <a:gd name="T7" fmla="*/ 55443440 h 76"/>
                  <a:gd name="T8" fmla="*/ 115927203 w 52"/>
                  <a:gd name="T9" fmla="*/ 50403117 h 76"/>
                  <a:gd name="T10" fmla="*/ 100806245 w 52"/>
                  <a:gd name="T11" fmla="*/ 50403117 h 76"/>
                  <a:gd name="T12" fmla="*/ 80645001 w 52"/>
                  <a:gd name="T13" fmla="*/ 15120938 h 76"/>
                  <a:gd name="T14" fmla="*/ 60483757 w 52"/>
                  <a:gd name="T15" fmla="*/ 15120938 h 76"/>
                  <a:gd name="T16" fmla="*/ 55443446 w 52"/>
                  <a:gd name="T17" fmla="*/ 10080624 h 76"/>
                  <a:gd name="T18" fmla="*/ 50403123 w 52"/>
                  <a:gd name="T19" fmla="*/ 10080624 h 76"/>
                  <a:gd name="T20" fmla="*/ 40322501 w 52"/>
                  <a:gd name="T21" fmla="*/ 5040312 h 76"/>
                  <a:gd name="T22" fmla="*/ 35282190 w 52"/>
                  <a:gd name="T23" fmla="*/ 0 h 76"/>
                  <a:gd name="T24" fmla="*/ 30241879 w 52"/>
                  <a:gd name="T25" fmla="*/ 10080624 h 76"/>
                  <a:gd name="T26" fmla="*/ 30241879 w 52"/>
                  <a:gd name="T27" fmla="*/ 25201559 h 76"/>
                  <a:gd name="T28" fmla="*/ 25201561 w 52"/>
                  <a:gd name="T29" fmla="*/ 25201559 h 76"/>
                  <a:gd name="T30" fmla="*/ 20161250 w 52"/>
                  <a:gd name="T31" fmla="*/ 30241875 h 76"/>
                  <a:gd name="T32" fmla="*/ 15120939 w 52"/>
                  <a:gd name="T33" fmla="*/ 35282186 h 76"/>
                  <a:gd name="T34" fmla="*/ 10080625 w 52"/>
                  <a:gd name="T35" fmla="*/ 40322496 h 76"/>
                  <a:gd name="T36" fmla="*/ 5040313 w 52"/>
                  <a:gd name="T37" fmla="*/ 50403117 h 76"/>
                  <a:gd name="T38" fmla="*/ 5040313 w 52"/>
                  <a:gd name="T39" fmla="*/ 70564371 h 76"/>
                  <a:gd name="T40" fmla="*/ 10080625 w 52"/>
                  <a:gd name="T41" fmla="*/ 80644992 h 76"/>
                  <a:gd name="T42" fmla="*/ 10080625 w 52"/>
                  <a:gd name="T43" fmla="*/ 90725613 h 76"/>
                  <a:gd name="T44" fmla="*/ 15120939 w 52"/>
                  <a:gd name="T45" fmla="*/ 100806234 h 76"/>
                  <a:gd name="T46" fmla="*/ 25201561 w 52"/>
                  <a:gd name="T47" fmla="*/ 110886880 h 76"/>
                  <a:gd name="T48" fmla="*/ 30241879 w 52"/>
                  <a:gd name="T49" fmla="*/ 115927191 h 76"/>
                  <a:gd name="T50" fmla="*/ 30241879 w 52"/>
                  <a:gd name="T51" fmla="*/ 120967501 h 76"/>
                  <a:gd name="T52" fmla="*/ 15120939 w 52"/>
                  <a:gd name="T53" fmla="*/ 136088432 h 76"/>
                  <a:gd name="T54" fmla="*/ 20161250 w 52"/>
                  <a:gd name="T55" fmla="*/ 156249674 h 76"/>
                  <a:gd name="T56" fmla="*/ 15120939 w 52"/>
                  <a:gd name="T57" fmla="*/ 161289985 h 76"/>
                  <a:gd name="T58" fmla="*/ 10080625 w 52"/>
                  <a:gd name="T59" fmla="*/ 161289985 h 76"/>
                  <a:gd name="T60" fmla="*/ 10080625 w 52"/>
                  <a:gd name="T61" fmla="*/ 166330295 h 76"/>
                  <a:gd name="T62" fmla="*/ 5040313 w 52"/>
                  <a:gd name="T63" fmla="*/ 171370606 h 76"/>
                  <a:gd name="T64" fmla="*/ 0 w 52"/>
                  <a:gd name="T65" fmla="*/ 181451227 h 76"/>
                  <a:gd name="T66" fmla="*/ 0 w 52"/>
                  <a:gd name="T67" fmla="*/ 181451227 h 76"/>
                  <a:gd name="T68" fmla="*/ 10080625 w 52"/>
                  <a:gd name="T69" fmla="*/ 191531848 h 76"/>
                  <a:gd name="T70" fmla="*/ 25201561 w 52"/>
                  <a:gd name="T71" fmla="*/ 191531848 h 76"/>
                  <a:gd name="T72" fmla="*/ 30241879 w 52"/>
                  <a:gd name="T73" fmla="*/ 186491537 h 76"/>
                  <a:gd name="T74" fmla="*/ 30241879 w 52"/>
                  <a:gd name="T75" fmla="*/ 181451227 h 76"/>
                  <a:gd name="T76" fmla="*/ 35282190 w 52"/>
                  <a:gd name="T77" fmla="*/ 181451227 h 76"/>
                  <a:gd name="T78" fmla="*/ 40322501 w 52"/>
                  <a:gd name="T79" fmla="*/ 181451227 h 76"/>
                  <a:gd name="T80" fmla="*/ 45362812 w 52"/>
                  <a:gd name="T81" fmla="*/ 181451227 h 76"/>
                  <a:gd name="T82" fmla="*/ 50403123 w 52"/>
                  <a:gd name="T83" fmla="*/ 181451227 h 76"/>
                  <a:gd name="T84" fmla="*/ 55443446 w 52"/>
                  <a:gd name="T85" fmla="*/ 181451227 h 76"/>
                  <a:gd name="T86" fmla="*/ 65524068 w 52"/>
                  <a:gd name="T87" fmla="*/ 186491537 h 76"/>
                  <a:gd name="T88" fmla="*/ 75604690 w 52"/>
                  <a:gd name="T89" fmla="*/ 186491537 h 76"/>
                  <a:gd name="T90" fmla="*/ 80645001 w 52"/>
                  <a:gd name="T91" fmla="*/ 181451227 h 76"/>
                  <a:gd name="T92" fmla="*/ 80645001 w 52"/>
                  <a:gd name="T93" fmla="*/ 181451227 h 76"/>
                  <a:gd name="T94" fmla="*/ 100806245 w 52"/>
                  <a:gd name="T95" fmla="*/ 161289985 h 76"/>
                  <a:gd name="T96" fmla="*/ 100806245 w 52"/>
                  <a:gd name="T97" fmla="*/ 151209364 h 76"/>
                  <a:gd name="T98" fmla="*/ 110886892 w 52"/>
                  <a:gd name="T99" fmla="*/ 126007812 h 76"/>
                  <a:gd name="T100" fmla="*/ 115927203 w 52"/>
                  <a:gd name="T101" fmla="*/ 115927191 h 76"/>
                  <a:gd name="T102" fmla="*/ 120967514 w 52"/>
                  <a:gd name="T103" fmla="*/ 110886880 h 76"/>
                  <a:gd name="T104" fmla="*/ 126007825 w 52"/>
                  <a:gd name="T105" fmla="*/ 105846570 h 76"/>
                  <a:gd name="T106" fmla="*/ 126007825 w 52"/>
                  <a:gd name="T107" fmla="*/ 100806234 h 76"/>
                  <a:gd name="T108" fmla="*/ 131048136 w 52"/>
                  <a:gd name="T109" fmla="*/ 95765924 h 76"/>
                  <a:gd name="T110" fmla="*/ 131048136 w 52"/>
                  <a:gd name="T111" fmla="*/ 90725613 h 76"/>
                  <a:gd name="T112" fmla="*/ 131048136 w 52"/>
                  <a:gd name="T113" fmla="*/ 85685303 h 76"/>
                  <a:gd name="T114" fmla="*/ 131048136 w 52"/>
                  <a:gd name="T115" fmla="*/ 80644992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41" name="Guyana"/>
              <p:cNvSpPr>
                <a:spLocks/>
              </p:cNvSpPr>
              <p:nvPr/>
            </p:nvSpPr>
            <p:spPr bwMode="auto">
              <a:xfrm>
                <a:off x="1536" y="2136"/>
                <a:ext cx="83" cy="149"/>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42" name="Ecuador"/>
              <p:cNvSpPr>
                <a:spLocks noEditPoints="1"/>
              </p:cNvSpPr>
              <p:nvPr/>
            </p:nvSpPr>
            <p:spPr bwMode="auto">
              <a:xfrm>
                <a:off x="1176" y="2277"/>
                <a:ext cx="106" cy="135"/>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43" name="Colombia"/>
              <p:cNvSpPr>
                <a:spLocks/>
              </p:cNvSpPr>
              <p:nvPr/>
            </p:nvSpPr>
            <p:spPr bwMode="auto">
              <a:xfrm>
                <a:off x="1213" y="2053"/>
                <a:ext cx="222" cy="344"/>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BE1B2D"/>
              </a:solid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44" name="Chile"/>
              <p:cNvSpPr>
                <a:spLocks noEditPoints="1"/>
              </p:cNvSpPr>
              <p:nvPr/>
            </p:nvSpPr>
            <p:spPr bwMode="auto">
              <a:xfrm>
                <a:off x="1392" y="2673"/>
                <a:ext cx="296" cy="775"/>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45" name="Brazil"/>
              <p:cNvSpPr>
                <a:spLocks noEditPoints="1"/>
              </p:cNvSpPr>
              <p:nvPr/>
            </p:nvSpPr>
            <p:spPr bwMode="auto">
              <a:xfrm>
                <a:off x="1309" y="2201"/>
                <a:ext cx="712" cy="805"/>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8C188E"/>
              </a:solid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46" name="Bolivia"/>
              <p:cNvSpPr>
                <a:spLocks/>
              </p:cNvSpPr>
              <p:nvPr/>
            </p:nvSpPr>
            <p:spPr bwMode="auto">
              <a:xfrm>
                <a:off x="1394" y="2510"/>
                <a:ext cx="228" cy="271"/>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sp>
            <p:nvSpPr>
              <p:cNvPr id="147" name="Argentina"/>
              <p:cNvSpPr>
                <a:spLocks noEditPoints="1"/>
              </p:cNvSpPr>
              <p:nvPr/>
            </p:nvSpPr>
            <p:spPr bwMode="auto">
              <a:xfrm>
                <a:off x="1431" y="2761"/>
                <a:ext cx="279" cy="624"/>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F58612"/>
              </a:solidFill>
              <a:ln w="3175" algn="ctr">
                <a:solidFill>
                  <a:schemeClr val="bg1"/>
                </a:solidFill>
                <a:round/>
                <a:headEnd/>
                <a:tailEnd/>
              </a:ln>
              <a:effectLst/>
            </p:spPr>
            <p:txBody>
              <a:bodyPr/>
              <a:lstStyle/>
              <a:p>
                <a:pPr defTabSz="914355">
                  <a:spcBef>
                    <a:spcPct val="0"/>
                  </a:spcBef>
                </a:pPr>
                <a:endParaRPr lang="es-CO" sz="2400" noProof="1">
                  <a:solidFill>
                    <a:prstClr val="black"/>
                  </a:solidFill>
                </a:endParaRPr>
              </a:p>
            </p:txBody>
          </p:sp>
        </p:grpSp>
      </p:grpSp>
      <p:sp>
        <p:nvSpPr>
          <p:cNvPr id="165" name="27 Rectángulo"/>
          <p:cNvSpPr/>
          <p:nvPr/>
        </p:nvSpPr>
        <p:spPr>
          <a:xfrm>
            <a:off x="4240205" y="4931884"/>
            <a:ext cx="1403449" cy="186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r>
              <a:rPr lang="fr-FR" sz="1600" b="1" dirty="0">
                <a:solidFill>
                  <a:srgbClr val="FFFFFF"/>
                </a:solidFill>
                <a:latin typeface="Century Gothic" panose="020B0502020202020204" pitchFamily="34" charset="0"/>
              </a:rPr>
              <a:t>BRESIL</a:t>
            </a:r>
          </a:p>
        </p:txBody>
      </p:sp>
      <p:pic>
        <p:nvPicPr>
          <p:cNvPr id="166" name="Imagen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7508" y="3655742"/>
            <a:ext cx="1698786" cy="379625"/>
          </a:xfrm>
          <a:prstGeom prst="rect">
            <a:avLst/>
          </a:prstGeom>
        </p:spPr>
      </p:pic>
      <p:sp>
        <p:nvSpPr>
          <p:cNvPr id="167" name="16 Rectángulo"/>
          <p:cNvSpPr/>
          <p:nvPr/>
        </p:nvSpPr>
        <p:spPr>
          <a:xfrm>
            <a:off x="989997" y="3734074"/>
            <a:ext cx="1247608" cy="2374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r>
              <a:rPr lang="es-CO" sz="2400" b="1" dirty="0" smtClean="0">
                <a:solidFill>
                  <a:prstClr val="white"/>
                </a:solidFill>
                <a:latin typeface="Century Gothic" panose="020B0502020202020204" pitchFamily="34" charset="0"/>
              </a:rPr>
              <a:t>46,6%</a:t>
            </a:r>
            <a:endParaRPr lang="es-CO" sz="2400" b="1" dirty="0">
              <a:solidFill>
                <a:prstClr val="white"/>
              </a:solidFill>
              <a:latin typeface="Century Gothic" panose="020B0502020202020204" pitchFamily="34" charset="0"/>
            </a:endParaRPr>
          </a:p>
        </p:txBody>
      </p:sp>
      <p:pic>
        <p:nvPicPr>
          <p:cNvPr id="168" name="Imagen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04641" y="4496291"/>
            <a:ext cx="1559289" cy="379826"/>
          </a:xfrm>
          <a:prstGeom prst="rect">
            <a:avLst/>
          </a:prstGeom>
        </p:spPr>
      </p:pic>
      <p:sp>
        <p:nvSpPr>
          <p:cNvPr id="169" name="21 Rectángulo"/>
          <p:cNvSpPr/>
          <p:nvPr/>
        </p:nvSpPr>
        <p:spPr>
          <a:xfrm>
            <a:off x="1679640" y="4572174"/>
            <a:ext cx="1247608" cy="2374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r>
              <a:rPr lang="es-CO" sz="2400" b="1" dirty="0" smtClean="0">
                <a:solidFill>
                  <a:prstClr val="white"/>
                </a:solidFill>
                <a:latin typeface="Century Gothic" panose="020B0502020202020204" pitchFamily="34" charset="0"/>
              </a:rPr>
              <a:t>2,9%</a:t>
            </a:r>
            <a:endParaRPr lang="es-CO" sz="2400" b="1" dirty="0">
              <a:solidFill>
                <a:prstClr val="white"/>
              </a:solidFill>
              <a:latin typeface="Century Gothic" panose="020B0502020202020204" pitchFamily="34" charset="0"/>
            </a:endParaRPr>
          </a:p>
        </p:txBody>
      </p:sp>
      <p:pic>
        <p:nvPicPr>
          <p:cNvPr id="170" name="Imagen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88980" y="5779638"/>
            <a:ext cx="1790910" cy="351182"/>
          </a:xfrm>
          <a:prstGeom prst="rect">
            <a:avLst/>
          </a:prstGeom>
        </p:spPr>
      </p:pic>
      <p:sp>
        <p:nvSpPr>
          <p:cNvPr id="171" name="23 Rectángulo"/>
          <p:cNvSpPr/>
          <p:nvPr/>
        </p:nvSpPr>
        <p:spPr>
          <a:xfrm>
            <a:off x="1905523" y="5829151"/>
            <a:ext cx="1320221" cy="2237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r>
              <a:rPr lang="es-CO" sz="2400" b="1" dirty="0" smtClean="0">
                <a:solidFill>
                  <a:prstClr val="white"/>
                </a:solidFill>
                <a:latin typeface="Century Gothic" panose="020B0502020202020204" pitchFamily="34" charset="0"/>
              </a:rPr>
              <a:t>5,8%</a:t>
            </a:r>
            <a:endParaRPr lang="es-CO" sz="2400" b="1" dirty="0">
              <a:solidFill>
                <a:prstClr val="white"/>
              </a:solidFill>
              <a:latin typeface="Century Gothic" panose="020B0502020202020204" pitchFamily="34" charset="0"/>
            </a:endParaRPr>
          </a:p>
        </p:txBody>
      </p:sp>
      <p:pic>
        <p:nvPicPr>
          <p:cNvPr id="172" name="Imagen 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08960" y="5228669"/>
            <a:ext cx="1752709" cy="389508"/>
          </a:xfrm>
          <a:prstGeom prst="rect">
            <a:avLst/>
          </a:prstGeom>
        </p:spPr>
      </p:pic>
      <p:sp>
        <p:nvSpPr>
          <p:cNvPr id="173" name="26 Rectángulo"/>
          <p:cNvSpPr/>
          <p:nvPr/>
        </p:nvSpPr>
        <p:spPr>
          <a:xfrm>
            <a:off x="4545158" y="5300752"/>
            <a:ext cx="1452233" cy="2374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a:r>
              <a:rPr lang="es-CO" sz="2400" b="1" dirty="0" smtClean="0">
                <a:solidFill>
                  <a:prstClr val="white"/>
                </a:solidFill>
                <a:latin typeface="Century Gothic" panose="020B0502020202020204" pitchFamily="34" charset="0"/>
              </a:rPr>
              <a:t>27,2%</a:t>
            </a:r>
            <a:endParaRPr lang="es-CO" sz="2400" b="1" dirty="0">
              <a:solidFill>
                <a:prstClr val="white"/>
              </a:solidFill>
              <a:latin typeface="Century Gothic" panose="020B0502020202020204" pitchFamily="34" charset="0"/>
            </a:endParaRPr>
          </a:p>
        </p:txBody>
      </p:sp>
      <p:sp>
        <p:nvSpPr>
          <p:cNvPr id="174" name="91 Rectángulo"/>
          <p:cNvSpPr/>
          <p:nvPr/>
        </p:nvSpPr>
        <p:spPr>
          <a:xfrm>
            <a:off x="926669" y="3435063"/>
            <a:ext cx="1247608" cy="207198"/>
          </a:xfrm>
          <a:prstGeom prst="rect">
            <a:avLst/>
          </a:prstGeom>
          <a:noFill/>
          <a:ln w="9525" cap="flat" cmpd="sng" algn="ctr">
            <a:noFill/>
            <a:prstDash val="solid"/>
          </a:ln>
          <a:effectLst/>
        </p:spPr>
        <p:txBody>
          <a:bodyPr rtlCol="0" anchor="ct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prstClr val="black"/>
                </a:solidFill>
                <a:effectLst/>
                <a:uLnTx/>
                <a:uFillTx/>
                <a:latin typeface="Calibri"/>
                <a:ea typeface="+mn-ea"/>
                <a:cs typeface="+mn-cs"/>
              </a:rPr>
              <a:t>MÉXICO</a:t>
            </a:r>
          </a:p>
        </p:txBody>
      </p:sp>
      <p:sp>
        <p:nvSpPr>
          <p:cNvPr id="175" name="94 Rectángulo"/>
          <p:cNvSpPr/>
          <p:nvPr/>
        </p:nvSpPr>
        <p:spPr>
          <a:xfrm>
            <a:off x="4605780" y="4993851"/>
            <a:ext cx="1247608" cy="207198"/>
          </a:xfrm>
          <a:prstGeom prst="rect">
            <a:avLst/>
          </a:prstGeom>
          <a:noFill/>
          <a:ln w="9525" cap="flat" cmpd="sng" algn="ctr">
            <a:noFill/>
            <a:prstDash val="solid"/>
          </a:ln>
          <a:effectLst/>
        </p:spPr>
        <p:txBody>
          <a:bodyPr rtlCol="0" anchor="ct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smtClean="0">
                <a:ln>
                  <a:noFill/>
                </a:ln>
                <a:solidFill>
                  <a:prstClr val="black"/>
                </a:solidFill>
                <a:effectLst/>
                <a:uLnTx/>
                <a:uFillTx/>
                <a:latin typeface="Calibri"/>
                <a:ea typeface="+mn-ea"/>
                <a:cs typeface="+mn-cs"/>
              </a:rPr>
              <a:t>BRASIL</a:t>
            </a:r>
            <a:endParaRPr kumimoji="0" lang="es-CO"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176" name="97 Rectángulo"/>
          <p:cNvSpPr/>
          <p:nvPr/>
        </p:nvSpPr>
        <p:spPr>
          <a:xfrm>
            <a:off x="1486412" y="4300895"/>
            <a:ext cx="1529712" cy="210122"/>
          </a:xfrm>
          <a:prstGeom prst="rect">
            <a:avLst/>
          </a:prstGeom>
          <a:noFill/>
          <a:ln w="9525" cap="flat" cmpd="sng" algn="ctr">
            <a:noFill/>
            <a:prstDash val="solid"/>
          </a:ln>
          <a:effectLst/>
        </p:spPr>
        <p:txBody>
          <a:bodyPr rtlCol="0" anchor="ct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smtClean="0">
                <a:ln>
                  <a:noFill/>
                </a:ln>
                <a:solidFill>
                  <a:prstClr val="black"/>
                </a:solidFill>
                <a:effectLst/>
                <a:uLnTx/>
                <a:uFillTx/>
                <a:latin typeface="Calibri"/>
                <a:ea typeface="+mn-ea"/>
                <a:cs typeface="+mn-cs"/>
              </a:rPr>
              <a:t>COLOMBIA</a:t>
            </a:r>
            <a:endParaRPr kumimoji="0" lang="es-CO"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177" name="100 Rectángulo"/>
          <p:cNvSpPr/>
          <p:nvPr/>
        </p:nvSpPr>
        <p:spPr>
          <a:xfrm>
            <a:off x="1853243" y="5538150"/>
            <a:ext cx="1446381" cy="239188"/>
          </a:xfrm>
          <a:prstGeom prst="rect">
            <a:avLst/>
          </a:prstGeom>
          <a:noFill/>
          <a:ln w="9525" cap="flat" cmpd="sng" algn="ctr">
            <a:noFill/>
            <a:prstDash val="solid"/>
          </a:ln>
          <a:effectLst/>
        </p:spPr>
        <p:txBody>
          <a:bodyPr rtlCol="0" anchor="ct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smtClean="0">
                <a:ln>
                  <a:noFill/>
                </a:ln>
                <a:solidFill>
                  <a:prstClr val="black"/>
                </a:solidFill>
                <a:effectLst/>
                <a:uLnTx/>
                <a:uFillTx/>
                <a:latin typeface="Calibri"/>
                <a:ea typeface="+mn-ea"/>
                <a:cs typeface="+mn-cs"/>
              </a:rPr>
              <a:t>ARGENTINA</a:t>
            </a:r>
            <a:endParaRPr kumimoji="0" lang="es-CO"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178" name="102 Rectángulo"/>
          <p:cNvSpPr/>
          <p:nvPr/>
        </p:nvSpPr>
        <p:spPr>
          <a:xfrm>
            <a:off x="4308960" y="2430268"/>
            <a:ext cx="1441464" cy="507877"/>
          </a:xfrm>
          <a:prstGeom prst="rect">
            <a:avLst/>
          </a:prstGeom>
          <a:solidFill>
            <a:schemeClr val="accent1">
              <a:lumMod val="75000"/>
            </a:schemeClr>
          </a:solidFill>
          <a:ln w="9525" cap="flat" cmpd="sng" algn="ctr">
            <a:noFill/>
            <a:prstDash val="solid"/>
          </a:ln>
          <a:effectLst>
            <a:outerShdw blurRad="40000" dist="23000" dir="5400000" rotWithShape="0">
              <a:srgbClr val="000000">
                <a:alpha val="35000"/>
              </a:srgbClr>
            </a:outerShdw>
          </a:effectLst>
        </p:spPr>
        <p:txBody>
          <a:bodyPr lIns="91438" tIns="45719" rIns="91438" bIns="45719"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smtClean="0">
                <a:ln>
                  <a:noFill/>
                </a:ln>
                <a:solidFill>
                  <a:prstClr val="white"/>
                </a:solidFill>
                <a:effectLst/>
                <a:uLnTx/>
                <a:uFillTx/>
                <a:latin typeface="Calibri"/>
                <a:ea typeface="+mn-ea"/>
                <a:cs typeface="+mn-cs"/>
              </a:rPr>
              <a:t>TOTAL</a:t>
            </a:r>
            <a:endParaRPr kumimoji="0" lang="es-CO" sz="12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378"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smtClean="0">
                <a:ln>
                  <a:noFill/>
                </a:ln>
                <a:solidFill>
                  <a:prstClr val="white"/>
                </a:solidFill>
                <a:effectLst/>
                <a:uLnTx/>
                <a:uFillTx/>
                <a:latin typeface="Calibri"/>
                <a:ea typeface="+mn-ea"/>
                <a:cs typeface="+mn-cs"/>
              </a:rPr>
              <a:t>103 proyectos</a:t>
            </a:r>
            <a:endParaRPr kumimoji="0" lang="es-CO" sz="1200" b="1" i="0" u="none" strike="noStrike" kern="0" cap="none" spc="0" normalizeH="0" baseline="0" noProof="0" dirty="0">
              <a:ln>
                <a:noFill/>
              </a:ln>
              <a:solidFill>
                <a:prstClr val="white"/>
              </a:solidFill>
              <a:effectLst/>
              <a:uLnTx/>
              <a:uFillTx/>
              <a:latin typeface="Calibri"/>
              <a:ea typeface="+mn-ea"/>
              <a:cs typeface="+mn-cs"/>
            </a:endParaRPr>
          </a:p>
        </p:txBody>
      </p:sp>
      <p:sp>
        <p:nvSpPr>
          <p:cNvPr id="66" name="5 Marcador de texto"/>
          <p:cNvSpPr txBox="1">
            <a:spLocks/>
          </p:cNvSpPr>
          <p:nvPr/>
        </p:nvSpPr>
        <p:spPr>
          <a:xfrm>
            <a:off x="1115184" y="1293462"/>
            <a:ext cx="4353636" cy="543829"/>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CO" sz="1600" dirty="0">
                <a:solidFill>
                  <a:srgbClr val="616161"/>
                </a:solidFill>
              </a:rPr>
              <a:t>Proyectos de inversión de Corea del Sur en América Latina y el Caribe, 2010-2015</a:t>
            </a:r>
          </a:p>
        </p:txBody>
      </p:sp>
      <p:cxnSp>
        <p:nvCxnSpPr>
          <p:cNvPr id="69"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3112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ángulo 11"/>
          <p:cNvSpPr/>
          <p:nvPr/>
        </p:nvSpPr>
        <p:spPr>
          <a:xfrm>
            <a:off x="1733130" y="3799433"/>
            <a:ext cx="4321212" cy="218794"/>
          </a:xfrm>
          <a:prstGeom prst="rect">
            <a:avLst/>
          </a:prstGeom>
        </p:spPr>
        <p:txBody>
          <a:bodyPr wrap="square" lIns="64277" tIns="32139" rIns="64277" bIns="32139">
            <a:spAutoFit/>
          </a:bodyPr>
          <a:lstStyle/>
          <a:p>
            <a:pPr defTabSz="914306"/>
            <a:r>
              <a:rPr lang="es-ES" sz="1000" b="1" i="1" dirty="0">
                <a:solidFill>
                  <a:prstClr val="black"/>
                </a:solidFill>
                <a:latin typeface="Calibri" pitchFamily="34" charset="0"/>
                <a:cs typeface="Tahoma"/>
              </a:rPr>
              <a:t>Fuente:</a:t>
            </a:r>
            <a:r>
              <a:rPr lang="es-ES" sz="1000" i="1" dirty="0">
                <a:solidFill>
                  <a:prstClr val="black"/>
                </a:solidFill>
                <a:latin typeface="Calibri" pitchFamily="34" charset="0"/>
                <a:cs typeface="Tahoma"/>
              </a:rPr>
              <a:t> Banco de la República, 2016.</a:t>
            </a:r>
          </a:p>
        </p:txBody>
      </p:sp>
      <p:sp>
        <p:nvSpPr>
          <p:cNvPr id="93" name="5 Marcador de texto"/>
          <p:cNvSpPr txBox="1">
            <a:spLocks/>
          </p:cNvSpPr>
          <p:nvPr/>
        </p:nvSpPr>
        <p:spPr>
          <a:xfrm>
            <a:off x="1244907" y="1272325"/>
            <a:ext cx="9618870" cy="430290"/>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CO" sz="2000" dirty="0">
                <a:solidFill>
                  <a:srgbClr val="616161"/>
                </a:solidFill>
              </a:rPr>
              <a:t>Flujos de IED de Corea del Sur en Colombia, 2000 – 2015 (US$ millones)</a:t>
            </a:r>
          </a:p>
        </p:txBody>
      </p:sp>
      <p:graphicFrame>
        <p:nvGraphicFramePr>
          <p:cNvPr id="94" name="51 Gráfico"/>
          <p:cNvGraphicFramePr/>
          <p:nvPr>
            <p:extLst/>
          </p:nvPr>
        </p:nvGraphicFramePr>
        <p:xfrm>
          <a:off x="1807593" y="1586117"/>
          <a:ext cx="8638811" cy="2137892"/>
        </p:xfrm>
        <a:graphic>
          <a:graphicData uri="http://schemas.openxmlformats.org/drawingml/2006/chart">
            <c:chart xmlns:c="http://schemas.openxmlformats.org/drawingml/2006/chart" xmlns:r="http://schemas.openxmlformats.org/officeDocument/2006/relationships" r:id="rId3"/>
          </a:graphicData>
        </a:graphic>
      </p:graphicFrame>
      <p:sp>
        <p:nvSpPr>
          <p:cNvPr id="95" name="5 Marcador de texto"/>
          <p:cNvSpPr txBox="1">
            <a:spLocks/>
          </p:cNvSpPr>
          <p:nvPr/>
        </p:nvSpPr>
        <p:spPr>
          <a:xfrm>
            <a:off x="472372" y="4983312"/>
            <a:ext cx="3149224" cy="865842"/>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CO" sz="1600" dirty="0">
                <a:solidFill>
                  <a:srgbClr val="616161"/>
                </a:solidFill>
              </a:rPr>
              <a:t>Oportunidades de </a:t>
            </a:r>
            <a:r>
              <a:rPr lang="es-CO" sz="1600" dirty="0" smtClean="0">
                <a:solidFill>
                  <a:srgbClr val="616161"/>
                </a:solidFill>
              </a:rPr>
              <a:t>inversión en Colombia para </a:t>
            </a:r>
            <a:r>
              <a:rPr lang="es-CO" sz="1600" dirty="0">
                <a:solidFill>
                  <a:srgbClr val="616161"/>
                </a:solidFill>
              </a:rPr>
              <a:t>empresarios provenientes de Corea del </a:t>
            </a:r>
            <a:r>
              <a:rPr lang="es-CO" sz="1600" dirty="0" smtClean="0">
                <a:solidFill>
                  <a:srgbClr val="616161"/>
                </a:solidFill>
              </a:rPr>
              <a:t>Sur</a:t>
            </a:r>
            <a:endParaRPr lang="es-CO" sz="1600" dirty="0">
              <a:solidFill>
                <a:srgbClr val="616161"/>
              </a:solidFill>
            </a:endParaRPr>
          </a:p>
        </p:txBody>
      </p:sp>
      <p:sp>
        <p:nvSpPr>
          <p:cNvPr id="96" name="53 CuadroTexto"/>
          <p:cNvSpPr txBox="1"/>
          <p:nvPr/>
        </p:nvSpPr>
        <p:spPr>
          <a:xfrm>
            <a:off x="3631897" y="4942242"/>
            <a:ext cx="1575792" cy="261610"/>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smtClean="0">
                <a:ln>
                  <a:noFill/>
                </a:ln>
                <a:solidFill>
                  <a:prstClr val="black">
                    <a:lumMod val="75000"/>
                    <a:lumOff val="25000"/>
                  </a:prstClr>
                </a:solidFill>
                <a:effectLst/>
                <a:uLnTx/>
                <a:uFillTx/>
              </a:rPr>
              <a:t>Metalmecánica</a:t>
            </a:r>
            <a:endParaRPr kumimoji="0" lang="es-ES" sz="1100" b="0" i="1" u="none" strike="noStrike" kern="0" cap="none" spc="0" normalizeH="0" baseline="0" noProof="0" dirty="0">
              <a:ln>
                <a:noFill/>
              </a:ln>
              <a:solidFill>
                <a:prstClr val="black">
                  <a:lumMod val="75000"/>
                  <a:lumOff val="25000"/>
                </a:prstClr>
              </a:solidFill>
              <a:effectLst/>
              <a:uLnTx/>
              <a:uFillTx/>
            </a:endParaRPr>
          </a:p>
        </p:txBody>
      </p:sp>
      <p:pic>
        <p:nvPicPr>
          <p:cNvPr id="97" name="Picture 4" descr="C:\Users\pinfoinversion\Downloads\white-cogwheel.png"/>
          <p:cNvPicPr>
            <a:picLocks noChangeAspect="1" noChangeArrowheads="1"/>
          </p:cNvPicPr>
          <p:nvPr/>
        </p:nvPicPr>
        <p:blipFill>
          <a:blip r:embed="rId4" cstate="email">
            <a:duotone>
              <a:srgbClr val="4F81B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4182203" y="4361195"/>
            <a:ext cx="468000" cy="468000"/>
          </a:xfrm>
          <a:prstGeom prst="rect">
            <a:avLst/>
          </a:prstGeom>
          <a:noFill/>
        </p:spPr>
      </p:pic>
      <p:pic>
        <p:nvPicPr>
          <p:cNvPr id="98" name="Picture 15" descr="C:\Users\pinfoinversion\Downloads\car.png"/>
          <p:cNvPicPr>
            <a:picLocks noChangeAspect="1" noChangeArrowheads="1"/>
          </p:cNvPicPr>
          <p:nvPr/>
        </p:nvPicPr>
        <p:blipFill>
          <a:blip r:embed="rId5" cstate="email">
            <a:duotone>
              <a:srgbClr val="4F81B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4119517" y="5316899"/>
            <a:ext cx="576000" cy="576000"/>
          </a:xfrm>
          <a:prstGeom prst="rect">
            <a:avLst/>
          </a:prstGeom>
          <a:noFill/>
        </p:spPr>
      </p:pic>
      <p:sp>
        <p:nvSpPr>
          <p:cNvPr id="99" name="53 CuadroTexto"/>
          <p:cNvSpPr txBox="1"/>
          <p:nvPr/>
        </p:nvSpPr>
        <p:spPr>
          <a:xfrm>
            <a:off x="3432196" y="5897946"/>
            <a:ext cx="1966370" cy="430887"/>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smtClean="0">
                <a:ln>
                  <a:noFill/>
                </a:ln>
                <a:solidFill>
                  <a:prstClr val="black">
                    <a:lumMod val="75000"/>
                    <a:lumOff val="25000"/>
                  </a:prstClr>
                </a:solidFill>
                <a:effectLst/>
                <a:uLnTx/>
                <a:uFillTx/>
              </a:rPr>
              <a:t>Automotriz</a:t>
            </a:r>
          </a:p>
          <a:p>
            <a:pPr marL="0" marR="0" lvl="0" indent="0" algn="ctr" defTabSz="914306" eaLnBrk="1" fontAlgn="auto" latinLnBrk="0" hangingPunct="1">
              <a:lnSpc>
                <a:spcPct val="100000"/>
              </a:lnSpc>
              <a:spcBef>
                <a:spcPts val="0"/>
              </a:spcBef>
              <a:spcAft>
                <a:spcPts val="0"/>
              </a:spcAft>
              <a:buClrTx/>
              <a:buSzTx/>
              <a:buFontTx/>
              <a:buNone/>
              <a:tabLst/>
              <a:defRPr/>
            </a:pPr>
            <a:r>
              <a:rPr kumimoji="0" lang="es-CO" sz="1100" b="0" i="0" u="none" strike="noStrike" kern="0" cap="none" spc="0" normalizeH="0" baseline="0" noProof="0" dirty="0" smtClean="0">
                <a:ln>
                  <a:noFill/>
                </a:ln>
                <a:solidFill>
                  <a:prstClr val="black">
                    <a:lumMod val="75000"/>
                    <a:lumOff val="25000"/>
                  </a:prstClr>
                </a:solidFill>
                <a:effectLst/>
                <a:uLnTx/>
                <a:uFillTx/>
              </a:rPr>
              <a:t>(Autopartes y ensamble)</a:t>
            </a:r>
            <a:endParaRPr kumimoji="0" lang="es-ES" sz="1100" b="0" i="0" u="none" strike="noStrike" kern="0" cap="none" spc="0" normalizeH="0" baseline="0" noProof="0" dirty="0">
              <a:ln>
                <a:noFill/>
              </a:ln>
              <a:solidFill>
                <a:prstClr val="black">
                  <a:lumMod val="75000"/>
                  <a:lumOff val="25000"/>
                </a:prstClr>
              </a:solidFill>
              <a:effectLst/>
              <a:uLnTx/>
              <a:uFillTx/>
            </a:endParaRPr>
          </a:p>
        </p:txBody>
      </p:sp>
      <p:pic>
        <p:nvPicPr>
          <p:cNvPr id="100" name="Picture 2" descr="http://cache2.asset-cache.net/xc/503807413.jpg?v=2&amp;c=IWSAsset&amp;k=2&amp;d=ayKXzh6Z8BLUNdZ13rqCO08jjAN4xPpXaeqKcSsTaGyKEJnTE5WwTYV4b6j_a_AN0"/>
          <p:cNvPicPr>
            <a:picLocks noChangeAspect="1" noChangeArrowheads="1"/>
          </p:cNvPicPr>
          <p:nvPr/>
        </p:nvPicPr>
        <p:blipFill rotWithShape="1">
          <a:blip r:embed="rId6" cstate="email">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a:ext>
            </a:extLst>
          </a:blip>
          <a:srcRect/>
          <a:stretch/>
        </p:blipFill>
        <p:spPr bwMode="auto">
          <a:xfrm>
            <a:off x="7968038" y="4233640"/>
            <a:ext cx="418455" cy="648000"/>
          </a:xfrm>
          <a:prstGeom prst="rect">
            <a:avLst/>
          </a:prstGeom>
          <a:noFill/>
          <a:extLst>
            <a:ext uri="{909E8E84-426E-40DD-AFC4-6F175D3DCCD1}">
              <a14:hiddenFill xmlns:a14="http://schemas.microsoft.com/office/drawing/2010/main">
                <a:solidFill>
                  <a:srgbClr val="FFFFFF"/>
                </a:solidFill>
              </a14:hiddenFill>
            </a:ext>
          </a:extLst>
        </p:spPr>
      </p:pic>
      <p:sp>
        <p:nvSpPr>
          <p:cNvPr id="101" name="65 CuadroTexto"/>
          <p:cNvSpPr txBox="1"/>
          <p:nvPr/>
        </p:nvSpPr>
        <p:spPr>
          <a:xfrm>
            <a:off x="6974215" y="4956203"/>
            <a:ext cx="2448272" cy="261610"/>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smtClean="0">
                <a:ln>
                  <a:noFill/>
                </a:ln>
                <a:solidFill>
                  <a:prstClr val="black">
                    <a:lumMod val="75000"/>
                    <a:lumOff val="25000"/>
                  </a:prstClr>
                </a:solidFill>
                <a:effectLst/>
                <a:uLnTx/>
                <a:uFillTx/>
              </a:rPr>
              <a:t>Telecomunicaciones</a:t>
            </a:r>
            <a:endParaRPr kumimoji="0" lang="es-ES" sz="1100" b="0" i="1" u="none" strike="noStrike" kern="0" cap="none" spc="0" normalizeH="0" baseline="0" noProof="0" dirty="0">
              <a:ln>
                <a:noFill/>
              </a:ln>
              <a:solidFill>
                <a:prstClr val="black">
                  <a:lumMod val="75000"/>
                  <a:lumOff val="25000"/>
                </a:prstClr>
              </a:solidFill>
              <a:effectLst/>
              <a:uLnTx/>
              <a:uFillTx/>
            </a:endParaRPr>
          </a:p>
        </p:txBody>
      </p:sp>
      <p:pic>
        <p:nvPicPr>
          <p:cNvPr id="102" name="Picture 2" descr="http://images.all-free-download.com/images/graphiclarge/logistics_and_shipping_icons_310397.jpg"/>
          <p:cNvPicPr>
            <a:picLocks noChangeAspect="1" noChangeArrowheads="1"/>
          </p:cNvPicPr>
          <p:nvPr/>
        </p:nvPicPr>
        <p:blipFill rotWithShape="1">
          <a:blip r:embed="rId7" cstate="email">
            <a:duotone>
              <a:srgbClr val="4F81BD">
                <a:shade val="45000"/>
                <a:satMod val="135000"/>
              </a:srgbClr>
              <a:prstClr val="white"/>
            </a:duotone>
            <a:extLst>
              <a:ext uri="{28A0092B-C50C-407E-A947-70E740481C1C}">
                <a14:useLocalDpi xmlns:a14="http://schemas.microsoft.com/office/drawing/2010/main"/>
              </a:ext>
            </a:extLst>
          </a:blip>
          <a:srcRect/>
          <a:stretch/>
        </p:blipFill>
        <p:spPr bwMode="auto">
          <a:xfrm>
            <a:off x="9389375" y="4189364"/>
            <a:ext cx="838210" cy="720000"/>
          </a:xfrm>
          <a:prstGeom prst="rect">
            <a:avLst/>
          </a:prstGeom>
          <a:solidFill>
            <a:srgbClr val="F8F8F8"/>
          </a:solidFill>
          <a:extLst/>
        </p:spPr>
      </p:pic>
      <p:sp>
        <p:nvSpPr>
          <p:cNvPr id="103" name="65 CuadroTexto"/>
          <p:cNvSpPr txBox="1"/>
          <p:nvPr/>
        </p:nvSpPr>
        <p:spPr>
          <a:xfrm>
            <a:off x="9020325" y="4909364"/>
            <a:ext cx="1576311" cy="430887"/>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smtClean="0">
                <a:ln>
                  <a:noFill/>
                </a:ln>
                <a:solidFill>
                  <a:prstClr val="black">
                    <a:lumMod val="75000"/>
                    <a:lumOff val="25000"/>
                  </a:prstClr>
                </a:solidFill>
                <a:effectLst/>
                <a:uLnTx/>
                <a:uFillTx/>
              </a:rPr>
              <a:t>Infraestructura y logística</a:t>
            </a:r>
            <a:endParaRPr kumimoji="0" lang="es-ES" sz="1100" b="0" i="1" u="none" strike="noStrike" kern="0" cap="none" spc="0" normalizeH="0" baseline="0" noProof="0" dirty="0">
              <a:ln>
                <a:noFill/>
              </a:ln>
              <a:solidFill>
                <a:prstClr val="black">
                  <a:lumMod val="75000"/>
                  <a:lumOff val="25000"/>
                </a:prstClr>
              </a:solidFill>
              <a:effectLst/>
              <a:uLnTx/>
              <a:uFillTx/>
            </a:endParaRPr>
          </a:p>
        </p:txBody>
      </p:sp>
      <p:pic>
        <p:nvPicPr>
          <p:cNvPr id="104" name="Picture 6" descr="https://image.freepik.com/vector-gratis/ninas-vector-de-la-moda_74265.jpg"/>
          <p:cNvPicPr>
            <a:picLocks noChangeAspect="1" noChangeArrowheads="1"/>
          </p:cNvPicPr>
          <p:nvPr/>
        </p:nvPicPr>
        <p:blipFill rotWithShape="1">
          <a:blip r:embed="rId8" cstate="email">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a:ext>
            </a:extLst>
          </a:blip>
          <a:srcRect/>
          <a:stretch/>
        </p:blipFill>
        <p:spPr bwMode="auto">
          <a:xfrm>
            <a:off x="6285660" y="4259271"/>
            <a:ext cx="386430" cy="720000"/>
          </a:xfrm>
          <a:prstGeom prst="rect">
            <a:avLst/>
          </a:prstGeom>
          <a:noFill/>
          <a:extLst>
            <a:ext uri="{909E8E84-426E-40DD-AFC4-6F175D3DCCD1}">
              <a14:hiddenFill xmlns:a14="http://schemas.microsoft.com/office/drawing/2010/main">
                <a:solidFill>
                  <a:srgbClr val="FFFFFF"/>
                </a:solidFill>
              </a14:hiddenFill>
            </a:ext>
          </a:extLst>
        </p:spPr>
      </p:pic>
      <p:sp>
        <p:nvSpPr>
          <p:cNvPr id="105" name="65 CuadroTexto"/>
          <p:cNvSpPr txBox="1"/>
          <p:nvPr/>
        </p:nvSpPr>
        <p:spPr>
          <a:xfrm>
            <a:off x="5677488" y="4932032"/>
            <a:ext cx="1576311" cy="261610"/>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smtClean="0">
                <a:ln>
                  <a:noFill/>
                </a:ln>
                <a:solidFill>
                  <a:prstClr val="black">
                    <a:lumMod val="75000"/>
                    <a:lumOff val="25000"/>
                  </a:prstClr>
                </a:solidFill>
                <a:effectLst/>
                <a:uLnTx/>
                <a:uFillTx/>
              </a:rPr>
              <a:t>Sistema moda</a:t>
            </a:r>
            <a:endParaRPr kumimoji="0" lang="es-ES" sz="1100" b="0" i="1" u="none" strike="noStrike" kern="0" cap="none" spc="0" normalizeH="0" baseline="0" noProof="0" dirty="0">
              <a:ln>
                <a:noFill/>
              </a:ln>
              <a:solidFill>
                <a:prstClr val="black">
                  <a:lumMod val="75000"/>
                  <a:lumOff val="25000"/>
                </a:prstClr>
              </a:solidFill>
              <a:effectLst/>
              <a:uLnTx/>
              <a:uFillTx/>
            </a:endParaRPr>
          </a:p>
        </p:txBody>
      </p:sp>
      <p:pic>
        <p:nvPicPr>
          <p:cNvPr id="106" name="Picture 4" descr="http://thumbs.dreamstime.com/x/iconos-de-la-agricultura-45199876.jpg"/>
          <p:cNvPicPr>
            <a:picLocks noChangeAspect="1" noChangeArrowheads="1"/>
          </p:cNvPicPr>
          <p:nvPr/>
        </p:nvPicPr>
        <p:blipFill rotWithShape="1">
          <a:blip r:embed="rId9" cstate="email">
            <a:duotone>
              <a:srgbClr val="4F81BD">
                <a:shade val="45000"/>
                <a:satMod val="135000"/>
              </a:srgbClr>
              <a:prstClr val="white"/>
            </a:duotone>
            <a:extLst>
              <a:ext uri="{28A0092B-C50C-407E-A947-70E740481C1C}">
                <a14:useLocalDpi xmlns:a14="http://schemas.microsoft.com/office/drawing/2010/main"/>
              </a:ext>
            </a:extLst>
          </a:blip>
          <a:srcRect/>
          <a:stretch/>
        </p:blipFill>
        <p:spPr bwMode="auto">
          <a:xfrm>
            <a:off x="6011741" y="5416233"/>
            <a:ext cx="828674" cy="756000"/>
          </a:xfrm>
          <a:prstGeom prst="rect">
            <a:avLst/>
          </a:prstGeom>
          <a:noFill/>
          <a:extLst>
            <a:ext uri="{909E8E84-426E-40DD-AFC4-6F175D3DCCD1}">
              <a14:hiddenFill xmlns:a14="http://schemas.microsoft.com/office/drawing/2010/main">
                <a:solidFill>
                  <a:srgbClr val="FFFFFF"/>
                </a:solidFill>
              </a14:hiddenFill>
            </a:ext>
          </a:extLst>
        </p:spPr>
      </p:pic>
      <p:sp>
        <p:nvSpPr>
          <p:cNvPr id="107" name="53 CuadroTexto"/>
          <p:cNvSpPr txBox="1"/>
          <p:nvPr/>
        </p:nvSpPr>
        <p:spPr>
          <a:xfrm>
            <a:off x="5677488" y="6073435"/>
            <a:ext cx="1575792" cy="261610"/>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smtClean="0">
                <a:ln>
                  <a:noFill/>
                </a:ln>
                <a:solidFill>
                  <a:prstClr val="black">
                    <a:lumMod val="75000"/>
                    <a:lumOff val="25000"/>
                  </a:prstClr>
                </a:solidFill>
                <a:effectLst/>
                <a:uLnTx/>
                <a:uFillTx/>
              </a:rPr>
              <a:t>Agroindustria</a:t>
            </a:r>
            <a:endParaRPr kumimoji="0" lang="es-ES" sz="1100" b="0" i="1" u="none" strike="noStrike" kern="0" cap="none" spc="0" normalizeH="0" baseline="0" noProof="0" dirty="0">
              <a:ln>
                <a:noFill/>
              </a:ln>
              <a:solidFill>
                <a:prstClr val="black">
                  <a:lumMod val="75000"/>
                  <a:lumOff val="25000"/>
                </a:prstClr>
              </a:solidFill>
              <a:effectLst/>
              <a:uLnTx/>
              <a:uFillTx/>
            </a:endParaRPr>
          </a:p>
        </p:txBody>
      </p:sp>
      <p:sp>
        <p:nvSpPr>
          <p:cNvPr id="108" name="54 CuadroTexto"/>
          <p:cNvSpPr txBox="1"/>
          <p:nvPr/>
        </p:nvSpPr>
        <p:spPr>
          <a:xfrm>
            <a:off x="7599238" y="6039099"/>
            <a:ext cx="1071736" cy="430887"/>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smtClean="0">
                <a:ln>
                  <a:noFill/>
                </a:ln>
                <a:solidFill>
                  <a:prstClr val="black">
                    <a:lumMod val="75000"/>
                    <a:lumOff val="25000"/>
                  </a:prstClr>
                </a:solidFill>
                <a:effectLst/>
                <a:uLnTx/>
                <a:uFillTx/>
              </a:rPr>
              <a:t>Software y servicios TI</a:t>
            </a:r>
            <a:endParaRPr kumimoji="0" lang="es-ES" sz="1100" b="0" i="1" u="none" strike="noStrike" kern="0" cap="none" spc="0" normalizeH="0" baseline="0" noProof="0" dirty="0">
              <a:ln>
                <a:noFill/>
              </a:ln>
              <a:solidFill>
                <a:prstClr val="black">
                  <a:lumMod val="75000"/>
                  <a:lumOff val="25000"/>
                </a:prstClr>
              </a:solidFill>
              <a:effectLst/>
              <a:uLnTx/>
              <a:uFillTx/>
            </a:endParaRPr>
          </a:p>
        </p:txBody>
      </p:sp>
      <p:pic>
        <p:nvPicPr>
          <p:cNvPr id="109" name="28 Imagen" descr="cloud318.png"/>
          <p:cNvPicPr>
            <a:picLocks noChangeAspect="1"/>
          </p:cNvPicPr>
          <p:nvPr/>
        </p:nvPicPr>
        <p:blipFill>
          <a:blip r:embed="rId10" cstate="email">
            <a:duotone>
              <a:prstClr val="black"/>
              <a:srgbClr val="4F81BD">
                <a:tint val="45000"/>
                <a:satMod val="400000"/>
              </a:srgbClr>
            </a:duotone>
            <a:extLst>
              <a:ext uri="{28A0092B-C50C-407E-A947-70E740481C1C}">
                <a14:useLocalDpi xmlns:a14="http://schemas.microsoft.com/office/drawing/2010/main"/>
              </a:ext>
            </a:extLst>
          </a:blip>
          <a:stretch>
            <a:fillRect/>
          </a:stretch>
        </p:blipFill>
        <p:spPr>
          <a:xfrm>
            <a:off x="7815262" y="5533882"/>
            <a:ext cx="620406" cy="540000"/>
          </a:xfrm>
          <a:prstGeom prst="rect">
            <a:avLst/>
          </a:prstGeom>
        </p:spPr>
      </p:pic>
      <p:pic>
        <p:nvPicPr>
          <p:cNvPr id="110" name="Picture 4" descr="http://st.depositphotos.com/1107614/1289/v/950/depositphotos_12890810-Finance-business-and-banking-icons.jpg"/>
          <p:cNvPicPr>
            <a:picLocks noChangeAspect="1" noChangeArrowheads="1"/>
          </p:cNvPicPr>
          <p:nvPr/>
        </p:nvPicPr>
        <p:blipFill rotWithShape="1">
          <a:blip r:embed="rId11" cstate="email">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a:ext>
            </a:extLst>
          </a:blip>
          <a:srcRect/>
          <a:stretch/>
        </p:blipFill>
        <p:spPr bwMode="auto">
          <a:xfrm>
            <a:off x="9437588" y="5483112"/>
            <a:ext cx="613639" cy="540000"/>
          </a:xfrm>
          <a:prstGeom prst="rect">
            <a:avLst/>
          </a:prstGeom>
          <a:noFill/>
          <a:extLst>
            <a:ext uri="{909E8E84-426E-40DD-AFC4-6F175D3DCCD1}">
              <a14:hiddenFill xmlns:a14="http://schemas.microsoft.com/office/drawing/2010/main">
                <a:solidFill>
                  <a:srgbClr val="FFFFFF"/>
                </a:solidFill>
              </a14:hiddenFill>
            </a:ext>
          </a:extLst>
        </p:spPr>
      </p:pic>
      <p:sp>
        <p:nvSpPr>
          <p:cNvPr id="111" name="54 CuadroTexto"/>
          <p:cNvSpPr txBox="1"/>
          <p:nvPr/>
        </p:nvSpPr>
        <p:spPr>
          <a:xfrm>
            <a:off x="9219827" y="6039099"/>
            <a:ext cx="1071736" cy="430887"/>
          </a:xfrm>
          <a:prstGeom prst="rect">
            <a:avLst/>
          </a:prstGeom>
          <a:noFill/>
        </p:spPr>
        <p:txBody>
          <a:bodyPr wrap="square" rtlCol="0">
            <a:spAutoFit/>
          </a:bodyPr>
          <a:lstStyle/>
          <a:p>
            <a:pPr marL="0" marR="0" lvl="0" indent="0" algn="ctr" defTabSz="914306"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smtClean="0">
                <a:ln>
                  <a:noFill/>
                </a:ln>
                <a:solidFill>
                  <a:prstClr val="black">
                    <a:lumMod val="75000"/>
                    <a:lumOff val="25000"/>
                  </a:prstClr>
                </a:solidFill>
                <a:effectLst/>
                <a:uLnTx/>
                <a:uFillTx/>
              </a:rPr>
              <a:t>Servicios financieros</a:t>
            </a:r>
            <a:endParaRPr kumimoji="0" lang="es-ES" sz="1100" b="0" i="1" u="none" strike="noStrike" kern="0" cap="none" spc="0" normalizeH="0" baseline="0" noProof="0" dirty="0">
              <a:ln>
                <a:noFill/>
              </a:ln>
              <a:solidFill>
                <a:prstClr val="black">
                  <a:lumMod val="75000"/>
                  <a:lumOff val="25000"/>
                </a:prstClr>
              </a:solidFill>
              <a:effectLst/>
              <a:uLnTx/>
              <a:uFillTx/>
            </a:endParaRPr>
          </a:p>
        </p:txBody>
      </p:sp>
      <p:sp>
        <p:nvSpPr>
          <p:cNvPr id="112" name="7 CuadroTexto"/>
          <p:cNvSpPr txBox="1"/>
          <p:nvPr/>
        </p:nvSpPr>
        <p:spPr>
          <a:xfrm>
            <a:off x="207963" y="111888"/>
            <a:ext cx="1174288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defTabSz="608013" eaLnBrk="1" hangingPunct="1">
              <a:defRPr sz="2200" b="1">
                <a:solidFill>
                  <a:srgbClr val="616161"/>
                </a:solidFill>
              </a:defRPr>
            </a:lvl1pPr>
            <a:lvl2pPr marL="742950" indent="-285750" defTabSz="608013"/>
            <a:lvl3pPr marL="1143000" indent="-228600" defTabSz="608013"/>
            <a:lvl4pPr marL="1600200" indent="-228600" defTabSz="608013"/>
            <a:lvl5pPr marL="2057400" indent="-228600" defTabSz="608013"/>
            <a:lvl6pPr marL="2514600" indent="-228600" defTabSz="608013" eaLnBrk="0" fontAlgn="base" hangingPunct="0">
              <a:spcBef>
                <a:spcPct val="0"/>
              </a:spcBef>
              <a:spcAft>
                <a:spcPct val="0"/>
              </a:spcAft>
            </a:lvl6pPr>
            <a:lvl7pPr marL="2971800" indent="-228600" defTabSz="608013" eaLnBrk="0" fontAlgn="base" hangingPunct="0">
              <a:spcBef>
                <a:spcPct val="0"/>
              </a:spcBef>
              <a:spcAft>
                <a:spcPct val="0"/>
              </a:spcAft>
            </a:lvl7pPr>
            <a:lvl8pPr marL="3429000" indent="-228600" defTabSz="608013" eaLnBrk="0" fontAlgn="base" hangingPunct="0">
              <a:spcBef>
                <a:spcPct val="0"/>
              </a:spcBef>
              <a:spcAft>
                <a:spcPct val="0"/>
              </a:spcAft>
            </a:lvl8pPr>
            <a:lvl9pPr marL="3886200" indent="-228600" defTabSz="608013" eaLnBrk="0" fontAlgn="base" hangingPunct="0">
              <a:spcBef>
                <a:spcPct val="0"/>
              </a:spcBef>
              <a:spcAft>
                <a:spcPct val="0"/>
              </a:spcAft>
            </a:lvl9pPr>
          </a:lstStyle>
          <a:p>
            <a:r>
              <a:rPr lang="es-CO" dirty="0"/>
              <a:t>Entre 2010 y 2015, los flujos de inversión de Corea del Sur en Colombia se han casi que triplicado</a:t>
            </a:r>
          </a:p>
        </p:txBody>
      </p:sp>
      <p:cxnSp>
        <p:nvCxnSpPr>
          <p:cNvPr id="23"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75026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9"/>
          <p:cNvGrpSpPr/>
          <p:nvPr/>
        </p:nvGrpSpPr>
        <p:grpSpPr>
          <a:xfrm>
            <a:off x="5842407" y="1052515"/>
            <a:ext cx="3666394" cy="5330003"/>
            <a:chOff x="1750626" y="1280482"/>
            <a:chExt cx="3212594" cy="4670293"/>
          </a:xfrm>
        </p:grpSpPr>
        <p:grpSp>
          <p:nvGrpSpPr>
            <p:cNvPr id="3" name="Group 1125"/>
            <p:cNvGrpSpPr>
              <a:grpSpLocks/>
            </p:cNvGrpSpPr>
            <p:nvPr/>
          </p:nvGrpSpPr>
          <p:grpSpPr bwMode="auto">
            <a:xfrm>
              <a:off x="1750626" y="1280482"/>
              <a:ext cx="3212594" cy="2478323"/>
              <a:chOff x="65" y="708"/>
              <a:chExt cx="1993" cy="1454"/>
            </a:xfrm>
            <a:solidFill>
              <a:sysClr val="window" lastClr="FFFFFF">
                <a:lumMod val="75000"/>
              </a:sysClr>
            </a:solidFill>
          </p:grpSpPr>
          <p:sp>
            <p:nvSpPr>
              <p:cNvPr id="66" name="USA (Alaska)"/>
              <p:cNvSpPr>
                <a:spLocks noEditPoints="1"/>
              </p:cNvSpPr>
              <p:nvPr/>
            </p:nvSpPr>
            <p:spPr bwMode="auto">
              <a:xfrm>
                <a:off x="65" y="886"/>
                <a:ext cx="786" cy="340"/>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67" name="USA"/>
              <p:cNvSpPr>
                <a:spLocks noEditPoints="1"/>
              </p:cNvSpPr>
              <p:nvPr/>
            </p:nvSpPr>
            <p:spPr bwMode="auto">
              <a:xfrm>
                <a:off x="579" y="1295"/>
                <a:ext cx="1002" cy="497"/>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68" name="Puerto Rico"/>
              <p:cNvSpPr>
                <a:spLocks/>
              </p:cNvSpPr>
              <p:nvPr/>
            </p:nvSpPr>
            <p:spPr bwMode="auto">
              <a:xfrm>
                <a:off x="1451" y="1931"/>
                <a:ext cx="35" cy="15"/>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69" name="Panama"/>
              <p:cNvSpPr>
                <a:spLocks/>
              </p:cNvSpPr>
              <p:nvPr/>
            </p:nvSpPr>
            <p:spPr bwMode="auto">
              <a:xfrm>
                <a:off x="1147" y="2112"/>
                <a:ext cx="104" cy="50"/>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70" name="Nicaragua"/>
              <p:cNvSpPr>
                <a:spLocks/>
              </p:cNvSpPr>
              <p:nvPr/>
            </p:nvSpPr>
            <p:spPr bwMode="auto">
              <a:xfrm>
                <a:off x="1070" y="2004"/>
                <a:ext cx="83" cy="85"/>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71" name="Newfoundland"/>
              <p:cNvSpPr>
                <a:spLocks/>
              </p:cNvSpPr>
              <p:nvPr/>
            </p:nvSpPr>
            <p:spPr bwMode="auto">
              <a:xfrm>
                <a:off x="1722" y="1254"/>
                <a:ext cx="109" cy="98"/>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72" name="Mexico"/>
              <p:cNvSpPr>
                <a:spLocks/>
              </p:cNvSpPr>
              <p:nvPr/>
            </p:nvSpPr>
            <p:spPr bwMode="auto">
              <a:xfrm>
                <a:off x="631" y="1637"/>
                <a:ext cx="476" cy="373"/>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009900"/>
              </a:solidFill>
              <a:ln w="3175" algn="ctr">
                <a:noFill/>
                <a:prstDash val="sysDash"/>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73" name="Jamaica"/>
              <p:cNvSpPr>
                <a:spLocks/>
              </p:cNvSpPr>
              <p:nvPr/>
            </p:nvSpPr>
            <p:spPr bwMode="auto">
              <a:xfrm>
                <a:off x="1246" y="1931"/>
                <a:ext cx="40" cy="13"/>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74" name="Honduras"/>
              <p:cNvSpPr>
                <a:spLocks/>
              </p:cNvSpPr>
              <p:nvPr/>
            </p:nvSpPr>
            <p:spPr bwMode="auto">
              <a:xfrm>
                <a:off x="1042" y="1980"/>
                <a:ext cx="114" cy="63"/>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75" name="Haiti"/>
              <p:cNvSpPr>
                <a:spLocks/>
              </p:cNvSpPr>
              <p:nvPr/>
            </p:nvSpPr>
            <p:spPr bwMode="auto">
              <a:xfrm>
                <a:off x="1322" y="1900"/>
                <a:ext cx="50" cy="4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76" name="Guatemala"/>
              <p:cNvSpPr>
                <a:spLocks/>
              </p:cNvSpPr>
              <p:nvPr/>
            </p:nvSpPr>
            <p:spPr bwMode="auto">
              <a:xfrm>
                <a:off x="989" y="1941"/>
                <a:ext cx="76" cy="86"/>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77" name="El Salvador"/>
              <p:cNvSpPr>
                <a:spLocks/>
              </p:cNvSpPr>
              <p:nvPr/>
            </p:nvSpPr>
            <p:spPr bwMode="auto">
              <a:xfrm>
                <a:off x="1024" y="2012"/>
                <a:ext cx="44" cy="29"/>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78" name="Dominican Republic"/>
              <p:cNvSpPr>
                <a:spLocks/>
              </p:cNvSpPr>
              <p:nvPr/>
            </p:nvSpPr>
            <p:spPr bwMode="auto">
              <a:xfrm>
                <a:off x="1365" y="1900"/>
                <a:ext cx="64" cy="43"/>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79" name="Cuba"/>
              <p:cNvSpPr>
                <a:spLocks noEditPoints="1"/>
              </p:cNvSpPr>
              <p:nvPr/>
            </p:nvSpPr>
            <p:spPr bwMode="auto">
              <a:xfrm>
                <a:off x="1142" y="1831"/>
                <a:ext cx="189" cy="69"/>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80" name="Costa Rica"/>
              <p:cNvSpPr>
                <a:spLocks/>
              </p:cNvSpPr>
              <p:nvPr/>
            </p:nvSpPr>
            <p:spPr bwMode="auto">
              <a:xfrm>
                <a:off x="1095" y="2079"/>
                <a:ext cx="61" cy="59"/>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81" name="Canada"/>
              <p:cNvSpPr>
                <a:spLocks noEditPoints="1"/>
              </p:cNvSpPr>
              <p:nvPr/>
            </p:nvSpPr>
            <p:spPr bwMode="auto">
              <a:xfrm>
                <a:off x="633" y="708"/>
                <a:ext cx="1425" cy="738"/>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82" name="Belize"/>
              <p:cNvSpPr>
                <a:spLocks/>
              </p:cNvSpPr>
              <p:nvPr/>
            </p:nvSpPr>
            <p:spPr bwMode="auto">
              <a:xfrm>
                <a:off x="1047" y="1929"/>
                <a:ext cx="28" cy="54"/>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grpSp>
        <p:grpSp>
          <p:nvGrpSpPr>
            <p:cNvPr id="4" name="Group 1124"/>
            <p:cNvGrpSpPr>
              <a:grpSpLocks/>
            </p:cNvGrpSpPr>
            <p:nvPr/>
          </p:nvGrpSpPr>
          <p:grpSpPr bwMode="auto">
            <a:xfrm>
              <a:off x="3536654" y="3573016"/>
              <a:ext cx="1366924" cy="2377759"/>
              <a:chOff x="1173" y="2053"/>
              <a:chExt cx="848" cy="1395"/>
            </a:xfrm>
            <a:solidFill>
              <a:sysClr val="window" lastClr="FFFFFF">
                <a:lumMod val="75000"/>
              </a:sysClr>
            </a:solidFill>
          </p:grpSpPr>
          <p:sp>
            <p:nvSpPr>
              <p:cNvPr id="53" name="Venezuela"/>
              <p:cNvSpPr>
                <a:spLocks noEditPoints="1"/>
              </p:cNvSpPr>
              <p:nvPr/>
            </p:nvSpPr>
            <p:spPr bwMode="auto">
              <a:xfrm>
                <a:off x="1323" y="2059"/>
                <a:ext cx="244" cy="238"/>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54" name="Uruguay"/>
              <p:cNvSpPr>
                <a:spLocks/>
              </p:cNvSpPr>
              <p:nvPr/>
            </p:nvSpPr>
            <p:spPr bwMode="auto">
              <a:xfrm>
                <a:off x="1648" y="2931"/>
                <a:ext cx="94" cy="98"/>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55" name="Suriname"/>
              <p:cNvSpPr>
                <a:spLocks/>
              </p:cNvSpPr>
              <p:nvPr/>
            </p:nvSpPr>
            <p:spPr bwMode="auto">
              <a:xfrm>
                <a:off x="1596" y="2187"/>
                <a:ext cx="75" cy="86"/>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56" name="Peru"/>
              <p:cNvSpPr>
                <a:spLocks/>
              </p:cNvSpPr>
              <p:nvPr/>
            </p:nvSpPr>
            <p:spPr bwMode="auto">
              <a:xfrm>
                <a:off x="1173" y="2309"/>
                <a:ext cx="241" cy="381"/>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0070C0"/>
              </a:solidFill>
              <a:ln w="3175" algn="ctr">
                <a:noFill/>
                <a:prstDash val="sysDash"/>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57" name="Paraguay"/>
              <p:cNvSpPr>
                <a:spLocks/>
              </p:cNvSpPr>
              <p:nvPr/>
            </p:nvSpPr>
            <p:spPr bwMode="auto">
              <a:xfrm>
                <a:off x="1541" y="2707"/>
                <a:ext cx="153" cy="173"/>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58" name="Guyane (French Guiana)"/>
              <p:cNvSpPr>
                <a:spLocks/>
              </p:cNvSpPr>
              <p:nvPr/>
            </p:nvSpPr>
            <p:spPr bwMode="auto">
              <a:xfrm>
                <a:off x="1658" y="2191"/>
                <a:ext cx="52" cy="76"/>
              </a:xfrm>
              <a:custGeom>
                <a:avLst/>
                <a:gdLst>
                  <a:gd name="T0" fmla="*/ 131048136 w 52"/>
                  <a:gd name="T1" fmla="*/ 80644992 h 76"/>
                  <a:gd name="T2" fmla="*/ 126007825 w 52"/>
                  <a:gd name="T3" fmla="*/ 65524061 h 76"/>
                  <a:gd name="T4" fmla="*/ 120967514 w 52"/>
                  <a:gd name="T5" fmla="*/ 60483751 h 76"/>
                  <a:gd name="T6" fmla="*/ 115927203 w 52"/>
                  <a:gd name="T7" fmla="*/ 55443440 h 76"/>
                  <a:gd name="T8" fmla="*/ 115927203 w 52"/>
                  <a:gd name="T9" fmla="*/ 50403117 h 76"/>
                  <a:gd name="T10" fmla="*/ 100806245 w 52"/>
                  <a:gd name="T11" fmla="*/ 50403117 h 76"/>
                  <a:gd name="T12" fmla="*/ 80645001 w 52"/>
                  <a:gd name="T13" fmla="*/ 15120938 h 76"/>
                  <a:gd name="T14" fmla="*/ 60483757 w 52"/>
                  <a:gd name="T15" fmla="*/ 15120938 h 76"/>
                  <a:gd name="T16" fmla="*/ 55443446 w 52"/>
                  <a:gd name="T17" fmla="*/ 10080624 h 76"/>
                  <a:gd name="T18" fmla="*/ 50403123 w 52"/>
                  <a:gd name="T19" fmla="*/ 10080624 h 76"/>
                  <a:gd name="T20" fmla="*/ 40322501 w 52"/>
                  <a:gd name="T21" fmla="*/ 5040312 h 76"/>
                  <a:gd name="T22" fmla="*/ 35282190 w 52"/>
                  <a:gd name="T23" fmla="*/ 0 h 76"/>
                  <a:gd name="T24" fmla="*/ 30241879 w 52"/>
                  <a:gd name="T25" fmla="*/ 10080624 h 76"/>
                  <a:gd name="T26" fmla="*/ 30241879 w 52"/>
                  <a:gd name="T27" fmla="*/ 25201559 h 76"/>
                  <a:gd name="T28" fmla="*/ 25201561 w 52"/>
                  <a:gd name="T29" fmla="*/ 25201559 h 76"/>
                  <a:gd name="T30" fmla="*/ 20161250 w 52"/>
                  <a:gd name="T31" fmla="*/ 30241875 h 76"/>
                  <a:gd name="T32" fmla="*/ 15120939 w 52"/>
                  <a:gd name="T33" fmla="*/ 35282186 h 76"/>
                  <a:gd name="T34" fmla="*/ 10080625 w 52"/>
                  <a:gd name="T35" fmla="*/ 40322496 h 76"/>
                  <a:gd name="T36" fmla="*/ 5040313 w 52"/>
                  <a:gd name="T37" fmla="*/ 50403117 h 76"/>
                  <a:gd name="T38" fmla="*/ 5040313 w 52"/>
                  <a:gd name="T39" fmla="*/ 70564371 h 76"/>
                  <a:gd name="T40" fmla="*/ 10080625 w 52"/>
                  <a:gd name="T41" fmla="*/ 80644992 h 76"/>
                  <a:gd name="T42" fmla="*/ 10080625 w 52"/>
                  <a:gd name="T43" fmla="*/ 90725613 h 76"/>
                  <a:gd name="T44" fmla="*/ 15120939 w 52"/>
                  <a:gd name="T45" fmla="*/ 100806234 h 76"/>
                  <a:gd name="T46" fmla="*/ 25201561 w 52"/>
                  <a:gd name="T47" fmla="*/ 110886880 h 76"/>
                  <a:gd name="T48" fmla="*/ 30241879 w 52"/>
                  <a:gd name="T49" fmla="*/ 115927191 h 76"/>
                  <a:gd name="T50" fmla="*/ 30241879 w 52"/>
                  <a:gd name="T51" fmla="*/ 120967501 h 76"/>
                  <a:gd name="T52" fmla="*/ 15120939 w 52"/>
                  <a:gd name="T53" fmla="*/ 136088432 h 76"/>
                  <a:gd name="T54" fmla="*/ 20161250 w 52"/>
                  <a:gd name="T55" fmla="*/ 156249674 h 76"/>
                  <a:gd name="T56" fmla="*/ 15120939 w 52"/>
                  <a:gd name="T57" fmla="*/ 161289985 h 76"/>
                  <a:gd name="T58" fmla="*/ 10080625 w 52"/>
                  <a:gd name="T59" fmla="*/ 161289985 h 76"/>
                  <a:gd name="T60" fmla="*/ 10080625 w 52"/>
                  <a:gd name="T61" fmla="*/ 166330295 h 76"/>
                  <a:gd name="T62" fmla="*/ 5040313 w 52"/>
                  <a:gd name="T63" fmla="*/ 171370606 h 76"/>
                  <a:gd name="T64" fmla="*/ 0 w 52"/>
                  <a:gd name="T65" fmla="*/ 181451227 h 76"/>
                  <a:gd name="T66" fmla="*/ 0 w 52"/>
                  <a:gd name="T67" fmla="*/ 181451227 h 76"/>
                  <a:gd name="T68" fmla="*/ 10080625 w 52"/>
                  <a:gd name="T69" fmla="*/ 191531848 h 76"/>
                  <a:gd name="T70" fmla="*/ 25201561 w 52"/>
                  <a:gd name="T71" fmla="*/ 191531848 h 76"/>
                  <a:gd name="T72" fmla="*/ 30241879 w 52"/>
                  <a:gd name="T73" fmla="*/ 186491537 h 76"/>
                  <a:gd name="T74" fmla="*/ 30241879 w 52"/>
                  <a:gd name="T75" fmla="*/ 181451227 h 76"/>
                  <a:gd name="T76" fmla="*/ 35282190 w 52"/>
                  <a:gd name="T77" fmla="*/ 181451227 h 76"/>
                  <a:gd name="T78" fmla="*/ 40322501 w 52"/>
                  <a:gd name="T79" fmla="*/ 181451227 h 76"/>
                  <a:gd name="T80" fmla="*/ 45362812 w 52"/>
                  <a:gd name="T81" fmla="*/ 181451227 h 76"/>
                  <a:gd name="T82" fmla="*/ 50403123 w 52"/>
                  <a:gd name="T83" fmla="*/ 181451227 h 76"/>
                  <a:gd name="T84" fmla="*/ 55443446 w 52"/>
                  <a:gd name="T85" fmla="*/ 181451227 h 76"/>
                  <a:gd name="T86" fmla="*/ 65524068 w 52"/>
                  <a:gd name="T87" fmla="*/ 186491537 h 76"/>
                  <a:gd name="T88" fmla="*/ 75604690 w 52"/>
                  <a:gd name="T89" fmla="*/ 186491537 h 76"/>
                  <a:gd name="T90" fmla="*/ 80645001 w 52"/>
                  <a:gd name="T91" fmla="*/ 181451227 h 76"/>
                  <a:gd name="T92" fmla="*/ 80645001 w 52"/>
                  <a:gd name="T93" fmla="*/ 181451227 h 76"/>
                  <a:gd name="T94" fmla="*/ 100806245 w 52"/>
                  <a:gd name="T95" fmla="*/ 161289985 h 76"/>
                  <a:gd name="T96" fmla="*/ 100806245 w 52"/>
                  <a:gd name="T97" fmla="*/ 151209364 h 76"/>
                  <a:gd name="T98" fmla="*/ 110886892 w 52"/>
                  <a:gd name="T99" fmla="*/ 126007812 h 76"/>
                  <a:gd name="T100" fmla="*/ 115927203 w 52"/>
                  <a:gd name="T101" fmla="*/ 115927191 h 76"/>
                  <a:gd name="T102" fmla="*/ 120967514 w 52"/>
                  <a:gd name="T103" fmla="*/ 110886880 h 76"/>
                  <a:gd name="T104" fmla="*/ 126007825 w 52"/>
                  <a:gd name="T105" fmla="*/ 105846570 h 76"/>
                  <a:gd name="T106" fmla="*/ 126007825 w 52"/>
                  <a:gd name="T107" fmla="*/ 100806234 h 76"/>
                  <a:gd name="T108" fmla="*/ 131048136 w 52"/>
                  <a:gd name="T109" fmla="*/ 95765924 h 76"/>
                  <a:gd name="T110" fmla="*/ 131048136 w 52"/>
                  <a:gd name="T111" fmla="*/ 90725613 h 76"/>
                  <a:gd name="T112" fmla="*/ 131048136 w 52"/>
                  <a:gd name="T113" fmla="*/ 85685303 h 76"/>
                  <a:gd name="T114" fmla="*/ 131048136 w 52"/>
                  <a:gd name="T115" fmla="*/ 80644992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59" name="Guyana"/>
              <p:cNvSpPr>
                <a:spLocks/>
              </p:cNvSpPr>
              <p:nvPr/>
            </p:nvSpPr>
            <p:spPr bwMode="auto">
              <a:xfrm>
                <a:off x="1536" y="2136"/>
                <a:ext cx="83" cy="149"/>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60" name="Ecuador"/>
              <p:cNvSpPr>
                <a:spLocks noEditPoints="1"/>
              </p:cNvSpPr>
              <p:nvPr/>
            </p:nvSpPr>
            <p:spPr bwMode="auto">
              <a:xfrm>
                <a:off x="1176" y="2277"/>
                <a:ext cx="106" cy="135"/>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61" name="Colombia"/>
              <p:cNvSpPr>
                <a:spLocks/>
              </p:cNvSpPr>
              <p:nvPr/>
            </p:nvSpPr>
            <p:spPr bwMode="auto">
              <a:xfrm>
                <a:off x="1213" y="2053"/>
                <a:ext cx="222" cy="344"/>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C00000"/>
              </a:solid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62" name="Chile"/>
              <p:cNvSpPr>
                <a:spLocks noEditPoints="1"/>
              </p:cNvSpPr>
              <p:nvPr/>
            </p:nvSpPr>
            <p:spPr bwMode="auto">
              <a:xfrm>
                <a:off x="1392" y="2673"/>
                <a:ext cx="296" cy="775"/>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rgbClr val="F79646">
                  <a:lumMod val="75000"/>
                </a:srgbClr>
              </a:solidFill>
              <a:ln w="3175" algn="ctr">
                <a:noFill/>
                <a:prstDash val="sysDash"/>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63" name="Brazil"/>
              <p:cNvSpPr>
                <a:spLocks noEditPoints="1"/>
              </p:cNvSpPr>
              <p:nvPr/>
            </p:nvSpPr>
            <p:spPr bwMode="auto">
              <a:xfrm>
                <a:off x="1309" y="2201"/>
                <a:ext cx="712" cy="805"/>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7030A0"/>
              </a:solid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64" name="Bolivia"/>
              <p:cNvSpPr>
                <a:spLocks/>
              </p:cNvSpPr>
              <p:nvPr/>
            </p:nvSpPr>
            <p:spPr bwMode="auto">
              <a:xfrm>
                <a:off x="1394" y="2510"/>
                <a:ext cx="228" cy="271"/>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sp>
            <p:nvSpPr>
              <p:cNvPr id="65" name="Argentina"/>
              <p:cNvSpPr>
                <a:spLocks noEditPoints="1"/>
              </p:cNvSpPr>
              <p:nvPr/>
            </p:nvSpPr>
            <p:spPr bwMode="auto">
              <a:xfrm>
                <a:off x="1431" y="2761"/>
                <a:ext cx="279" cy="624"/>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grpFill/>
              <a:ln w="3175" algn="ctr">
                <a:solidFill>
                  <a:sysClr val="window" lastClr="FFFFFF"/>
                </a:solidFill>
                <a:round/>
                <a:headEnd/>
                <a:tailEnd/>
              </a:ln>
              <a:effec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CO" sz="1800" b="0" i="0" u="none" strike="noStrike" kern="0" cap="none" spc="0" normalizeH="0" baseline="0" noProof="1">
                  <a:ln>
                    <a:noFill/>
                  </a:ln>
                  <a:solidFill>
                    <a:prstClr val="black"/>
                  </a:solidFill>
                  <a:effectLst/>
                  <a:uLnTx/>
                  <a:uFillTx/>
                  <a:latin typeface="Calibri"/>
                </a:endParaRPr>
              </a:p>
            </p:txBody>
          </p:sp>
        </p:grpSp>
      </p:grpSp>
      <p:sp>
        <p:nvSpPr>
          <p:cNvPr id="83" name="364 CuadroTexto"/>
          <p:cNvSpPr txBox="1">
            <a:spLocks noChangeArrowheads="1"/>
          </p:cNvSpPr>
          <p:nvPr/>
        </p:nvSpPr>
        <p:spPr bwMode="auto">
          <a:xfrm>
            <a:off x="748146" y="6196177"/>
            <a:ext cx="3886200" cy="372682"/>
          </a:xfrm>
          <a:prstGeom prst="rect">
            <a:avLst/>
          </a:prstGeom>
        </p:spPr>
        <p:txBody>
          <a:bodyPr wrap="square" lIns="64277" tIns="32139" rIns="64277" bIns="32139">
            <a:spAutoFit/>
          </a:bodyPr>
          <a:lstStyle>
            <a:defPPr>
              <a:defRPr lang="es-ES"/>
            </a:defPPr>
            <a:lvl1pPr defTabSz="914306">
              <a:defRPr sz="1000" b="1" i="1">
                <a:solidFill>
                  <a:prstClr val="black"/>
                </a:solidFill>
                <a:latin typeface="Calibri" pitchFamily="34" charset="0"/>
                <a:cs typeface="Tahoma"/>
              </a:defRPr>
            </a:lvl1pPr>
          </a:lstStyle>
          <a:p>
            <a:r>
              <a:rPr lang="es-CO" dirty="0"/>
              <a:t>Fuente: </a:t>
            </a:r>
            <a:r>
              <a:rPr lang="es-CO" b="0" dirty="0"/>
              <a:t>Banco de la República, 2016.</a:t>
            </a:r>
          </a:p>
          <a:p>
            <a:r>
              <a:rPr lang="es-CO" b="0" dirty="0"/>
              <a:t>               </a:t>
            </a:r>
            <a:r>
              <a:rPr lang="es-CO" b="0" dirty="0" err="1"/>
              <a:t>The</a:t>
            </a:r>
            <a:r>
              <a:rPr lang="es-CO" b="0" dirty="0"/>
              <a:t> </a:t>
            </a:r>
            <a:r>
              <a:rPr lang="es-CO" b="0" dirty="0" err="1"/>
              <a:t>Economist</a:t>
            </a:r>
            <a:r>
              <a:rPr lang="es-CO" b="0" dirty="0"/>
              <a:t> </a:t>
            </a:r>
            <a:r>
              <a:rPr lang="es-CO" b="0" dirty="0" err="1"/>
              <a:t>Intelligence</a:t>
            </a:r>
            <a:r>
              <a:rPr lang="es-CO" b="0" dirty="0"/>
              <a:t> </a:t>
            </a:r>
            <a:r>
              <a:rPr lang="es-CO" b="0" dirty="0" err="1"/>
              <a:t>Unit</a:t>
            </a:r>
            <a:r>
              <a:rPr lang="es-CO" b="0" dirty="0"/>
              <a:t>, 2016. </a:t>
            </a:r>
          </a:p>
        </p:txBody>
      </p:sp>
      <p:sp>
        <p:nvSpPr>
          <p:cNvPr id="84" name="Rectángulo 83"/>
          <p:cNvSpPr/>
          <p:nvPr/>
        </p:nvSpPr>
        <p:spPr>
          <a:xfrm>
            <a:off x="1649742" y="1785534"/>
            <a:ext cx="3899676" cy="618914"/>
          </a:xfrm>
          <a:prstGeom prst="rect">
            <a:avLst/>
          </a:prstGeom>
        </p:spPr>
        <p:txBody>
          <a:bodyPr wrap="square" lIns="64288" tIns="32144" rIns="64288" bIns="32144">
            <a:spAutoFit/>
          </a:bodyPr>
          <a:lstStyle/>
          <a:p>
            <a:pPr fontAlgn="base">
              <a:spcBef>
                <a:spcPct val="0"/>
              </a:spcBef>
              <a:spcAft>
                <a:spcPct val="0"/>
              </a:spcAft>
            </a:pPr>
            <a:r>
              <a:rPr lang="es-CO" b="1" i="1" dirty="0">
                <a:solidFill>
                  <a:srgbClr val="767171"/>
                </a:solidFill>
                <a:cs typeface="Century Gothic"/>
                <a:sym typeface="Gill Sans Light" charset="0"/>
              </a:rPr>
              <a:t>Capital de IED hacia el exterior</a:t>
            </a:r>
          </a:p>
          <a:p>
            <a:pPr fontAlgn="base">
              <a:spcBef>
                <a:spcPct val="0"/>
              </a:spcBef>
              <a:spcAft>
                <a:spcPct val="0"/>
              </a:spcAft>
            </a:pPr>
            <a:r>
              <a:rPr lang="es-CO" i="1" dirty="0">
                <a:solidFill>
                  <a:srgbClr val="767171"/>
                </a:solidFill>
                <a:cs typeface="Century Gothic"/>
                <a:sym typeface="Gill Sans Light" charset="0"/>
              </a:rPr>
              <a:t>1994 – 2015 US$ millones</a:t>
            </a:r>
          </a:p>
        </p:txBody>
      </p:sp>
      <p:sp>
        <p:nvSpPr>
          <p:cNvPr id="85" name="Rectángulo 3"/>
          <p:cNvSpPr/>
          <p:nvPr/>
        </p:nvSpPr>
        <p:spPr>
          <a:xfrm>
            <a:off x="8710399" y="2881413"/>
            <a:ext cx="2640282" cy="711247"/>
          </a:xfrm>
          <a:prstGeom prst="rect">
            <a:avLst/>
          </a:prstGeom>
        </p:spPr>
        <p:txBody>
          <a:bodyPr wrap="square" lIns="64288" tIns="32144" rIns="64288" bIns="32144">
            <a:spAutoFit/>
          </a:bodyPr>
          <a:lstStyle/>
          <a:p>
            <a:pPr algn="ctr" fontAlgn="base">
              <a:spcBef>
                <a:spcPct val="0"/>
              </a:spcBef>
              <a:spcAft>
                <a:spcPct val="0"/>
              </a:spcAft>
            </a:pPr>
            <a:r>
              <a:rPr lang="es-CO" sz="1400" b="1" i="1" dirty="0">
                <a:solidFill>
                  <a:srgbClr val="767171"/>
                </a:solidFill>
                <a:cs typeface="Century Gothic"/>
                <a:sym typeface="Gill Sans Light" charset="0"/>
              </a:rPr>
              <a:t>Principales inversionistas de América Latina al mundo </a:t>
            </a:r>
            <a:br>
              <a:rPr lang="es-CO" sz="1400" b="1" i="1" dirty="0">
                <a:solidFill>
                  <a:srgbClr val="767171"/>
                </a:solidFill>
                <a:cs typeface="Century Gothic"/>
                <a:sym typeface="Gill Sans Light" charset="0"/>
              </a:rPr>
            </a:br>
            <a:r>
              <a:rPr lang="es-CO" sz="1400" i="1" dirty="0">
                <a:solidFill>
                  <a:srgbClr val="767171"/>
                </a:solidFill>
                <a:cs typeface="Century Gothic"/>
                <a:sym typeface="Gill Sans Light" charset="0"/>
              </a:rPr>
              <a:t>(2015)  USD Miles de millones</a:t>
            </a:r>
          </a:p>
        </p:txBody>
      </p:sp>
      <p:sp>
        <p:nvSpPr>
          <p:cNvPr id="86" name="15 Rectángulo"/>
          <p:cNvSpPr/>
          <p:nvPr/>
        </p:nvSpPr>
        <p:spPr>
          <a:xfrm>
            <a:off x="5892273" y="3047087"/>
            <a:ext cx="1013786" cy="207198"/>
          </a:xfrm>
          <a:prstGeom prst="rect">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prstClr val="black"/>
                </a:solidFill>
                <a:effectLst/>
                <a:uLnTx/>
                <a:uFillTx/>
                <a:latin typeface="Calibri"/>
                <a:ea typeface="+mn-ea"/>
                <a:cs typeface="+mn-cs"/>
              </a:rPr>
              <a:t>MÉXICO</a:t>
            </a:r>
          </a:p>
        </p:txBody>
      </p:sp>
      <p:sp>
        <p:nvSpPr>
          <p:cNvPr id="87" name="16 Rectángulo"/>
          <p:cNvSpPr/>
          <p:nvPr/>
        </p:nvSpPr>
        <p:spPr>
          <a:xfrm>
            <a:off x="5892273" y="3269665"/>
            <a:ext cx="1019879" cy="237452"/>
          </a:xfrm>
          <a:prstGeom prst="rect">
            <a:avLst/>
          </a:prstGeom>
          <a:solidFill>
            <a:srgbClr val="0099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prstClr val="white"/>
                </a:solidFill>
                <a:effectLst/>
                <a:uLnTx/>
                <a:uFillTx/>
                <a:latin typeface="Calibri"/>
                <a:ea typeface="+mn-ea"/>
                <a:cs typeface="+mn-cs"/>
              </a:rPr>
              <a:t>US$8,0</a:t>
            </a:r>
            <a:endParaRPr kumimoji="0" lang="es-CO"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88" name="20 Rectángulo"/>
          <p:cNvSpPr/>
          <p:nvPr/>
        </p:nvSpPr>
        <p:spPr>
          <a:xfrm>
            <a:off x="6489596" y="3842324"/>
            <a:ext cx="1403449" cy="186299"/>
          </a:xfrm>
          <a:prstGeom prst="rect">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prstClr val="black"/>
                </a:solidFill>
                <a:effectLst/>
                <a:uLnTx/>
                <a:uFillTx/>
                <a:latin typeface="Calibri"/>
                <a:ea typeface="+mn-ea"/>
                <a:cs typeface="+mn-cs"/>
              </a:rPr>
              <a:t>COLOMBIA</a:t>
            </a:r>
          </a:p>
        </p:txBody>
      </p:sp>
      <p:sp>
        <p:nvSpPr>
          <p:cNvPr id="89" name="21 Rectángulo"/>
          <p:cNvSpPr/>
          <p:nvPr/>
        </p:nvSpPr>
        <p:spPr>
          <a:xfrm>
            <a:off x="6612961" y="4025486"/>
            <a:ext cx="1148187" cy="237452"/>
          </a:xfrm>
          <a:prstGeom prst="rect">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prstClr val="white"/>
                </a:solidFill>
                <a:effectLst/>
                <a:uLnTx/>
                <a:uFillTx/>
                <a:latin typeface="Calibri"/>
                <a:ea typeface="+mn-ea"/>
                <a:cs typeface="+mn-cs"/>
              </a:rPr>
              <a:t>US$4,2</a:t>
            </a:r>
            <a:endParaRPr kumimoji="0" lang="es-CO"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90" name="23 Rectángulo"/>
          <p:cNvSpPr/>
          <p:nvPr/>
        </p:nvSpPr>
        <p:spPr>
          <a:xfrm>
            <a:off x="7144616" y="5752649"/>
            <a:ext cx="1080118" cy="237452"/>
          </a:xfrm>
          <a:prstGeom prst="rect">
            <a:avLst/>
          </a:prstGeom>
          <a:solidFill>
            <a:srgbClr val="F79646">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prstClr val="white"/>
                </a:solidFill>
                <a:effectLst/>
                <a:uLnTx/>
                <a:uFillTx/>
                <a:latin typeface="Calibri"/>
                <a:ea typeface="+mn-ea"/>
                <a:cs typeface="+mn-cs"/>
              </a:rPr>
              <a:t>US$12,5</a:t>
            </a:r>
            <a:endParaRPr kumimoji="0" lang="es-CO"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91" name="24 Rectángulo"/>
          <p:cNvSpPr/>
          <p:nvPr/>
        </p:nvSpPr>
        <p:spPr>
          <a:xfrm>
            <a:off x="7302827" y="5547852"/>
            <a:ext cx="815580" cy="217561"/>
          </a:xfrm>
          <a:prstGeom prst="rect">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prstClr val="black"/>
                </a:solidFill>
                <a:effectLst/>
                <a:uLnTx/>
                <a:uFillTx/>
                <a:latin typeface="Calibri"/>
                <a:ea typeface="+mn-ea"/>
                <a:cs typeface="+mn-cs"/>
              </a:rPr>
              <a:t>CHILE</a:t>
            </a:r>
          </a:p>
        </p:txBody>
      </p:sp>
      <p:sp>
        <p:nvSpPr>
          <p:cNvPr id="92" name="26 Rectángulo"/>
          <p:cNvSpPr/>
          <p:nvPr/>
        </p:nvSpPr>
        <p:spPr>
          <a:xfrm>
            <a:off x="9347074" y="5036228"/>
            <a:ext cx="1032854" cy="237452"/>
          </a:xfrm>
          <a:prstGeom prst="rect">
            <a:avLst/>
          </a:prstGeom>
          <a:solidFill>
            <a:srgbClr val="7030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prstClr val="white"/>
                </a:solidFill>
                <a:effectLst/>
                <a:uLnTx/>
                <a:uFillTx/>
                <a:latin typeface="Calibri"/>
                <a:ea typeface="+mn-ea"/>
                <a:cs typeface="+mn-cs"/>
              </a:rPr>
              <a:t>US$13,5</a:t>
            </a:r>
            <a:endParaRPr kumimoji="0" lang="es-CO"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93" name="27 Rectángulo"/>
          <p:cNvSpPr/>
          <p:nvPr/>
        </p:nvSpPr>
        <p:spPr>
          <a:xfrm>
            <a:off x="9308157" y="4823292"/>
            <a:ext cx="918077" cy="168289"/>
          </a:xfrm>
          <a:prstGeom prst="rect">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prstClr val="black"/>
                </a:solidFill>
                <a:effectLst/>
                <a:uLnTx/>
                <a:uFillTx/>
                <a:latin typeface="Calibri"/>
                <a:ea typeface="+mn-ea"/>
                <a:cs typeface="+mn-cs"/>
              </a:rPr>
              <a:t>BRASIL</a:t>
            </a:r>
          </a:p>
        </p:txBody>
      </p:sp>
      <p:graphicFrame>
        <p:nvGraphicFramePr>
          <p:cNvPr id="94" name="28 Gráfico"/>
          <p:cNvGraphicFramePr/>
          <p:nvPr>
            <p:extLst/>
          </p:nvPr>
        </p:nvGraphicFramePr>
        <p:xfrm>
          <a:off x="1143748" y="2194381"/>
          <a:ext cx="4510327" cy="3259172"/>
        </p:xfrm>
        <a:graphic>
          <a:graphicData uri="http://schemas.openxmlformats.org/drawingml/2006/chart">
            <c:chart xmlns:c="http://schemas.openxmlformats.org/drawingml/2006/chart" xmlns:r="http://schemas.openxmlformats.org/officeDocument/2006/relationships" r:id="rId2"/>
          </a:graphicData>
        </a:graphic>
      </p:graphicFrame>
      <p:sp>
        <p:nvSpPr>
          <p:cNvPr id="96" name="20 Rectángulo"/>
          <p:cNvSpPr/>
          <p:nvPr/>
        </p:nvSpPr>
        <p:spPr>
          <a:xfrm>
            <a:off x="7274313" y="4663573"/>
            <a:ext cx="726255" cy="182764"/>
          </a:xfrm>
          <a:prstGeom prst="rect">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smtClean="0">
                <a:ln>
                  <a:noFill/>
                </a:ln>
                <a:solidFill>
                  <a:prstClr val="black"/>
                </a:solidFill>
                <a:effectLst/>
                <a:uLnTx/>
                <a:uFillTx/>
                <a:latin typeface="Calibri"/>
                <a:ea typeface="+mn-ea"/>
                <a:cs typeface="+mn-cs"/>
              </a:rPr>
              <a:t>PERÚ</a:t>
            </a:r>
            <a:endParaRPr kumimoji="0" lang="es-CO"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97" name="21 Rectángulo"/>
          <p:cNvSpPr/>
          <p:nvPr/>
        </p:nvSpPr>
        <p:spPr>
          <a:xfrm>
            <a:off x="7128551" y="4886334"/>
            <a:ext cx="942978" cy="237452"/>
          </a:xfrm>
          <a:prstGeom prst="rect">
            <a:avLst/>
          </a:prstGeom>
          <a:solidFill>
            <a:srgbClr val="0070C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prstClr val="white"/>
                </a:solidFill>
                <a:effectLst/>
                <a:uLnTx/>
                <a:uFillTx/>
                <a:latin typeface="Calibri"/>
                <a:ea typeface="+mn-ea"/>
                <a:cs typeface="+mn-cs"/>
              </a:rPr>
              <a:t>US$0,1</a:t>
            </a:r>
            <a:endParaRPr kumimoji="0" lang="es-CO"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98" name="7 CuadroTexto"/>
          <p:cNvSpPr txBox="1"/>
          <p:nvPr/>
        </p:nvSpPr>
        <p:spPr>
          <a:xfrm>
            <a:off x="171450" y="222370"/>
            <a:ext cx="11887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defTabSz="608013" eaLnBrk="1" hangingPunct="1">
              <a:defRPr sz="2200" b="1">
                <a:solidFill>
                  <a:srgbClr val="616161"/>
                </a:solidFill>
              </a:defRPr>
            </a:lvl1pPr>
            <a:lvl2pPr marL="742950" indent="-285750" defTabSz="608013"/>
            <a:lvl3pPr marL="1143000" indent="-228600" defTabSz="608013"/>
            <a:lvl4pPr marL="1600200" indent="-228600" defTabSz="608013"/>
            <a:lvl5pPr marL="2057400" indent="-228600" defTabSz="608013"/>
            <a:lvl6pPr marL="2514600" indent="-228600" defTabSz="608013" eaLnBrk="0" fontAlgn="base" hangingPunct="0">
              <a:spcBef>
                <a:spcPct val="0"/>
              </a:spcBef>
              <a:spcAft>
                <a:spcPct val="0"/>
              </a:spcAft>
            </a:lvl6pPr>
            <a:lvl7pPr marL="2971800" indent="-228600" defTabSz="608013" eaLnBrk="0" fontAlgn="base" hangingPunct="0">
              <a:spcBef>
                <a:spcPct val="0"/>
              </a:spcBef>
              <a:spcAft>
                <a:spcPct val="0"/>
              </a:spcAft>
            </a:lvl7pPr>
            <a:lvl8pPr marL="3429000" indent="-228600" defTabSz="608013" eaLnBrk="0" fontAlgn="base" hangingPunct="0">
              <a:spcBef>
                <a:spcPct val="0"/>
              </a:spcBef>
              <a:spcAft>
                <a:spcPct val="0"/>
              </a:spcAft>
            </a:lvl8pPr>
            <a:lvl9pPr marL="3886200" indent="-228600" defTabSz="608013" eaLnBrk="0" fontAlgn="base" hangingPunct="0">
              <a:spcBef>
                <a:spcPct val="0"/>
              </a:spcBef>
              <a:spcAft>
                <a:spcPct val="0"/>
              </a:spcAft>
            </a:lvl9pPr>
          </a:lstStyle>
          <a:p>
            <a:r>
              <a:rPr lang="es-CO" dirty="0"/>
              <a:t>Colombia es el cuarto país de la región con más inversiones en el exterior</a:t>
            </a:r>
          </a:p>
        </p:txBody>
      </p:sp>
      <p:cxnSp>
        <p:nvCxnSpPr>
          <p:cNvPr id="95"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001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orig_12017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p:nvPr/>
        </p:nvSpPr>
        <p:spPr>
          <a:xfrm>
            <a:off x="0" y="0"/>
            <a:ext cx="12192000" cy="6858000"/>
          </a:xfrm>
          <a:prstGeom prst="rect">
            <a:avLst/>
          </a:prstGeom>
          <a:solidFill>
            <a:schemeClr val="tx1">
              <a:lumMod val="50000"/>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331" eaLnBrk="1" fontAlgn="auto" hangingPunct="1">
              <a:spcBef>
                <a:spcPts val="0"/>
              </a:spcBef>
              <a:spcAft>
                <a:spcPts val="0"/>
              </a:spcAft>
              <a:defRPr/>
            </a:pPr>
            <a:endParaRPr lang="en-US" sz="2400">
              <a:solidFill>
                <a:prstClr val="white"/>
              </a:solidFill>
            </a:endParaRPr>
          </a:p>
        </p:txBody>
      </p:sp>
      <p:sp>
        <p:nvSpPr>
          <p:cNvPr id="50180" name="6 CuadroTexto"/>
          <p:cNvSpPr txBox="1">
            <a:spLocks noChangeArrowheads="1"/>
          </p:cNvSpPr>
          <p:nvPr/>
        </p:nvSpPr>
        <p:spPr bwMode="auto">
          <a:xfrm>
            <a:off x="406400" y="2181225"/>
            <a:ext cx="11262436" cy="2862263"/>
          </a:xfrm>
          <a:prstGeom prst="rect">
            <a:avLst/>
          </a:prstGeom>
          <a:solidFill>
            <a:srgbClr val="007099">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r>
              <a:rPr lang="es-CO" altLang="es-CO" sz="2000" dirty="0">
                <a:solidFill>
                  <a:schemeClr val="bg1"/>
                </a:solidFill>
              </a:rPr>
              <a:t>Corea del Sur es un mercado de </a:t>
            </a:r>
            <a:r>
              <a:rPr lang="es-CO" altLang="es-CO" sz="2000" b="1" dirty="0">
                <a:solidFill>
                  <a:schemeClr val="bg1"/>
                </a:solidFill>
              </a:rPr>
              <a:t>50 millones de personas </a:t>
            </a:r>
            <a:r>
              <a:rPr lang="es-CO" altLang="es-CO" sz="2000" dirty="0">
                <a:solidFill>
                  <a:schemeClr val="bg1"/>
                </a:solidFill>
              </a:rPr>
              <a:t>cuya renta per cápita ha venido creciendo significativamente en los últimos años, situándose en torno a los 25.000 dólares anuales, lo que da una medida del poder de compra del consumidor coreano.</a:t>
            </a:r>
          </a:p>
          <a:p>
            <a:pPr algn="just" eaLnBrk="1" hangingPunct="1"/>
            <a:endParaRPr lang="es-CO" altLang="es-CO" sz="2000" dirty="0">
              <a:solidFill>
                <a:schemeClr val="bg1"/>
              </a:solidFill>
            </a:endParaRPr>
          </a:p>
          <a:p>
            <a:pPr algn="just" eaLnBrk="1" hangingPunct="1"/>
            <a:r>
              <a:rPr lang="es-CO" altLang="es-CO" sz="2000" dirty="0">
                <a:solidFill>
                  <a:schemeClr val="bg1"/>
                </a:solidFill>
              </a:rPr>
              <a:t>La </a:t>
            </a:r>
            <a:r>
              <a:rPr lang="es-CO" altLang="es-CO" sz="2000" b="1" dirty="0">
                <a:solidFill>
                  <a:schemeClr val="bg1"/>
                </a:solidFill>
              </a:rPr>
              <a:t>población y la actividad industrial y comercial</a:t>
            </a:r>
            <a:r>
              <a:rPr lang="es-CO" altLang="es-CO" sz="2000" dirty="0">
                <a:solidFill>
                  <a:schemeClr val="bg1"/>
                </a:solidFill>
              </a:rPr>
              <a:t>, se concentran alrededor de algunas ciudades principales. En la zona noroeste del país, el eje Seúl-</a:t>
            </a:r>
            <a:r>
              <a:rPr lang="es-CO" altLang="es-CO" sz="2000" dirty="0" err="1">
                <a:solidFill>
                  <a:schemeClr val="bg1"/>
                </a:solidFill>
              </a:rPr>
              <a:t>Incheon</a:t>
            </a:r>
            <a:r>
              <a:rPr lang="es-CO" altLang="es-CO" sz="2000" dirty="0">
                <a:solidFill>
                  <a:schemeClr val="bg1"/>
                </a:solidFill>
              </a:rPr>
              <a:t> y su área de influencia albergan el 40% de la población y una mayor proporción de su actividad comercial y financiera.  El sureste, en torno a las ciudades de </a:t>
            </a:r>
            <a:r>
              <a:rPr lang="es-CO" altLang="es-CO" sz="2000" dirty="0" err="1">
                <a:solidFill>
                  <a:schemeClr val="bg1"/>
                </a:solidFill>
              </a:rPr>
              <a:t>Busan</a:t>
            </a:r>
            <a:r>
              <a:rPr lang="es-CO" altLang="es-CO" sz="2000" dirty="0">
                <a:solidFill>
                  <a:schemeClr val="bg1"/>
                </a:solidFill>
              </a:rPr>
              <a:t> y Ulsan, también localiza buena parte de la industria pesada del país.</a:t>
            </a:r>
          </a:p>
        </p:txBody>
      </p:sp>
      <p:sp>
        <p:nvSpPr>
          <p:cNvPr id="50181" name="2 Rectángulo"/>
          <p:cNvSpPr>
            <a:spLocks noChangeArrowheads="1"/>
          </p:cNvSpPr>
          <p:nvPr/>
        </p:nvSpPr>
        <p:spPr bwMode="auto">
          <a:xfrm>
            <a:off x="171450" y="134938"/>
            <a:ext cx="105537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3000" b="1">
                <a:solidFill>
                  <a:schemeClr val="bg1"/>
                </a:solidFill>
              </a:rPr>
              <a:t>Corea del Sur, un mercado exigente con alto potencial</a:t>
            </a:r>
          </a:p>
        </p:txBody>
      </p:sp>
      <p:cxnSp>
        <p:nvCxnSpPr>
          <p:cNvPr id="6" name="Straight Connector 5"/>
          <p:cNvCxnSpPr/>
          <p:nvPr/>
        </p:nvCxnSpPr>
        <p:spPr>
          <a:xfrm>
            <a:off x="207963" y="795338"/>
            <a:ext cx="11850687" cy="0"/>
          </a:xfrm>
          <a:prstGeom prst="line">
            <a:avLst/>
          </a:prstGeom>
          <a:ln w="3175" cmpd="sng">
            <a:solidFill>
              <a:srgbClr val="FFFFFF"/>
            </a:solidFill>
            <a:prstDash val="dot"/>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7 CuadroTexto"/>
          <p:cNvSpPr txBox="1"/>
          <p:nvPr/>
        </p:nvSpPr>
        <p:spPr>
          <a:xfrm>
            <a:off x="171450" y="167184"/>
            <a:ext cx="1188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defTabSz="608013" eaLnBrk="1" hangingPunct="1">
              <a:defRPr sz="2200" b="1">
                <a:solidFill>
                  <a:srgbClr val="616161"/>
                </a:solidFill>
              </a:defRPr>
            </a:lvl1pPr>
            <a:lvl2pPr marL="742950" indent="-285750" defTabSz="608013"/>
            <a:lvl3pPr marL="1143000" indent="-228600" defTabSz="608013"/>
            <a:lvl4pPr marL="1600200" indent="-228600" defTabSz="608013"/>
            <a:lvl5pPr marL="2057400" indent="-228600" defTabSz="608013"/>
            <a:lvl6pPr marL="2514600" indent="-228600" defTabSz="608013" eaLnBrk="0" fontAlgn="base" hangingPunct="0">
              <a:spcBef>
                <a:spcPct val="0"/>
              </a:spcBef>
              <a:spcAft>
                <a:spcPct val="0"/>
              </a:spcAft>
            </a:lvl6pPr>
            <a:lvl7pPr marL="2971800" indent="-228600" defTabSz="608013" eaLnBrk="0" fontAlgn="base" hangingPunct="0">
              <a:spcBef>
                <a:spcPct val="0"/>
              </a:spcBef>
              <a:spcAft>
                <a:spcPct val="0"/>
              </a:spcAft>
            </a:lvl7pPr>
            <a:lvl8pPr marL="3429000" indent="-228600" defTabSz="608013" eaLnBrk="0" fontAlgn="base" hangingPunct="0">
              <a:spcBef>
                <a:spcPct val="0"/>
              </a:spcBef>
              <a:spcAft>
                <a:spcPct val="0"/>
              </a:spcAft>
            </a:lvl8pPr>
            <a:lvl9pPr marL="3886200" indent="-228600" defTabSz="608013" eaLnBrk="0" fontAlgn="base" hangingPunct="0">
              <a:spcBef>
                <a:spcPct val="0"/>
              </a:spcBef>
              <a:spcAft>
                <a:spcPct val="0"/>
              </a:spcAft>
            </a:lvl9pPr>
          </a:lstStyle>
          <a:p>
            <a:r>
              <a:rPr lang="es-CO" dirty="0" smtClean="0"/>
              <a:t>Durante 2010-2015, las multinacionales coreanas instaladas en Colombia exportaron al mundo un total de US$10 millones</a:t>
            </a:r>
          </a:p>
        </p:txBody>
      </p:sp>
      <p:cxnSp>
        <p:nvCxnSpPr>
          <p:cNvPr id="95"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
        <p:nvSpPr>
          <p:cNvPr id="112" name="Rectángulo 11"/>
          <p:cNvSpPr/>
          <p:nvPr/>
        </p:nvSpPr>
        <p:spPr>
          <a:xfrm>
            <a:off x="808183" y="6226692"/>
            <a:ext cx="4321212" cy="372682"/>
          </a:xfrm>
          <a:prstGeom prst="rect">
            <a:avLst/>
          </a:prstGeom>
        </p:spPr>
        <p:txBody>
          <a:bodyPr wrap="square" lIns="64277" tIns="32139" rIns="64277" bIns="32139">
            <a:spAutoFit/>
          </a:bodyPr>
          <a:lstStyle/>
          <a:p>
            <a:pPr defTabSz="914306" eaLnBrk="1" fontAlgn="auto" hangingPunct="1">
              <a:spcBef>
                <a:spcPts val="0"/>
              </a:spcBef>
              <a:spcAft>
                <a:spcPts val="0"/>
              </a:spcAft>
            </a:pPr>
            <a:r>
              <a:rPr lang="es-ES" sz="1000" b="1" i="1" dirty="0">
                <a:solidFill>
                  <a:prstClr val="black"/>
                </a:solidFill>
                <a:latin typeface="Calibri" pitchFamily="34" charset="0"/>
                <a:ea typeface="+mn-ea"/>
                <a:cs typeface="Tahoma"/>
              </a:rPr>
              <a:t>Fuente:</a:t>
            </a:r>
            <a:r>
              <a:rPr lang="es-ES" sz="1000" i="1" dirty="0">
                <a:solidFill>
                  <a:prstClr val="black"/>
                </a:solidFill>
                <a:latin typeface="Calibri" pitchFamily="34" charset="0"/>
                <a:ea typeface="+mn-ea"/>
                <a:cs typeface="Tahoma"/>
              </a:rPr>
              <a:t>    Medios nacionales de comunicación, ProColombia y </a:t>
            </a:r>
            <a:r>
              <a:rPr lang="es-ES" sz="1000" i="1" dirty="0" err="1">
                <a:solidFill>
                  <a:prstClr val="black"/>
                </a:solidFill>
                <a:latin typeface="Calibri" pitchFamily="34" charset="0"/>
                <a:ea typeface="+mn-ea"/>
                <a:cs typeface="Tahoma"/>
              </a:rPr>
              <a:t>fDi</a:t>
            </a:r>
            <a:r>
              <a:rPr lang="es-ES" sz="1000" i="1" dirty="0">
                <a:solidFill>
                  <a:prstClr val="black"/>
                </a:solidFill>
                <a:latin typeface="Calibri" pitchFamily="34" charset="0"/>
                <a:ea typeface="+mn-ea"/>
                <a:cs typeface="Tahoma"/>
              </a:rPr>
              <a:t> </a:t>
            </a:r>
            <a:r>
              <a:rPr lang="es-ES" sz="1000" i="1" dirty="0" err="1">
                <a:solidFill>
                  <a:prstClr val="black"/>
                </a:solidFill>
                <a:latin typeface="Calibri" pitchFamily="34" charset="0"/>
                <a:ea typeface="+mn-ea"/>
                <a:cs typeface="Tahoma"/>
              </a:rPr>
              <a:t>Markets</a:t>
            </a:r>
            <a:r>
              <a:rPr lang="es-ES" sz="1000" i="1" dirty="0">
                <a:solidFill>
                  <a:prstClr val="black"/>
                </a:solidFill>
                <a:latin typeface="Calibri" pitchFamily="34" charset="0"/>
                <a:ea typeface="+mn-ea"/>
                <a:cs typeface="Tahoma"/>
              </a:rPr>
              <a:t>.</a:t>
            </a:r>
          </a:p>
          <a:p>
            <a:pPr defTabSz="914306" eaLnBrk="1" fontAlgn="auto" hangingPunct="1">
              <a:spcBef>
                <a:spcPts val="0"/>
              </a:spcBef>
              <a:spcAft>
                <a:spcPts val="0"/>
              </a:spcAft>
            </a:pPr>
            <a:r>
              <a:rPr lang="es-ES" sz="1000" i="1" dirty="0">
                <a:solidFill>
                  <a:prstClr val="black"/>
                </a:solidFill>
                <a:latin typeface="Calibri" pitchFamily="34" charset="0"/>
                <a:ea typeface="+mn-ea"/>
                <a:cs typeface="Tahoma"/>
              </a:rPr>
              <a:t>                  Departamento Administrativo Nacional de Estadística - DANE</a:t>
            </a:r>
          </a:p>
        </p:txBody>
      </p:sp>
      <p:sp>
        <p:nvSpPr>
          <p:cNvPr id="113" name="5 Marcador de texto"/>
          <p:cNvSpPr txBox="1">
            <a:spLocks/>
          </p:cNvSpPr>
          <p:nvPr/>
        </p:nvSpPr>
        <p:spPr>
          <a:xfrm>
            <a:off x="1057620" y="1409922"/>
            <a:ext cx="4376294" cy="740780"/>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fontAlgn="auto">
              <a:spcAft>
                <a:spcPts val="0"/>
              </a:spcAft>
            </a:pPr>
            <a:r>
              <a:rPr lang="es-CO" sz="1800" dirty="0">
                <a:solidFill>
                  <a:srgbClr val="616161"/>
                </a:solidFill>
              </a:rPr>
              <a:t>Algunas multinacionales de Corea del Sur instaladas en Colombia</a:t>
            </a:r>
          </a:p>
        </p:txBody>
      </p:sp>
      <p:pic>
        <p:nvPicPr>
          <p:cNvPr id="114" name="Picture 12" descr="https://upload.wikimedia.org/wikipedia/commons/thumb/2/24/Samsung_Logo.svg/2000px-Samsung_Logo.sv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1890" y="2858047"/>
            <a:ext cx="163885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4" descr="http://vignette2.wikia.nocookie.net/motorpedia/images/8/84/Logo_Hyundai.png/revision/latest?cb=20120123223624&amp;path-prefix=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3637" y="4555263"/>
            <a:ext cx="1046586" cy="619364"/>
          </a:xfrm>
          <a:prstGeom prst="rect">
            <a:avLst/>
          </a:prstGeom>
          <a:noFill/>
        </p:spPr>
      </p:pic>
      <p:pic>
        <p:nvPicPr>
          <p:cNvPr id="116" name="Picture 2" descr="https://goodlogo.com/images/logos/lg_electronics_logo_2486.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32159" y="2498047"/>
            <a:ext cx="1186811" cy="720000"/>
          </a:xfrm>
          <a:prstGeom prst="rect">
            <a:avLst/>
          </a:prstGeom>
          <a:noFill/>
          <a:extLst>
            <a:ext uri="{909E8E84-426E-40DD-AFC4-6F175D3DCCD1}">
              <a14:hiddenFill xmlns:a14="http://schemas.microsoft.com/office/drawing/2010/main">
                <a:solidFill>
                  <a:srgbClr val="FFFFFF"/>
                </a:solidFill>
              </a14:hiddenFill>
            </a:ext>
          </a:extLst>
        </p:spPr>
      </p:pic>
      <p:sp>
        <p:nvSpPr>
          <p:cNvPr id="122" name="5 Marcador de texto"/>
          <p:cNvSpPr txBox="1">
            <a:spLocks/>
          </p:cNvSpPr>
          <p:nvPr/>
        </p:nvSpPr>
        <p:spPr>
          <a:xfrm>
            <a:off x="5385814" y="1341663"/>
            <a:ext cx="6071728" cy="740780"/>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fontAlgn="auto">
              <a:spcAft>
                <a:spcPts val="0"/>
              </a:spcAft>
            </a:pPr>
            <a:r>
              <a:rPr lang="es-CO" sz="1800" dirty="0">
                <a:solidFill>
                  <a:srgbClr val="616161"/>
                </a:solidFill>
              </a:rPr>
              <a:t>Exportaciones de multinacionales coreanas instaladas en Colombia por </a:t>
            </a:r>
            <a:r>
              <a:rPr lang="es-CO" sz="1800" dirty="0" smtClean="0">
                <a:solidFill>
                  <a:srgbClr val="616161"/>
                </a:solidFill>
              </a:rPr>
              <a:t>destino, 2010-2015</a:t>
            </a:r>
            <a:endParaRPr lang="es-CO" sz="1800" dirty="0">
              <a:solidFill>
                <a:srgbClr val="616161"/>
              </a:solidFill>
            </a:endParaRPr>
          </a:p>
        </p:txBody>
      </p:sp>
      <p:graphicFrame>
        <p:nvGraphicFramePr>
          <p:cNvPr id="123" name="1 Gráfico"/>
          <p:cNvGraphicFramePr/>
          <p:nvPr>
            <p:extLst/>
          </p:nvPr>
        </p:nvGraphicFramePr>
        <p:xfrm>
          <a:off x="6345228" y="2094167"/>
          <a:ext cx="4152900" cy="3240996"/>
        </p:xfrm>
        <a:graphic>
          <a:graphicData uri="http://schemas.openxmlformats.org/drawingml/2006/chart">
            <c:chart xmlns:c="http://schemas.openxmlformats.org/drawingml/2006/chart" xmlns:r="http://schemas.openxmlformats.org/officeDocument/2006/relationships" r:id="rId6"/>
          </a:graphicData>
        </a:graphic>
      </p:graphicFrame>
      <p:sp>
        <p:nvSpPr>
          <p:cNvPr id="124" name="15 CuadroTexto"/>
          <p:cNvSpPr txBox="1"/>
          <p:nvPr/>
        </p:nvSpPr>
        <p:spPr>
          <a:xfrm>
            <a:off x="6415214" y="5118318"/>
            <a:ext cx="2337973" cy="769437"/>
          </a:xfrm>
          <a:prstGeom prst="rect">
            <a:avLst/>
          </a:prstGeom>
          <a:noFill/>
          <a:ln>
            <a:solidFill>
              <a:sysClr val="windowText" lastClr="000000"/>
            </a:solidFill>
          </a:ln>
        </p:spPr>
        <p:txBody>
          <a:bodyPr wrap="square" lIns="91435" tIns="45718" rIns="91435" bIns="45718" rtlCol="0">
            <a:spAutoFit/>
          </a:bodyPr>
          <a:lstStyle/>
          <a:p>
            <a:pPr marL="0" marR="0" lvl="0" indent="0" algn="ctr" defTabSz="914353" eaLnBrk="1" fontAlgn="auto" latinLnBrk="0" hangingPunct="1">
              <a:lnSpc>
                <a:spcPct val="100000"/>
              </a:lnSpc>
              <a:spcBef>
                <a:spcPts val="0"/>
              </a:spcBef>
              <a:spcAft>
                <a:spcPts val="0"/>
              </a:spcAft>
              <a:buClrTx/>
              <a:buSzTx/>
              <a:buFontTx/>
              <a:buNone/>
              <a:tabLst/>
              <a:defRPr/>
            </a:pPr>
            <a:r>
              <a:rPr kumimoji="0" lang="es-CO" sz="1100" b="0" i="1" u="none" strike="noStrike" kern="0" cap="none" spc="0" normalizeH="0" baseline="0" noProof="0" dirty="0" smtClean="0">
                <a:ln>
                  <a:noFill/>
                </a:ln>
                <a:solidFill>
                  <a:prstClr val="black"/>
                </a:solidFill>
                <a:effectLst/>
                <a:uLnTx/>
                <a:uFillTx/>
                <a:latin typeface="Calibri"/>
                <a:ea typeface="Tahoma" panose="020B0604030504040204" pitchFamily="34" charset="0"/>
                <a:cs typeface="Tahoma" panose="020B0604030504040204" pitchFamily="34" charset="0"/>
              </a:rPr>
              <a:t>Exportaciones totales multinacionales coreanas instaladas en Colombia, 2010-2015</a:t>
            </a:r>
          </a:p>
          <a:p>
            <a:pPr marL="0" marR="0" lvl="0" indent="0" algn="ctr" defTabSz="914353" eaLnBrk="1" fontAlgn="auto" latinLnBrk="0" hangingPunct="1">
              <a:lnSpc>
                <a:spcPct val="100000"/>
              </a:lnSpc>
              <a:spcBef>
                <a:spcPts val="0"/>
              </a:spcBef>
              <a:spcAft>
                <a:spcPts val="0"/>
              </a:spcAft>
              <a:buClrTx/>
              <a:buSzTx/>
              <a:buFontTx/>
              <a:buNone/>
              <a:tabLst/>
              <a:defRPr/>
            </a:pPr>
            <a:r>
              <a:rPr kumimoji="0" lang="es-CO" sz="1100" b="0" i="1" u="none" strike="noStrike" kern="0" cap="none" spc="0" normalizeH="0" baseline="0" noProof="0" dirty="0" smtClean="0">
                <a:ln>
                  <a:noFill/>
                </a:ln>
                <a:solidFill>
                  <a:prstClr val="black"/>
                </a:solidFill>
                <a:effectLst/>
                <a:uLnTx/>
                <a:uFillTx/>
                <a:latin typeface="Calibri"/>
                <a:ea typeface="Tahoma" panose="020B0604030504040204" pitchFamily="34" charset="0"/>
                <a:cs typeface="Tahoma" panose="020B0604030504040204" pitchFamily="34" charset="0"/>
              </a:rPr>
              <a:t>US$10,11 millones FOB</a:t>
            </a:r>
            <a:endParaRPr kumimoji="0" lang="es-CO" sz="1100" b="0" i="1" u="none" strike="noStrike" kern="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endParaRP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1028" y="3928765"/>
            <a:ext cx="1415884" cy="626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924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7 CuadroTexto"/>
          <p:cNvSpPr txBox="1"/>
          <p:nvPr/>
        </p:nvSpPr>
        <p:spPr>
          <a:xfrm>
            <a:off x="171450" y="167184"/>
            <a:ext cx="1188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defTabSz="608013" eaLnBrk="1" hangingPunct="1">
              <a:defRPr sz="2200" b="1">
                <a:solidFill>
                  <a:srgbClr val="616161"/>
                </a:solidFill>
              </a:defRPr>
            </a:lvl1pPr>
            <a:lvl2pPr marL="742950" indent="-285750" defTabSz="608013"/>
            <a:lvl3pPr marL="1143000" indent="-228600" defTabSz="608013"/>
            <a:lvl4pPr marL="1600200" indent="-228600" defTabSz="608013"/>
            <a:lvl5pPr marL="2057400" indent="-228600" defTabSz="608013"/>
            <a:lvl6pPr marL="2514600" indent="-228600" defTabSz="608013" eaLnBrk="0" fontAlgn="base" hangingPunct="0">
              <a:spcBef>
                <a:spcPct val="0"/>
              </a:spcBef>
              <a:spcAft>
                <a:spcPct val="0"/>
              </a:spcAft>
            </a:lvl6pPr>
            <a:lvl7pPr marL="2971800" indent="-228600" defTabSz="608013" eaLnBrk="0" fontAlgn="base" hangingPunct="0">
              <a:spcBef>
                <a:spcPct val="0"/>
              </a:spcBef>
              <a:spcAft>
                <a:spcPct val="0"/>
              </a:spcAft>
            </a:lvl7pPr>
            <a:lvl8pPr marL="3429000" indent="-228600" defTabSz="608013" eaLnBrk="0" fontAlgn="base" hangingPunct="0">
              <a:spcBef>
                <a:spcPct val="0"/>
              </a:spcBef>
              <a:spcAft>
                <a:spcPct val="0"/>
              </a:spcAft>
            </a:lvl8pPr>
            <a:lvl9pPr marL="3886200" indent="-228600" defTabSz="608013" eaLnBrk="0" fontAlgn="base" hangingPunct="0">
              <a:spcBef>
                <a:spcPct val="0"/>
              </a:spcBef>
              <a:spcAft>
                <a:spcPct val="0"/>
              </a:spcAft>
            </a:lvl9pPr>
          </a:lstStyle>
          <a:p>
            <a:r>
              <a:rPr lang="es-CO" dirty="0" smtClean="0"/>
              <a:t>Entre 2010-2015, el 45,3% de las exportaciones de las multinacionales coreanas instaladas en Colombia tuvieron como destino América Latina y el Caribe</a:t>
            </a:r>
          </a:p>
        </p:txBody>
      </p:sp>
      <p:cxnSp>
        <p:nvCxnSpPr>
          <p:cNvPr id="95"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
        <p:nvSpPr>
          <p:cNvPr id="19" name="Rectángulo 11"/>
          <p:cNvSpPr/>
          <p:nvPr/>
        </p:nvSpPr>
        <p:spPr>
          <a:xfrm>
            <a:off x="660325" y="6413980"/>
            <a:ext cx="4321212" cy="218794"/>
          </a:xfrm>
          <a:prstGeom prst="rect">
            <a:avLst/>
          </a:prstGeom>
        </p:spPr>
        <p:txBody>
          <a:bodyPr wrap="square" lIns="64277" tIns="32139" rIns="64277" bIns="32139">
            <a:spAutoFit/>
          </a:bodyPr>
          <a:lstStyle/>
          <a:p>
            <a:pPr defTabSz="914306" eaLnBrk="1" fontAlgn="auto" hangingPunct="1">
              <a:spcBef>
                <a:spcPts val="0"/>
              </a:spcBef>
              <a:spcAft>
                <a:spcPts val="0"/>
              </a:spcAft>
            </a:pPr>
            <a:r>
              <a:rPr lang="es-ES" sz="1000" b="1" i="1" dirty="0">
                <a:solidFill>
                  <a:prstClr val="black"/>
                </a:solidFill>
                <a:latin typeface="Calibri" pitchFamily="34" charset="0"/>
                <a:ea typeface="+mn-ea"/>
                <a:cs typeface="Tahoma"/>
              </a:rPr>
              <a:t>Fuente:</a:t>
            </a:r>
            <a:r>
              <a:rPr lang="es-ES" sz="1000" i="1" dirty="0">
                <a:solidFill>
                  <a:prstClr val="black"/>
                </a:solidFill>
                <a:latin typeface="Calibri" pitchFamily="34" charset="0"/>
                <a:ea typeface="+mn-ea"/>
                <a:cs typeface="Tahoma"/>
              </a:rPr>
              <a:t>    Departamento Administrativo Nacional de Estadística - DANE</a:t>
            </a:r>
          </a:p>
        </p:txBody>
      </p:sp>
      <p:sp>
        <p:nvSpPr>
          <p:cNvPr id="20" name="5 Marcador de texto"/>
          <p:cNvSpPr txBox="1">
            <a:spLocks/>
          </p:cNvSpPr>
          <p:nvPr/>
        </p:nvSpPr>
        <p:spPr>
          <a:xfrm>
            <a:off x="538659" y="1277936"/>
            <a:ext cx="5085912" cy="740780"/>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fontAlgn="auto">
              <a:spcAft>
                <a:spcPts val="0"/>
              </a:spcAft>
            </a:pPr>
            <a:r>
              <a:rPr lang="es-CO" sz="1600" dirty="0">
                <a:solidFill>
                  <a:srgbClr val="616161"/>
                </a:solidFill>
              </a:rPr>
              <a:t>Exportaciones de multinacionales coreanas instaladas en Colombia hacia América Latina y el Caribe por destino, 2010-2015</a:t>
            </a:r>
          </a:p>
        </p:txBody>
      </p:sp>
      <p:graphicFrame>
        <p:nvGraphicFramePr>
          <p:cNvPr id="21" name="1 Gráfico"/>
          <p:cNvGraphicFramePr/>
          <p:nvPr>
            <p:extLst/>
          </p:nvPr>
        </p:nvGraphicFramePr>
        <p:xfrm>
          <a:off x="1471671" y="2251253"/>
          <a:ext cx="4152900" cy="3240996"/>
        </p:xfrm>
        <a:graphic>
          <a:graphicData uri="http://schemas.openxmlformats.org/drawingml/2006/chart">
            <c:chart xmlns:c="http://schemas.openxmlformats.org/drawingml/2006/chart" xmlns:r="http://schemas.openxmlformats.org/officeDocument/2006/relationships" r:id="rId2"/>
          </a:graphicData>
        </a:graphic>
      </p:graphicFrame>
      <p:sp>
        <p:nvSpPr>
          <p:cNvPr id="22" name="15 CuadroTexto"/>
          <p:cNvSpPr txBox="1"/>
          <p:nvPr/>
        </p:nvSpPr>
        <p:spPr>
          <a:xfrm>
            <a:off x="1203625" y="5179469"/>
            <a:ext cx="2985846" cy="769437"/>
          </a:xfrm>
          <a:prstGeom prst="rect">
            <a:avLst/>
          </a:prstGeom>
          <a:noFill/>
          <a:ln>
            <a:solidFill>
              <a:sysClr val="windowText" lastClr="000000"/>
            </a:solidFill>
          </a:ln>
        </p:spPr>
        <p:txBody>
          <a:bodyPr wrap="square" lIns="91435" tIns="45718" rIns="91435" bIns="45718" rtlCol="0">
            <a:spAutoFit/>
          </a:bodyPr>
          <a:lstStyle/>
          <a:p>
            <a:pPr marL="0" marR="0" lvl="0" indent="0" algn="ctr" defTabSz="914353" eaLnBrk="1" fontAlgn="auto" latinLnBrk="0" hangingPunct="1">
              <a:lnSpc>
                <a:spcPct val="100000"/>
              </a:lnSpc>
              <a:spcBef>
                <a:spcPts val="0"/>
              </a:spcBef>
              <a:spcAft>
                <a:spcPts val="0"/>
              </a:spcAft>
              <a:buClrTx/>
              <a:buSzTx/>
              <a:buFontTx/>
              <a:buNone/>
              <a:tabLst/>
              <a:defRPr/>
            </a:pPr>
            <a:r>
              <a:rPr kumimoji="0" lang="es-CO" sz="1100" b="0" i="1" u="none" strike="noStrike" kern="0" cap="none" spc="0" normalizeH="0" baseline="0" noProof="0" dirty="0" smtClean="0">
                <a:ln>
                  <a:noFill/>
                </a:ln>
                <a:solidFill>
                  <a:prstClr val="black"/>
                </a:solidFill>
                <a:effectLst/>
                <a:uLnTx/>
                <a:uFillTx/>
                <a:latin typeface="Calibri"/>
                <a:ea typeface="Tahoma" panose="020B0604030504040204" pitchFamily="34" charset="0"/>
                <a:cs typeface="Tahoma" panose="020B0604030504040204" pitchFamily="34" charset="0"/>
              </a:rPr>
              <a:t>Exportaciones totales multinacionales coreanas instaladas en Colombia hacia América Latina y el Caribe, 2010-2015</a:t>
            </a:r>
          </a:p>
          <a:p>
            <a:pPr marL="0" marR="0" lvl="0" indent="0" algn="ctr" defTabSz="914353" eaLnBrk="1" fontAlgn="auto" latinLnBrk="0" hangingPunct="1">
              <a:lnSpc>
                <a:spcPct val="100000"/>
              </a:lnSpc>
              <a:spcBef>
                <a:spcPts val="0"/>
              </a:spcBef>
              <a:spcAft>
                <a:spcPts val="0"/>
              </a:spcAft>
              <a:buClrTx/>
              <a:buSzTx/>
              <a:buFontTx/>
              <a:buNone/>
              <a:tabLst/>
              <a:defRPr/>
            </a:pPr>
            <a:r>
              <a:rPr kumimoji="0" lang="es-CO" sz="1100" b="0" i="1" u="none" strike="noStrike" kern="0" cap="none" spc="0" normalizeH="0" baseline="0" noProof="0" dirty="0" smtClean="0">
                <a:ln>
                  <a:noFill/>
                </a:ln>
                <a:solidFill>
                  <a:prstClr val="black"/>
                </a:solidFill>
                <a:effectLst/>
                <a:uLnTx/>
                <a:uFillTx/>
                <a:latin typeface="Calibri"/>
                <a:ea typeface="Tahoma" panose="020B0604030504040204" pitchFamily="34" charset="0"/>
                <a:cs typeface="Tahoma" panose="020B0604030504040204" pitchFamily="34" charset="0"/>
              </a:rPr>
              <a:t>US$4,58 millones FOB</a:t>
            </a:r>
            <a:endParaRPr kumimoji="0" lang="es-CO" sz="1100" b="0" i="1" u="none" strike="noStrike" kern="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endParaRPr>
          </a:p>
        </p:txBody>
      </p:sp>
      <p:sp>
        <p:nvSpPr>
          <p:cNvPr id="23" name="5 Marcador de texto"/>
          <p:cNvSpPr txBox="1">
            <a:spLocks/>
          </p:cNvSpPr>
          <p:nvPr/>
        </p:nvSpPr>
        <p:spPr>
          <a:xfrm>
            <a:off x="6133306" y="1294989"/>
            <a:ext cx="5659206" cy="740780"/>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fontAlgn="auto">
              <a:spcAft>
                <a:spcPts val="0"/>
              </a:spcAft>
            </a:pPr>
            <a:r>
              <a:rPr lang="es-CO" sz="1600" dirty="0">
                <a:solidFill>
                  <a:srgbClr val="616161"/>
                </a:solidFill>
              </a:rPr>
              <a:t>Exportaciones de multinacionales coreanas instaladas en Colombia hacia América Latina y el Caribe por subsector, 2010-2015</a:t>
            </a:r>
          </a:p>
        </p:txBody>
      </p:sp>
      <p:graphicFrame>
        <p:nvGraphicFramePr>
          <p:cNvPr id="24" name="1 Gráfico"/>
          <p:cNvGraphicFramePr/>
          <p:nvPr>
            <p:extLst/>
          </p:nvPr>
        </p:nvGraphicFramePr>
        <p:xfrm>
          <a:off x="6554119" y="2251253"/>
          <a:ext cx="4152900" cy="3633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2362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5 Gráfico"/>
          <p:cNvGraphicFramePr/>
          <p:nvPr>
            <p:extLst/>
          </p:nvPr>
        </p:nvGraphicFramePr>
        <p:xfrm>
          <a:off x="1180840" y="2375952"/>
          <a:ext cx="4326338" cy="3692061"/>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ángulo 11"/>
          <p:cNvSpPr/>
          <p:nvPr/>
        </p:nvSpPr>
        <p:spPr>
          <a:xfrm>
            <a:off x="576947" y="6375920"/>
            <a:ext cx="4321212" cy="218794"/>
          </a:xfrm>
          <a:prstGeom prst="rect">
            <a:avLst/>
          </a:prstGeom>
        </p:spPr>
        <p:txBody>
          <a:bodyPr wrap="square" lIns="64277" tIns="32139" rIns="64277" bIns="32139">
            <a:spAutoFit/>
          </a:bodyPr>
          <a:lstStyle/>
          <a:p>
            <a:pPr defTabSz="914306"/>
            <a:r>
              <a:rPr lang="es-ES" sz="1000" b="1" i="1" dirty="0">
                <a:solidFill>
                  <a:prstClr val="black"/>
                </a:solidFill>
                <a:latin typeface="Calibri" pitchFamily="34" charset="0"/>
                <a:cs typeface="Tahoma"/>
              </a:rPr>
              <a:t>Fuente:</a:t>
            </a:r>
            <a:r>
              <a:rPr lang="es-ES" sz="1000" i="1" dirty="0">
                <a:solidFill>
                  <a:prstClr val="black"/>
                </a:solidFill>
                <a:latin typeface="Calibri" pitchFamily="34" charset="0"/>
                <a:cs typeface="Tahoma"/>
              </a:rPr>
              <a:t> Dirección de Impuestos y Aduanas Nacionales de Colombia - DIAN</a:t>
            </a:r>
          </a:p>
        </p:txBody>
      </p:sp>
      <p:sp>
        <p:nvSpPr>
          <p:cNvPr id="16" name="5 Marcador de texto"/>
          <p:cNvSpPr txBox="1">
            <a:spLocks/>
          </p:cNvSpPr>
          <p:nvPr/>
        </p:nvSpPr>
        <p:spPr>
          <a:xfrm>
            <a:off x="1232206" y="1502520"/>
            <a:ext cx="4353636" cy="740780"/>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CO" sz="1600" dirty="0">
                <a:solidFill>
                  <a:srgbClr val="616161"/>
                </a:solidFill>
              </a:rPr>
              <a:t>Importaciones colombianas desde Corea del Sur, 2011-2015 (CIF US$ millones)</a:t>
            </a:r>
          </a:p>
        </p:txBody>
      </p:sp>
      <p:sp>
        <p:nvSpPr>
          <p:cNvPr id="17" name="5 Marcador de texto"/>
          <p:cNvSpPr txBox="1">
            <a:spLocks/>
          </p:cNvSpPr>
          <p:nvPr/>
        </p:nvSpPr>
        <p:spPr>
          <a:xfrm>
            <a:off x="6367070" y="1491144"/>
            <a:ext cx="4253190" cy="740780"/>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CO" sz="1600" dirty="0">
                <a:solidFill>
                  <a:srgbClr val="616161"/>
                </a:solidFill>
              </a:rPr>
              <a:t>Importaciones colombianas desde Corea del Sur por subsector, 2011-2015</a:t>
            </a:r>
          </a:p>
        </p:txBody>
      </p:sp>
      <p:graphicFrame>
        <p:nvGraphicFramePr>
          <p:cNvPr id="18" name="1 Gráfico"/>
          <p:cNvGraphicFramePr/>
          <p:nvPr>
            <p:extLst/>
          </p:nvPr>
        </p:nvGraphicFramePr>
        <p:xfrm>
          <a:off x="6417214" y="2089728"/>
          <a:ext cx="4441285" cy="3240996"/>
        </p:xfrm>
        <a:graphic>
          <a:graphicData uri="http://schemas.openxmlformats.org/drawingml/2006/chart">
            <c:chart xmlns:c="http://schemas.openxmlformats.org/drawingml/2006/chart" xmlns:r="http://schemas.openxmlformats.org/officeDocument/2006/relationships" r:id="rId3"/>
          </a:graphicData>
        </a:graphic>
      </p:graphicFrame>
      <p:sp>
        <p:nvSpPr>
          <p:cNvPr id="19" name="20 CuadroTexto"/>
          <p:cNvSpPr txBox="1"/>
          <p:nvPr/>
        </p:nvSpPr>
        <p:spPr>
          <a:xfrm>
            <a:off x="7437967" y="5278776"/>
            <a:ext cx="1298822" cy="261606"/>
          </a:xfrm>
          <a:prstGeom prst="rect">
            <a:avLst/>
          </a:prstGeom>
          <a:noFill/>
        </p:spPr>
        <p:txBody>
          <a:bodyPr wrap="square" lIns="91435" tIns="45718" rIns="91435" bIns="45718" rtlCol="0">
            <a:spAutoFit/>
          </a:bodyPr>
          <a:lstStyle/>
          <a:p>
            <a:pPr algn="ctr" defTabSz="914353"/>
            <a:r>
              <a:rPr lang="es-CO" sz="1100" b="1" i="1" dirty="0">
                <a:solidFill>
                  <a:prstClr val="black"/>
                </a:solidFill>
                <a:latin typeface="Calibri"/>
                <a:ea typeface="Tahoma" panose="020B0604030504040204" pitchFamily="34" charset="0"/>
                <a:cs typeface="Tahoma" panose="020B0604030504040204" pitchFamily="34" charset="0"/>
              </a:rPr>
              <a:t>Bienes de capital</a:t>
            </a:r>
          </a:p>
        </p:txBody>
      </p:sp>
      <p:sp>
        <p:nvSpPr>
          <p:cNvPr id="20" name="21 CuadroTexto"/>
          <p:cNvSpPr txBox="1"/>
          <p:nvPr/>
        </p:nvSpPr>
        <p:spPr>
          <a:xfrm>
            <a:off x="7755467" y="5659776"/>
            <a:ext cx="1298822" cy="461661"/>
          </a:xfrm>
          <a:prstGeom prst="rect">
            <a:avLst/>
          </a:prstGeom>
          <a:noFill/>
        </p:spPr>
        <p:txBody>
          <a:bodyPr wrap="square" lIns="91435" tIns="45718" rIns="91435" bIns="45718" rtlCol="0">
            <a:spAutoFit/>
          </a:bodyPr>
          <a:lstStyle/>
          <a:p>
            <a:pPr algn="ctr" defTabSz="914353"/>
            <a:r>
              <a:rPr lang="es-CO" sz="2400" b="1" i="1" dirty="0">
                <a:solidFill>
                  <a:prstClr val="black"/>
                </a:solidFill>
                <a:latin typeface="Calibri"/>
                <a:ea typeface="Tahoma" panose="020B0604030504040204" pitchFamily="34" charset="0"/>
                <a:cs typeface="Tahoma" panose="020B0604030504040204" pitchFamily="34" charset="0"/>
              </a:rPr>
              <a:t>33,1%</a:t>
            </a:r>
          </a:p>
        </p:txBody>
      </p:sp>
      <p:pic>
        <p:nvPicPr>
          <p:cNvPr id="21" name="Picture 6" descr="https://encrypted-tbn3.gstatic.com/images?q=tbn:ANd9GcTcgXSnrLh1q9npXr1ZWpT046Q4Bmi7Jgg9nEDB50XJ0QBKfJd6"/>
          <p:cNvPicPr>
            <a:picLocks noChangeAspect="1" noChangeArrowheads="1"/>
          </p:cNvPicPr>
          <p:nvPr/>
        </p:nvPicPr>
        <p:blipFill>
          <a:blip r:embed="rId4" cstate="email">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384689" y="5642313"/>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2" name="22 CuadroTexto"/>
          <p:cNvSpPr txBox="1"/>
          <p:nvPr/>
        </p:nvSpPr>
        <p:spPr>
          <a:xfrm>
            <a:off x="9203267" y="5278776"/>
            <a:ext cx="1298822" cy="261606"/>
          </a:xfrm>
          <a:prstGeom prst="rect">
            <a:avLst/>
          </a:prstGeom>
          <a:noFill/>
        </p:spPr>
        <p:txBody>
          <a:bodyPr wrap="square" lIns="91435" tIns="45718" rIns="91435" bIns="45718" rtlCol="0">
            <a:spAutoFit/>
          </a:bodyPr>
          <a:lstStyle/>
          <a:p>
            <a:pPr algn="ctr" defTabSz="914353"/>
            <a:r>
              <a:rPr lang="es-CO" sz="1100" b="1" i="1" dirty="0">
                <a:solidFill>
                  <a:prstClr val="black"/>
                </a:solidFill>
                <a:latin typeface="Calibri"/>
                <a:ea typeface="Tahoma" panose="020B0604030504040204" pitchFamily="34" charset="0"/>
                <a:cs typeface="Tahoma" panose="020B0604030504040204" pitchFamily="34" charset="0"/>
              </a:rPr>
              <a:t>Materias primas</a:t>
            </a:r>
          </a:p>
        </p:txBody>
      </p:sp>
      <p:sp>
        <p:nvSpPr>
          <p:cNvPr id="23" name="23 CuadroTexto"/>
          <p:cNvSpPr txBox="1"/>
          <p:nvPr/>
        </p:nvSpPr>
        <p:spPr>
          <a:xfrm>
            <a:off x="9571567" y="5659776"/>
            <a:ext cx="1298822" cy="461661"/>
          </a:xfrm>
          <a:prstGeom prst="rect">
            <a:avLst/>
          </a:prstGeom>
          <a:noFill/>
        </p:spPr>
        <p:txBody>
          <a:bodyPr wrap="square" lIns="91435" tIns="45718" rIns="91435" bIns="45718" rtlCol="0">
            <a:spAutoFit/>
          </a:bodyPr>
          <a:lstStyle/>
          <a:p>
            <a:pPr algn="ctr" defTabSz="914353"/>
            <a:r>
              <a:rPr lang="es-CO" sz="2400" b="1" i="1" dirty="0">
                <a:solidFill>
                  <a:prstClr val="black"/>
                </a:solidFill>
                <a:latin typeface="Calibri"/>
                <a:ea typeface="Tahoma" panose="020B0604030504040204" pitchFamily="34" charset="0"/>
                <a:cs typeface="Tahoma" panose="020B0604030504040204" pitchFamily="34" charset="0"/>
              </a:rPr>
              <a:t>29,8%</a:t>
            </a:r>
          </a:p>
        </p:txBody>
      </p:sp>
      <p:pic>
        <p:nvPicPr>
          <p:cNvPr id="24" name="Picture 8" descr="http://thumb15.shutterstock.com/photos/thumb_large/169/169,1222147729,2.jpg"/>
          <p:cNvPicPr>
            <a:picLocks noChangeAspect="1" noChangeArrowheads="1"/>
          </p:cNvPicPr>
          <p:nvPr/>
        </p:nvPicPr>
        <p:blipFill rotWithShape="1">
          <a:blip r:embed="rId5" cstate="email">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a:ext>
            </a:extLst>
          </a:blip>
          <a:srcRect/>
          <a:stretch/>
        </p:blipFill>
        <p:spPr bwMode="auto">
          <a:xfrm>
            <a:off x="9084326" y="5621676"/>
            <a:ext cx="673367" cy="540000"/>
          </a:xfrm>
          <a:prstGeom prst="rect">
            <a:avLst/>
          </a:prstGeom>
          <a:noFill/>
          <a:extLst>
            <a:ext uri="{909E8E84-426E-40DD-AFC4-6F175D3DCCD1}">
              <a14:hiddenFill xmlns:a14="http://schemas.microsoft.com/office/drawing/2010/main">
                <a:solidFill>
                  <a:srgbClr val="FFFFFF"/>
                </a:solidFill>
              </a14:hiddenFill>
            </a:ext>
          </a:extLst>
        </p:spPr>
      </p:pic>
      <p:sp>
        <p:nvSpPr>
          <p:cNvPr id="25" name="14 CuadroTexto"/>
          <p:cNvSpPr txBox="1"/>
          <p:nvPr/>
        </p:nvSpPr>
        <p:spPr>
          <a:xfrm>
            <a:off x="6565695" y="4443404"/>
            <a:ext cx="2110889" cy="430883"/>
          </a:xfrm>
          <a:prstGeom prst="rect">
            <a:avLst/>
          </a:prstGeom>
          <a:noFill/>
          <a:ln>
            <a:solidFill>
              <a:sysClr val="windowText" lastClr="000000"/>
            </a:solidFill>
          </a:ln>
        </p:spPr>
        <p:txBody>
          <a:bodyPr wrap="square" lIns="91435" tIns="45718" rIns="91435" bIns="45718" rtlCol="0">
            <a:spAutoFit/>
          </a:bodyPr>
          <a:lstStyle/>
          <a:p>
            <a:pPr marL="0" marR="0" lvl="0" indent="0" algn="ctr" defTabSz="914353" eaLnBrk="1" fontAlgn="auto" latinLnBrk="0" hangingPunct="1">
              <a:lnSpc>
                <a:spcPct val="100000"/>
              </a:lnSpc>
              <a:spcBef>
                <a:spcPts val="0"/>
              </a:spcBef>
              <a:spcAft>
                <a:spcPts val="0"/>
              </a:spcAft>
              <a:buClrTx/>
              <a:buSzTx/>
              <a:buFontTx/>
              <a:buNone/>
              <a:tabLst/>
              <a:defRPr/>
            </a:pPr>
            <a:r>
              <a:rPr kumimoji="0" lang="es-CO" sz="1100" b="0" i="1" u="none" strike="noStrike" kern="0" cap="none" spc="0" normalizeH="0" baseline="0" noProof="0" dirty="0" smtClean="0">
                <a:ln>
                  <a:noFill/>
                </a:ln>
                <a:solidFill>
                  <a:prstClr val="black"/>
                </a:solidFill>
                <a:effectLst/>
                <a:uLnTx/>
                <a:uFillTx/>
                <a:latin typeface="Calibri"/>
                <a:ea typeface="Tahoma" panose="020B0604030504040204" pitchFamily="34" charset="0"/>
                <a:cs typeface="Tahoma" panose="020B0604030504040204" pitchFamily="34" charset="0"/>
              </a:rPr>
              <a:t>Importaciones totales, 2011-2015</a:t>
            </a:r>
          </a:p>
          <a:p>
            <a:pPr marL="0" marR="0" lvl="0" indent="0" algn="ctr" defTabSz="914353" eaLnBrk="1" fontAlgn="auto" latinLnBrk="0" hangingPunct="1">
              <a:lnSpc>
                <a:spcPct val="100000"/>
              </a:lnSpc>
              <a:spcBef>
                <a:spcPts val="0"/>
              </a:spcBef>
              <a:spcAft>
                <a:spcPts val="0"/>
              </a:spcAft>
              <a:buClrTx/>
              <a:buSzTx/>
              <a:buFontTx/>
              <a:buNone/>
              <a:tabLst/>
              <a:defRPr/>
            </a:pPr>
            <a:r>
              <a:rPr kumimoji="0" lang="es-CO" sz="1100" b="0" i="1" u="none" strike="noStrike" kern="0" cap="none" spc="0" normalizeH="0" baseline="0" noProof="0" dirty="0" smtClean="0">
                <a:ln>
                  <a:noFill/>
                </a:ln>
                <a:solidFill>
                  <a:prstClr val="black"/>
                </a:solidFill>
                <a:effectLst/>
                <a:uLnTx/>
                <a:uFillTx/>
                <a:latin typeface="Calibri"/>
                <a:ea typeface="Tahoma" panose="020B0604030504040204" pitchFamily="34" charset="0"/>
                <a:cs typeface="Tahoma" panose="020B0604030504040204" pitchFamily="34" charset="0"/>
              </a:rPr>
              <a:t>US$6.474,34 millones CIF</a:t>
            </a:r>
            <a:endParaRPr kumimoji="0" lang="es-CO" sz="1100" b="0" i="1" u="none" strike="noStrike" kern="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endParaRPr>
          </a:p>
        </p:txBody>
      </p:sp>
      <p:sp>
        <p:nvSpPr>
          <p:cNvPr id="26" name="7 CuadroTexto"/>
          <p:cNvSpPr txBox="1"/>
          <p:nvPr/>
        </p:nvSpPr>
        <p:spPr>
          <a:xfrm>
            <a:off x="105213" y="91106"/>
            <a:ext cx="1188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defTabSz="608013" eaLnBrk="1" hangingPunct="1">
              <a:defRPr sz="2200" b="1">
                <a:solidFill>
                  <a:srgbClr val="616161"/>
                </a:solidFill>
              </a:defRPr>
            </a:lvl1pPr>
            <a:lvl2pPr marL="742950" indent="-285750" defTabSz="608013"/>
            <a:lvl3pPr marL="1143000" indent="-228600" defTabSz="608013"/>
            <a:lvl4pPr marL="1600200" indent="-228600" defTabSz="608013"/>
            <a:lvl5pPr marL="2057400" indent="-228600" defTabSz="608013"/>
            <a:lvl6pPr marL="2514600" indent="-228600" defTabSz="608013" eaLnBrk="0" fontAlgn="base" hangingPunct="0">
              <a:spcBef>
                <a:spcPct val="0"/>
              </a:spcBef>
              <a:spcAft>
                <a:spcPct val="0"/>
              </a:spcAft>
            </a:lvl6pPr>
            <a:lvl7pPr marL="2971800" indent="-228600" defTabSz="608013" eaLnBrk="0" fontAlgn="base" hangingPunct="0">
              <a:spcBef>
                <a:spcPct val="0"/>
              </a:spcBef>
              <a:spcAft>
                <a:spcPct val="0"/>
              </a:spcAft>
            </a:lvl7pPr>
            <a:lvl8pPr marL="3429000" indent="-228600" defTabSz="608013" eaLnBrk="0" fontAlgn="base" hangingPunct="0">
              <a:spcBef>
                <a:spcPct val="0"/>
              </a:spcBef>
              <a:spcAft>
                <a:spcPct val="0"/>
              </a:spcAft>
            </a:lvl8pPr>
            <a:lvl9pPr marL="3886200" indent="-228600" defTabSz="608013" eaLnBrk="0" fontAlgn="base" hangingPunct="0">
              <a:spcBef>
                <a:spcPct val="0"/>
              </a:spcBef>
              <a:spcAft>
                <a:spcPct val="0"/>
              </a:spcAft>
            </a:lvl9pPr>
          </a:lstStyle>
          <a:p>
            <a:r>
              <a:rPr lang="es-CO" dirty="0" smtClean="0"/>
              <a:t>Las importaciones </a:t>
            </a:r>
            <a:r>
              <a:rPr lang="es-CO" dirty="0"/>
              <a:t>colombianas desde Corea del Sur se han concentrado </a:t>
            </a:r>
            <a:r>
              <a:rPr lang="es-CO" dirty="0" smtClean="0"/>
              <a:t>principalmente en bienes de capital</a:t>
            </a:r>
            <a:endParaRPr lang="es-CO" dirty="0"/>
          </a:p>
        </p:txBody>
      </p:sp>
      <p:cxnSp>
        <p:nvCxnSpPr>
          <p:cNvPr id="27"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73633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11"/>
          <p:cNvSpPr/>
          <p:nvPr/>
        </p:nvSpPr>
        <p:spPr>
          <a:xfrm>
            <a:off x="581068" y="6274807"/>
            <a:ext cx="7724489" cy="526571"/>
          </a:xfrm>
          <a:prstGeom prst="rect">
            <a:avLst/>
          </a:prstGeom>
        </p:spPr>
        <p:txBody>
          <a:bodyPr wrap="square" lIns="64277" tIns="32139" rIns="64277" bIns="32139">
            <a:spAutoFit/>
          </a:bodyPr>
          <a:lstStyle/>
          <a:p>
            <a:pPr defTabSz="914306"/>
            <a:r>
              <a:rPr lang="es-ES" sz="1000" b="1" i="1" dirty="0">
                <a:solidFill>
                  <a:prstClr val="black"/>
                </a:solidFill>
                <a:latin typeface="Calibri" pitchFamily="34" charset="0"/>
                <a:cs typeface="Tahoma"/>
              </a:rPr>
              <a:t>Fuente:</a:t>
            </a:r>
            <a:r>
              <a:rPr lang="es-ES" sz="1000" i="1" dirty="0">
                <a:solidFill>
                  <a:prstClr val="black"/>
                </a:solidFill>
                <a:latin typeface="Calibri" pitchFamily="34" charset="0"/>
                <a:cs typeface="Tahoma"/>
              </a:rPr>
              <a:t>    Ministerio de Comercio, Industria y Turismo - MinCIT</a:t>
            </a:r>
          </a:p>
          <a:p>
            <a:pPr defTabSz="914306"/>
            <a:r>
              <a:rPr lang="es-ES" sz="1000" i="1" dirty="0">
                <a:solidFill>
                  <a:prstClr val="black"/>
                </a:solidFill>
                <a:latin typeface="Calibri" pitchFamily="34" charset="0"/>
                <a:cs typeface="Tahoma"/>
              </a:rPr>
              <a:t>                  Departamento Administrativo Nacional de Estadística - DANE</a:t>
            </a:r>
          </a:p>
          <a:p>
            <a:pPr defTabSz="914306"/>
            <a:r>
              <a:rPr lang="es-ES" sz="1000" i="1" dirty="0">
                <a:solidFill>
                  <a:prstClr val="black"/>
                </a:solidFill>
                <a:latin typeface="Calibri" pitchFamily="34" charset="0"/>
                <a:cs typeface="Tahoma"/>
              </a:rPr>
              <a:t>                  Dirección de Impuestos y Aduanas Nacionales de Colombia - DIAN</a:t>
            </a:r>
          </a:p>
        </p:txBody>
      </p:sp>
      <p:sp>
        <p:nvSpPr>
          <p:cNvPr id="27" name="5 Marcador de texto"/>
          <p:cNvSpPr txBox="1">
            <a:spLocks/>
          </p:cNvSpPr>
          <p:nvPr/>
        </p:nvSpPr>
        <p:spPr>
          <a:xfrm>
            <a:off x="1878704" y="1282338"/>
            <a:ext cx="2907814" cy="1931649"/>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CO" sz="6600" dirty="0">
                <a:solidFill>
                  <a:srgbClr val="616161"/>
                </a:solidFill>
              </a:rPr>
              <a:t>6.766</a:t>
            </a:r>
          </a:p>
          <a:p>
            <a:pPr algn="ctr"/>
            <a:r>
              <a:rPr lang="es-CO" sz="1600" b="0" dirty="0">
                <a:solidFill>
                  <a:srgbClr val="616161"/>
                </a:solidFill>
              </a:rPr>
              <a:t>productos desgravados implicaría la entrada en vigencia del TLC con Corea del Sur</a:t>
            </a:r>
            <a:endParaRPr lang="es-CO" sz="1600" dirty="0">
              <a:solidFill>
                <a:srgbClr val="616161"/>
              </a:solidFill>
            </a:endParaRPr>
          </a:p>
        </p:txBody>
      </p:sp>
      <p:sp>
        <p:nvSpPr>
          <p:cNvPr id="28" name="16 CuadroTexto"/>
          <p:cNvSpPr txBox="1"/>
          <p:nvPr/>
        </p:nvSpPr>
        <p:spPr>
          <a:xfrm>
            <a:off x="1590277" y="4252354"/>
            <a:ext cx="1635493" cy="307773"/>
          </a:xfrm>
          <a:prstGeom prst="rect">
            <a:avLst/>
          </a:prstGeom>
          <a:noFill/>
        </p:spPr>
        <p:txBody>
          <a:bodyPr wrap="square" lIns="91435" tIns="45718" rIns="91435" bIns="45718" rtlCol="0">
            <a:spAutoFit/>
          </a:bodyPr>
          <a:lstStyle/>
          <a:p>
            <a:pPr algn="ctr" defTabSz="914353"/>
            <a:r>
              <a:rPr lang="es-CO" sz="1400" b="1" dirty="0">
                <a:solidFill>
                  <a:prstClr val="black"/>
                </a:solidFill>
                <a:latin typeface="Calibri"/>
                <a:ea typeface="Tahoma" panose="020B0604030504040204" pitchFamily="34" charset="0"/>
                <a:cs typeface="Tahoma" panose="020B0604030504040204" pitchFamily="34" charset="0"/>
              </a:rPr>
              <a:t>Bienes de capital</a:t>
            </a:r>
          </a:p>
        </p:txBody>
      </p:sp>
      <p:pic>
        <p:nvPicPr>
          <p:cNvPr id="29" name="Picture 6" descr="https://encrypted-tbn3.gstatic.com/images?q=tbn:ANd9GcTcgXSnrLh1q9npXr1ZWpT046Q4Bmi7Jgg9nEDB50XJ0QBKfJd6"/>
          <p:cNvPicPr>
            <a:picLocks noChangeAspect="1" noChangeArrowheads="1"/>
          </p:cNvPicPr>
          <p:nvPr/>
        </p:nvPicPr>
        <p:blipFill>
          <a:blip r:embed="rId2" cstate="email">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127929" y="5159987"/>
            <a:ext cx="540000" cy="54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6 Grupo"/>
          <p:cNvGrpSpPr/>
          <p:nvPr/>
        </p:nvGrpSpPr>
        <p:grpSpPr>
          <a:xfrm rot="5400000">
            <a:off x="2921363" y="2863102"/>
            <a:ext cx="844137" cy="1934367"/>
            <a:chOff x="3856630" y="1736904"/>
            <a:chExt cx="1431415" cy="1440000"/>
          </a:xfrm>
        </p:grpSpPr>
        <p:cxnSp>
          <p:nvCxnSpPr>
            <p:cNvPr id="31" name="3 Conector recto"/>
            <p:cNvCxnSpPr/>
            <p:nvPr/>
          </p:nvCxnSpPr>
          <p:spPr>
            <a:xfrm>
              <a:off x="3856630" y="2440962"/>
              <a:ext cx="720000" cy="0"/>
            </a:xfrm>
            <a:prstGeom prst="line">
              <a:avLst/>
            </a:prstGeom>
            <a:noFill/>
            <a:ln w="28575" cap="flat" cmpd="sng" algn="ctr">
              <a:solidFill>
                <a:srgbClr val="4F81BD">
                  <a:shade val="95000"/>
                  <a:satMod val="105000"/>
                </a:srgbClr>
              </a:solidFill>
              <a:prstDash val="solid"/>
            </a:ln>
            <a:effectLst/>
          </p:spPr>
        </p:cxnSp>
        <p:cxnSp>
          <p:nvCxnSpPr>
            <p:cNvPr id="32" name="25 Conector recto"/>
            <p:cNvCxnSpPr/>
            <p:nvPr/>
          </p:nvCxnSpPr>
          <p:spPr>
            <a:xfrm>
              <a:off x="4572807" y="1736904"/>
              <a:ext cx="0" cy="1440000"/>
            </a:xfrm>
            <a:prstGeom prst="line">
              <a:avLst/>
            </a:prstGeom>
            <a:noFill/>
            <a:ln w="28575" cap="flat" cmpd="sng" algn="ctr">
              <a:solidFill>
                <a:srgbClr val="4F81BD">
                  <a:shade val="95000"/>
                  <a:satMod val="105000"/>
                </a:srgbClr>
              </a:solidFill>
              <a:prstDash val="solid"/>
            </a:ln>
            <a:effectLst/>
          </p:spPr>
        </p:cxnSp>
        <p:cxnSp>
          <p:nvCxnSpPr>
            <p:cNvPr id="33" name="26 Conector recto"/>
            <p:cNvCxnSpPr/>
            <p:nvPr/>
          </p:nvCxnSpPr>
          <p:spPr>
            <a:xfrm>
              <a:off x="4568045" y="1750385"/>
              <a:ext cx="720000" cy="0"/>
            </a:xfrm>
            <a:prstGeom prst="line">
              <a:avLst/>
            </a:prstGeom>
            <a:noFill/>
            <a:ln w="28575" cap="flat" cmpd="sng" algn="ctr">
              <a:solidFill>
                <a:srgbClr val="4F81BD">
                  <a:shade val="95000"/>
                  <a:satMod val="105000"/>
                </a:srgbClr>
              </a:solidFill>
              <a:prstDash val="solid"/>
            </a:ln>
            <a:effectLst/>
          </p:spPr>
        </p:cxnSp>
        <p:cxnSp>
          <p:nvCxnSpPr>
            <p:cNvPr id="34" name="27 Conector recto"/>
            <p:cNvCxnSpPr/>
            <p:nvPr/>
          </p:nvCxnSpPr>
          <p:spPr>
            <a:xfrm>
              <a:off x="4568045" y="3162618"/>
              <a:ext cx="720000" cy="0"/>
            </a:xfrm>
            <a:prstGeom prst="line">
              <a:avLst/>
            </a:prstGeom>
            <a:noFill/>
            <a:ln w="28575" cap="flat" cmpd="sng" algn="ctr">
              <a:solidFill>
                <a:srgbClr val="4F81BD">
                  <a:shade val="95000"/>
                  <a:satMod val="105000"/>
                </a:srgbClr>
              </a:solidFill>
              <a:prstDash val="solid"/>
            </a:ln>
            <a:effectLst/>
          </p:spPr>
        </p:cxnSp>
      </p:grpSp>
      <p:sp>
        <p:nvSpPr>
          <p:cNvPr id="35" name="28 CuadroTexto"/>
          <p:cNvSpPr txBox="1"/>
          <p:nvPr/>
        </p:nvSpPr>
        <p:spPr>
          <a:xfrm>
            <a:off x="1399385" y="4499016"/>
            <a:ext cx="2022961" cy="584771"/>
          </a:xfrm>
          <a:prstGeom prst="rect">
            <a:avLst/>
          </a:prstGeom>
          <a:noFill/>
        </p:spPr>
        <p:txBody>
          <a:bodyPr wrap="square" lIns="91435" tIns="45718" rIns="91435" bIns="45718" rtlCol="0">
            <a:spAutoFit/>
          </a:bodyPr>
          <a:lstStyle/>
          <a:p>
            <a:pPr algn="ctr" defTabSz="914353"/>
            <a:r>
              <a:rPr lang="es-CO" sz="1600" dirty="0">
                <a:solidFill>
                  <a:prstClr val="black"/>
                </a:solidFill>
                <a:latin typeface="Calibri"/>
                <a:ea typeface="Tahoma" panose="020B0604030504040204" pitchFamily="34" charset="0"/>
                <a:cs typeface="Tahoma" panose="020B0604030504040204" pitchFamily="34" charset="0"/>
              </a:rPr>
              <a:t>1.660 productos</a:t>
            </a:r>
            <a:r>
              <a:rPr lang="es-CO" sz="1600" i="1" dirty="0">
                <a:solidFill>
                  <a:prstClr val="black"/>
                </a:solidFill>
                <a:latin typeface="Calibri"/>
                <a:ea typeface="Tahoma" panose="020B0604030504040204" pitchFamily="34" charset="0"/>
                <a:cs typeface="Tahoma" panose="020B0604030504040204" pitchFamily="34" charset="0"/>
              </a:rPr>
              <a:t> (24,5%)</a:t>
            </a:r>
          </a:p>
        </p:txBody>
      </p:sp>
      <p:sp>
        <p:nvSpPr>
          <p:cNvPr id="36" name="29 CuadroTexto"/>
          <p:cNvSpPr txBox="1"/>
          <p:nvPr/>
        </p:nvSpPr>
        <p:spPr>
          <a:xfrm>
            <a:off x="3533408" y="4252366"/>
            <a:ext cx="1554418" cy="307773"/>
          </a:xfrm>
          <a:prstGeom prst="rect">
            <a:avLst/>
          </a:prstGeom>
          <a:noFill/>
        </p:spPr>
        <p:txBody>
          <a:bodyPr wrap="square" lIns="91435" tIns="45718" rIns="91435" bIns="45718" rtlCol="0">
            <a:spAutoFit/>
          </a:bodyPr>
          <a:lstStyle/>
          <a:p>
            <a:pPr algn="ctr" defTabSz="914353"/>
            <a:r>
              <a:rPr lang="es-CO" sz="1400" b="1" dirty="0">
                <a:solidFill>
                  <a:prstClr val="black"/>
                </a:solidFill>
                <a:latin typeface="Calibri"/>
                <a:ea typeface="Tahoma" panose="020B0604030504040204" pitchFamily="34" charset="0"/>
                <a:cs typeface="Tahoma" panose="020B0604030504040204" pitchFamily="34" charset="0"/>
              </a:rPr>
              <a:t>Materias primas</a:t>
            </a:r>
          </a:p>
        </p:txBody>
      </p:sp>
      <p:sp>
        <p:nvSpPr>
          <p:cNvPr id="37" name="31 CuadroTexto"/>
          <p:cNvSpPr txBox="1"/>
          <p:nvPr/>
        </p:nvSpPr>
        <p:spPr>
          <a:xfrm>
            <a:off x="3272487" y="4524623"/>
            <a:ext cx="2022961" cy="584771"/>
          </a:xfrm>
          <a:prstGeom prst="rect">
            <a:avLst/>
          </a:prstGeom>
          <a:noFill/>
        </p:spPr>
        <p:txBody>
          <a:bodyPr wrap="square" lIns="91435" tIns="45718" rIns="91435" bIns="45718" rtlCol="0">
            <a:spAutoFit/>
          </a:bodyPr>
          <a:lstStyle/>
          <a:p>
            <a:pPr algn="ctr" defTabSz="914353"/>
            <a:r>
              <a:rPr lang="es-CO" sz="1600" dirty="0">
                <a:solidFill>
                  <a:prstClr val="black"/>
                </a:solidFill>
                <a:latin typeface="Calibri"/>
                <a:ea typeface="Tahoma" panose="020B0604030504040204" pitchFamily="34" charset="0"/>
                <a:cs typeface="Tahoma" panose="020B0604030504040204" pitchFamily="34" charset="0"/>
              </a:rPr>
              <a:t>3.442 productos</a:t>
            </a:r>
            <a:r>
              <a:rPr lang="es-CO" sz="1600" i="1" dirty="0">
                <a:solidFill>
                  <a:prstClr val="black"/>
                </a:solidFill>
                <a:latin typeface="Calibri"/>
                <a:ea typeface="Tahoma" panose="020B0604030504040204" pitchFamily="34" charset="0"/>
                <a:cs typeface="Tahoma" panose="020B0604030504040204" pitchFamily="34" charset="0"/>
              </a:rPr>
              <a:t> (50,9%)</a:t>
            </a:r>
          </a:p>
        </p:txBody>
      </p:sp>
      <p:pic>
        <p:nvPicPr>
          <p:cNvPr id="38" name="Picture 8" descr="http://thumb15.shutterstock.com/photos/thumb_large/169/169,1222147729,2.jpg"/>
          <p:cNvPicPr>
            <a:picLocks noChangeAspect="1" noChangeArrowheads="1"/>
          </p:cNvPicPr>
          <p:nvPr/>
        </p:nvPicPr>
        <p:blipFill rotWithShape="1">
          <a:blip r:embed="rId3" cstate="email">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a:ext>
            </a:extLst>
          </a:blip>
          <a:srcRect/>
          <a:stretch/>
        </p:blipFill>
        <p:spPr bwMode="auto">
          <a:xfrm>
            <a:off x="3942052" y="5181838"/>
            <a:ext cx="673367" cy="54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34 Gráfico"/>
          <p:cNvGraphicFramePr/>
          <p:nvPr>
            <p:extLst/>
          </p:nvPr>
        </p:nvGraphicFramePr>
        <p:xfrm>
          <a:off x="6260073" y="2127186"/>
          <a:ext cx="4872111" cy="3540231"/>
        </p:xfrm>
        <a:graphic>
          <a:graphicData uri="http://schemas.openxmlformats.org/drawingml/2006/chart">
            <c:chart xmlns:c="http://schemas.openxmlformats.org/drawingml/2006/chart" xmlns:r="http://schemas.openxmlformats.org/officeDocument/2006/relationships" r:id="rId4"/>
          </a:graphicData>
        </a:graphic>
      </p:graphicFrame>
      <p:sp>
        <p:nvSpPr>
          <p:cNvPr id="40" name="20 CuadroTexto"/>
          <p:cNvSpPr txBox="1"/>
          <p:nvPr/>
        </p:nvSpPr>
        <p:spPr>
          <a:xfrm>
            <a:off x="6560882" y="5109058"/>
            <a:ext cx="2110889" cy="600160"/>
          </a:xfrm>
          <a:prstGeom prst="rect">
            <a:avLst/>
          </a:prstGeom>
          <a:noFill/>
          <a:ln>
            <a:solidFill>
              <a:sysClr val="windowText" lastClr="000000"/>
            </a:solidFill>
          </a:ln>
        </p:spPr>
        <p:txBody>
          <a:bodyPr wrap="square" lIns="91435" tIns="45718" rIns="91435" bIns="45718" rtlCol="0">
            <a:spAutoFit/>
          </a:bodyPr>
          <a:lstStyle/>
          <a:p>
            <a:pPr marL="0" marR="0" lvl="0" indent="0" algn="ctr" defTabSz="914353" eaLnBrk="1" fontAlgn="auto" latinLnBrk="0" hangingPunct="1">
              <a:lnSpc>
                <a:spcPct val="100000"/>
              </a:lnSpc>
              <a:spcBef>
                <a:spcPts val="0"/>
              </a:spcBef>
              <a:spcAft>
                <a:spcPts val="0"/>
              </a:spcAft>
              <a:buClrTx/>
              <a:buSzTx/>
              <a:buFontTx/>
              <a:buNone/>
              <a:tabLst/>
              <a:defRPr/>
            </a:pPr>
            <a:r>
              <a:rPr kumimoji="0" lang="es-CO" sz="1100" b="0" i="1" u="none" strike="noStrike" kern="0" cap="none" spc="0" normalizeH="0" baseline="0" noProof="0" dirty="0" smtClean="0">
                <a:ln>
                  <a:noFill/>
                </a:ln>
                <a:solidFill>
                  <a:prstClr val="black"/>
                </a:solidFill>
                <a:effectLst/>
                <a:uLnTx/>
                <a:uFillTx/>
                <a:latin typeface="Calibri"/>
                <a:ea typeface="Tahoma" panose="020B0604030504040204" pitchFamily="34" charset="0"/>
                <a:cs typeface="Tahoma" panose="020B0604030504040204" pitchFamily="34" charset="0"/>
              </a:rPr>
              <a:t>Importaciones totales productos desgravados, 2015</a:t>
            </a:r>
          </a:p>
          <a:p>
            <a:pPr marL="0" marR="0" lvl="0" indent="0" algn="ctr" defTabSz="914353" eaLnBrk="1" fontAlgn="auto" latinLnBrk="0" hangingPunct="1">
              <a:lnSpc>
                <a:spcPct val="100000"/>
              </a:lnSpc>
              <a:spcBef>
                <a:spcPts val="0"/>
              </a:spcBef>
              <a:spcAft>
                <a:spcPts val="0"/>
              </a:spcAft>
              <a:buClrTx/>
              <a:buSzTx/>
              <a:buFontTx/>
              <a:buNone/>
              <a:tabLst/>
              <a:defRPr/>
            </a:pPr>
            <a:r>
              <a:rPr kumimoji="0" lang="es-CO" sz="1100" b="0" i="1" u="none" strike="noStrike" kern="0" cap="none" spc="0" normalizeH="0" baseline="0" noProof="0" dirty="0" smtClean="0">
                <a:ln>
                  <a:noFill/>
                </a:ln>
                <a:solidFill>
                  <a:prstClr val="black"/>
                </a:solidFill>
                <a:effectLst/>
                <a:uLnTx/>
                <a:uFillTx/>
                <a:latin typeface="Calibri"/>
                <a:ea typeface="Tahoma" panose="020B0604030504040204" pitchFamily="34" charset="0"/>
                <a:cs typeface="Tahoma" panose="020B0604030504040204" pitchFamily="34" charset="0"/>
              </a:rPr>
              <a:t>US$783,66 millones CIF</a:t>
            </a:r>
            <a:endParaRPr kumimoji="0" lang="es-CO" sz="1100" b="0" i="1" u="none" strike="noStrike" kern="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endParaRPr>
          </a:p>
        </p:txBody>
      </p:sp>
      <p:sp>
        <p:nvSpPr>
          <p:cNvPr id="41" name="5 Marcador de texto"/>
          <p:cNvSpPr txBox="1">
            <a:spLocks/>
          </p:cNvSpPr>
          <p:nvPr/>
        </p:nvSpPr>
        <p:spPr>
          <a:xfrm>
            <a:off x="5274757" y="1394817"/>
            <a:ext cx="6061600" cy="740780"/>
          </a:xfrm>
          <a:prstGeom prst="rect">
            <a:avLst/>
          </a:prstGeom>
        </p:spPr>
        <p:txBody>
          <a:bodyPr lIns="91430" tIns="45716" rIns="91430" bIns="45716"/>
          <a:lstStyle>
            <a:lvl1pPr marL="0" indent="0" algn="l" defTabSz="914400" rtl="0" eaLnBrk="1" latinLnBrk="0" hangingPunct="1">
              <a:spcBef>
                <a:spcPct val="20000"/>
              </a:spcBef>
              <a:buFont typeface="Arial" panose="020B0604020202020204" pitchFamily="34" charset="0"/>
              <a:buNone/>
              <a:defRPr lang="es-ES" sz="3200" b="1" kern="1200" dirty="0" smtClean="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CO" sz="1600" dirty="0">
                <a:solidFill>
                  <a:srgbClr val="616161"/>
                </a:solidFill>
              </a:rPr>
              <a:t>Importaciones colombianas de productos desgravados desde Corea del Sur por subsector, 2015 </a:t>
            </a:r>
          </a:p>
          <a:p>
            <a:pPr algn="ctr"/>
            <a:r>
              <a:rPr lang="es-CO" sz="1600" dirty="0">
                <a:solidFill>
                  <a:srgbClr val="616161"/>
                </a:solidFill>
              </a:rPr>
              <a:t>(distribución del valor de las importaciones)</a:t>
            </a:r>
          </a:p>
        </p:txBody>
      </p:sp>
      <p:sp>
        <p:nvSpPr>
          <p:cNvPr id="42" name="7 CuadroTexto"/>
          <p:cNvSpPr txBox="1"/>
          <p:nvPr/>
        </p:nvSpPr>
        <p:spPr>
          <a:xfrm>
            <a:off x="105213" y="91106"/>
            <a:ext cx="1188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defTabSz="608013" eaLnBrk="1" hangingPunct="1">
              <a:defRPr sz="2200" b="1">
                <a:solidFill>
                  <a:srgbClr val="616161"/>
                </a:solidFill>
              </a:defRPr>
            </a:lvl1pPr>
            <a:lvl2pPr marL="742950" indent="-285750" defTabSz="608013"/>
            <a:lvl3pPr marL="1143000" indent="-228600" defTabSz="608013"/>
            <a:lvl4pPr marL="1600200" indent="-228600" defTabSz="608013"/>
            <a:lvl5pPr marL="2057400" indent="-228600" defTabSz="608013"/>
            <a:lvl6pPr marL="2514600" indent="-228600" defTabSz="608013" eaLnBrk="0" fontAlgn="base" hangingPunct="0">
              <a:spcBef>
                <a:spcPct val="0"/>
              </a:spcBef>
              <a:spcAft>
                <a:spcPct val="0"/>
              </a:spcAft>
            </a:lvl6pPr>
            <a:lvl7pPr marL="2971800" indent="-228600" defTabSz="608013" eaLnBrk="0" fontAlgn="base" hangingPunct="0">
              <a:spcBef>
                <a:spcPct val="0"/>
              </a:spcBef>
              <a:spcAft>
                <a:spcPct val="0"/>
              </a:spcAft>
            </a:lvl7pPr>
            <a:lvl8pPr marL="3429000" indent="-228600" defTabSz="608013" eaLnBrk="0" fontAlgn="base" hangingPunct="0">
              <a:spcBef>
                <a:spcPct val="0"/>
              </a:spcBef>
              <a:spcAft>
                <a:spcPct val="0"/>
              </a:spcAft>
            </a:lvl8pPr>
            <a:lvl9pPr marL="3886200" indent="-228600" defTabSz="608013" eaLnBrk="0" fontAlgn="base" hangingPunct="0">
              <a:spcBef>
                <a:spcPct val="0"/>
              </a:spcBef>
              <a:spcAft>
                <a:spcPct val="0"/>
              </a:spcAft>
            </a:lvl9pPr>
          </a:lstStyle>
          <a:p>
            <a:r>
              <a:rPr lang="es-CO" dirty="0"/>
              <a:t>67,8% de las importaciones colombianas desde Corea del Sur en 2015, fueron de productos a desgravar (US$783,66 millones CIF)</a:t>
            </a:r>
          </a:p>
        </p:txBody>
      </p:sp>
      <p:cxnSp>
        <p:nvCxnSpPr>
          <p:cNvPr id="19"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9446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688"/>
            <a:ext cx="12192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3 Rectángulo"/>
          <p:cNvSpPr/>
          <p:nvPr/>
        </p:nvSpPr>
        <p:spPr>
          <a:xfrm>
            <a:off x="0" y="0"/>
            <a:ext cx="12192000" cy="6858000"/>
          </a:xfrm>
          <a:prstGeom prst="rect">
            <a:avLst/>
          </a:prstGeom>
          <a:solidFill>
            <a:srgbClr val="0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defTabSz="914261" eaLnBrk="1" fontAlgn="auto" hangingPunct="1">
              <a:spcBef>
                <a:spcPts val="0"/>
              </a:spcBef>
              <a:spcAft>
                <a:spcPts val="0"/>
              </a:spcAft>
              <a:defRPr/>
            </a:pPr>
            <a:endParaRPr lang="es-CO" sz="1828" dirty="0">
              <a:solidFill>
                <a:prstClr val="white"/>
              </a:solidFill>
              <a:sym typeface="Gill Sans Light" charset="0"/>
            </a:endParaRPr>
          </a:p>
        </p:txBody>
      </p:sp>
      <p:sp>
        <p:nvSpPr>
          <p:cNvPr id="6" name="Marcador de texto 1"/>
          <p:cNvSpPr>
            <a:spLocks noGrp="1"/>
          </p:cNvSpPr>
          <p:nvPr/>
        </p:nvSpPr>
        <p:spPr>
          <a:xfrm>
            <a:off x="3587750" y="2805113"/>
            <a:ext cx="5351463" cy="904875"/>
          </a:xfrm>
          <a:prstGeom prst="rect">
            <a:avLst/>
          </a:prstGeom>
          <a:ln w="38100" cmpd="sng">
            <a:solidFill>
              <a:srgbClr val="FFFFFF"/>
            </a:solidFill>
          </a:ln>
        </p:spPr>
        <p:txBody>
          <a:bodyPr lIns="121915" tIns="60957" rIns="121915" bIns="60957"/>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s-CO" sz="5333" b="1" dirty="0" smtClean="0">
                <a:solidFill>
                  <a:prstClr val="white"/>
                </a:solidFill>
                <a:cs typeface="Century Gothic"/>
              </a:rPr>
              <a:t>Turismo</a:t>
            </a:r>
            <a:endParaRPr lang="es-CO" sz="5333" b="1" dirty="0">
              <a:solidFill>
                <a:prstClr val="white"/>
              </a:solidFill>
              <a:cs typeface="Century Gothic"/>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Imagen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p:nvPr/>
        </p:nvSpPr>
        <p:spPr>
          <a:xfrm>
            <a:off x="0" y="0"/>
            <a:ext cx="12192000" cy="6858000"/>
          </a:xfrm>
          <a:prstGeom prst="rect">
            <a:avLst/>
          </a:prstGeom>
          <a:solidFill>
            <a:srgbClr val="333F50">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331" eaLnBrk="1" hangingPunct="1">
              <a:defRPr/>
            </a:pPr>
            <a:endParaRPr lang="en-US" sz="2400" dirty="0">
              <a:solidFill>
                <a:prstClr val="white"/>
              </a:solidFill>
            </a:endParaRPr>
          </a:p>
        </p:txBody>
      </p:sp>
      <p:sp>
        <p:nvSpPr>
          <p:cNvPr id="4" name="6 CuadroTexto"/>
          <p:cNvSpPr txBox="1"/>
          <p:nvPr/>
        </p:nvSpPr>
        <p:spPr>
          <a:xfrm>
            <a:off x="79375" y="1165225"/>
            <a:ext cx="6623050" cy="5570538"/>
          </a:xfrm>
          <a:prstGeom prst="rect">
            <a:avLst/>
          </a:prstGeom>
          <a:noFill/>
        </p:spPr>
        <p:txBody>
          <a:bodyPr>
            <a:spAutoFit/>
          </a:bodyPr>
          <a:lstStyle/>
          <a:p>
            <a:pPr marL="342900" indent="-342900" algn="just" eaLnBrk="1" hangingPunct="1">
              <a:buFont typeface="Arial" panose="020B0604020202020204" pitchFamily="34" charset="0"/>
              <a:buChar char="•"/>
              <a:defRPr/>
            </a:pPr>
            <a:r>
              <a:rPr lang="es-CO" sz="2000" b="1" dirty="0">
                <a:solidFill>
                  <a:schemeClr val="bg1"/>
                </a:solidFill>
                <a:ea typeface="ＭＳ Ｐゴシック" charset="-128"/>
              </a:rPr>
              <a:t>Buscan destinos que les brinden experiencias relacionadas con la cultura y la naturaleza. </a:t>
            </a:r>
          </a:p>
          <a:p>
            <a:pPr marL="342900" indent="-342900" algn="just" eaLnBrk="1" hangingPunct="1">
              <a:buFont typeface="Arial" panose="020B0604020202020204" pitchFamily="34" charset="0"/>
              <a:buChar char="•"/>
              <a:defRPr/>
            </a:pPr>
            <a:endParaRPr lang="es-CO" sz="2000" b="1" dirty="0">
              <a:solidFill>
                <a:schemeClr val="bg1"/>
              </a:solidFill>
              <a:ea typeface="ＭＳ Ｐゴシック" charset="-128"/>
            </a:endParaRPr>
          </a:p>
          <a:p>
            <a:pPr marL="800100" lvl="1" indent="-342900" algn="just" eaLnBrk="1" hangingPunct="1">
              <a:buFont typeface="Arial" panose="020B0604020202020204" pitchFamily="34" charset="0"/>
              <a:buChar char="•"/>
              <a:defRPr/>
            </a:pPr>
            <a:r>
              <a:rPr lang="es-CO" sz="1600" b="1" dirty="0">
                <a:solidFill>
                  <a:schemeClr val="bg1"/>
                </a:solidFill>
                <a:ea typeface="ＭＳ Ｐゴシック" charset="-128"/>
              </a:rPr>
              <a:t>Cultura: </a:t>
            </a:r>
            <a:r>
              <a:rPr lang="es-CO" sz="1600" dirty="0">
                <a:solidFill>
                  <a:schemeClr val="bg1"/>
                </a:solidFill>
                <a:ea typeface="ＭＳ Ｐゴシック" charset="-128"/>
              </a:rPr>
              <a:t>actividades participativas que les permita interactuar y aprender de la gente, las costumbres y la gastronomía local. Conocer los platos típicos del lugar que visitan es uno de sus principales intereses; la comida ocupa un espacio importante en su tradición, puesto que en </a:t>
            </a:r>
            <a:r>
              <a:rPr lang="es-CO" sz="1600" dirty="0" err="1">
                <a:solidFill>
                  <a:schemeClr val="bg1"/>
                </a:solidFill>
                <a:ea typeface="ＭＳ Ｐゴシック" charset="-128"/>
              </a:rPr>
              <a:t>Surcorea</a:t>
            </a:r>
            <a:r>
              <a:rPr lang="es-CO" sz="1600" dirty="0">
                <a:solidFill>
                  <a:schemeClr val="bg1"/>
                </a:solidFill>
                <a:ea typeface="ＭＳ Ｐゴシック" charset="-128"/>
              </a:rPr>
              <a:t>  se considera que es la mejor medicina. </a:t>
            </a:r>
            <a:endParaRPr lang="es-CO" sz="2000" dirty="0">
              <a:latin typeface="Calibri Light" panose="020F0302020204030204" pitchFamily="34" charset="0"/>
            </a:endParaRPr>
          </a:p>
          <a:p>
            <a:pPr marL="800100" lvl="1" indent="-342900" algn="just" eaLnBrk="1" hangingPunct="1">
              <a:buFont typeface="Arial" panose="020B0604020202020204" pitchFamily="34" charset="0"/>
              <a:buChar char="•"/>
              <a:defRPr/>
            </a:pPr>
            <a:endParaRPr lang="es-CO" sz="1600" dirty="0">
              <a:solidFill>
                <a:schemeClr val="bg1"/>
              </a:solidFill>
              <a:ea typeface="ＭＳ Ｐゴシック" charset="-128"/>
            </a:endParaRPr>
          </a:p>
          <a:p>
            <a:pPr marL="800100" lvl="1" indent="-342900" algn="just" eaLnBrk="1" hangingPunct="1">
              <a:buFont typeface="Arial" panose="020B0604020202020204" pitchFamily="34" charset="0"/>
              <a:buChar char="•"/>
              <a:defRPr/>
            </a:pPr>
            <a:endParaRPr lang="es-CO" sz="1600" dirty="0">
              <a:solidFill>
                <a:schemeClr val="bg1"/>
              </a:solidFill>
              <a:ea typeface="ＭＳ Ｐゴシック" charset="-128"/>
            </a:endParaRPr>
          </a:p>
          <a:p>
            <a:pPr marL="800100" lvl="1" indent="-342900" algn="just" eaLnBrk="1" hangingPunct="1">
              <a:buFont typeface="Arial" panose="020B0604020202020204" pitchFamily="34" charset="0"/>
              <a:buChar char="•"/>
              <a:defRPr/>
            </a:pPr>
            <a:r>
              <a:rPr lang="es-CO" sz="1600" b="1" dirty="0">
                <a:solidFill>
                  <a:schemeClr val="bg1"/>
                </a:solidFill>
                <a:ea typeface="ＭＳ Ｐゴシック" charset="-128"/>
              </a:rPr>
              <a:t>Naturaleza: </a:t>
            </a:r>
            <a:r>
              <a:rPr lang="es-CO" sz="1600" dirty="0">
                <a:solidFill>
                  <a:schemeClr val="bg1"/>
                </a:solidFill>
                <a:ea typeface="ＭＳ Ｐゴシック" charset="-128"/>
              </a:rPr>
              <a:t>es considerada una alternativa para el descanso y la relajación.</a:t>
            </a:r>
          </a:p>
          <a:p>
            <a:pPr marL="800100" lvl="1" indent="-342900" algn="just" eaLnBrk="1" hangingPunct="1">
              <a:buFont typeface="Arial" panose="020B0604020202020204" pitchFamily="34" charset="0"/>
              <a:buChar char="•"/>
              <a:defRPr/>
            </a:pPr>
            <a:endParaRPr lang="es-CO" sz="1600" b="1" dirty="0">
              <a:solidFill>
                <a:schemeClr val="bg1"/>
              </a:solidFill>
              <a:ea typeface="ＭＳ Ｐゴシック" charset="-128"/>
            </a:endParaRPr>
          </a:p>
          <a:p>
            <a:pPr marL="342900" lvl="1" indent="-342900" algn="just" eaLnBrk="1" hangingPunct="1">
              <a:buFont typeface="Arial" panose="020B0604020202020204" pitchFamily="34" charset="0"/>
              <a:buChar char="•"/>
              <a:defRPr/>
            </a:pPr>
            <a:r>
              <a:rPr lang="es-CO" sz="2000" b="1" dirty="0">
                <a:solidFill>
                  <a:schemeClr val="bg1"/>
                </a:solidFill>
                <a:ea typeface="ＭＳ Ｐゴシック" charset="-128"/>
              </a:rPr>
              <a:t>Otras motivaciones de viaje identificadas son las compras, el golf, las convenciones, los lugares con sol y playa y la diversión nocturna. </a:t>
            </a:r>
          </a:p>
          <a:p>
            <a:pPr lvl="1" algn="just" eaLnBrk="1" hangingPunct="1">
              <a:defRPr/>
            </a:pPr>
            <a:endParaRPr lang="es-CO" sz="2000" b="1" dirty="0">
              <a:solidFill>
                <a:schemeClr val="bg1"/>
              </a:solidFill>
              <a:ea typeface="ＭＳ Ｐゴシック" charset="-128"/>
            </a:endParaRPr>
          </a:p>
          <a:p>
            <a:pPr algn="just" eaLnBrk="1" hangingPunct="1">
              <a:defRPr/>
            </a:pPr>
            <a:endParaRPr lang="es-CO" sz="2000" dirty="0">
              <a:solidFill>
                <a:schemeClr val="bg1"/>
              </a:solidFill>
              <a:ea typeface="ＭＳ Ｐゴシック" charset="-128"/>
            </a:endParaRPr>
          </a:p>
          <a:p>
            <a:pPr algn="just" eaLnBrk="1" hangingPunct="1">
              <a:defRPr/>
            </a:pPr>
            <a:endParaRPr lang="es-CO" sz="2000" dirty="0">
              <a:solidFill>
                <a:schemeClr val="bg1"/>
              </a:solidFill>
              <a:ea typeface="ＭＳ Ｐゴシック" charset="-128"/>
            </a:endParaRPr>
          </a:p>
        </p:txBody>
      </p:sp>
      <p:sp>
        <p:nvSpPr>
          <p:cNvPr id="74757" name="2 Rectángulo"/>
          <p:cNvSpPr>
            <a:spLocks noChangeArrowheads="1"/>
          </p:cNvSpPr>
          <p:nvPr/>
        </p:nvSpPr>
        <p:spPr bwMode="auto">
          <a:xfrm>
            <a:off x="692150" y="241300"/>
            <a:ext cx="1129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ctr" eaLnBrk="1" hangingPunct="1"/>
            <a:r>
              <a:rPr lang="es-CO" altLang="es-ES" sz="2800" b="1">
                <a:solidFill>
                  <a:schemeClr val="bg1"/>
                </a:solidFill>
              </a:rPr>
              <a:t>Corea del Sur, </a:t>
            </a:r>
            <a:r>
              <a:rPr lang="es-CO" altLang="es-ES" sz="2800">
                <a:solidFill>
                  <a:schemeClr val="bg1"/>
                </a:solidFill>
              </a:rPr>
              <a:t>un mercado en crecimiento para el turismo</a:t>
            </a:r>
          </a:p>
        </p:txBody>
      </p:sp>
      <p:sp>
        <p:nvSpPr>
          <p:cNvPr id="2" name="Rectángulo 1"/>
          <p:cNvSpPr/>
          <p:nvPr/>
        </p:nvSpPr>
        <p:spPr>
          <a:xfrm>
            <a:off x="7240588" y="2328863"/>
            <a:ext cx="4951412" cy="2579687"/>
          </a:xfrm>
          <a:prstGeom prst="rect">
            <a:avLst/>
          </a:prstGeom>
          <a:solidFill>
            <a:schemeClr val="bg1">
              <a:lumMod val="95000"/>
              <a:alpha val="48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CO"/>
          </a:p>
        </p:txBody>
      </p:sp>
      <p:sp>
        <p:nvSpPr>
          <p:cNvPr id="74759" name="6 CuadroTexto"/>
          <p:cNvSpPr txBox="1">
            <a:spLocks noChangeArrowheads="1"/>
          </p:cNvSpPr>
          <p:nvPr/>
        </p:nvSpPr>
        <p:spPr bwMode="auto">
          <a:xfrm>
            <a:off x="7450138" y="2359025"/>
            <a:ext cx="45402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endParaRPr lang="es-CO" altLang="es-ES" sz="2000">
              <a:solidFill>
                <a:schemeClr val="bg1"/>
              </a:solidFill>
            </a:endParaRPr>
          </a:p>
          <a:p>
            <a:pPr algn="just" eaLnBrk="1" hangingPunct="1"/>
            <a:r>
              <a:rPr lang="es-CO" altLang="es-ES" sz="2000">
                <a:solidFill>
                  <a:schemeClr val="bg1"/>
                </a:solidFill>
              </a:rPr>
              <a:t>ProColombia promociona la oferta turística colombiana en Corea del Sur. </a:t>
            </a:r>
            <a:r>
              <a:rPr lang="es-CO" altLang="es-ES" sz="2000" b="1">
                <a:solidFill>
                  <a:schemeClr val="bg1"/>
                </a:solidFill>
              </a:rPr>
              <a:t>Planes de agroturismo y gastronomía, especialmente en destinos patrimoniales y ciudades capitales.</a:t>
            </a:r>
            <a:endParaRPr lang="es-CO" altLang="es-ES" sz="200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Imagen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p:nvPr/>
        </p:nvSpPr>
        <p:spPr>
          <a:xfrm>
            <a:off x="0" y="0"/>
            <a:ext cx="12192000" cy="6870700"/>
          </a:xfrm>
          <a:prstGeom prst="rect">
            <a:avLst/>
          </a:prstGeom>
          <a:solidFill>
            <a:srgbClr val="333F50">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331" eaLnBrk="1" hangingPunct="1">
              <a:defRPr/>
            </a:pPr>
            <a:endParaRPr lang="en-US" sz="2400">
              <a:solidFill>
                <a:prstClr val="white"/>
              </a:solidFill>
            </a:endParaRPr>
          </a:p>
        </p:txBody>
      </p:sp>
      <p:sp>
        <p:nvSpPr>
          <p:cNvPr id="75780" name="6 Rectángulo"/>
          <p:cNvSpPr>
            <a:spLocks noChangeArrowheads="1"/>
          </p:cNvSpPr>
          <p:nvPr/>
        </p:nvSpPr>
        <p:spPr bwMode="auto">
          <a:xfrm>
            <a:off x="533400" y="230188"/>
            <a:ext cx="1129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ctr" eaLnBrk="1" hangingPunct="1"/>
            <a:r>
              <a:rPr lang="es-CO" altLang="es-ES" sz="2800" b="1">
                <a:solidFill>
                  <a:schemeClr val="bg1"/>
                </a:solidFill>
              </a:rPr>
              <a:t>Cinco datos sobre el perfil del turista surcoreano</a:t>
            </a:r>
            <a:endParaRPr lang="es-CO" altLang="es-ES" sz="2800">
              <a:solidFill>
                <a:schemeClr val="bg1"/>
              </a:solidFill>
            </a:endParaRPr>
          </a:p>
        </p:txBody>
      </p:sp>
      <p:graphicFrame>
        <p:nvGraphicFramePr>
          <p:cNvPr id="5" name="4 Diagrama"/>
          <p:cNvGraphicFramePr/>
          <p:nvPr/>
        </p:nvGraphicFramePr>
        <p:xfrm>
          <a:off x="362607" y="1037395"/>
          <a:ext cx="11467651" cy="2683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0" name="9 Conector recto de flecha"/>
          <p:cNvCxnSpPr/>
          <p:nvPr/>
        </p:nvCxnSpPr>
        <p:spPr>
          <a:xfrm flipH="1">
            <a:off x="1717675" y="3673475"/>
            <a:ext cx="0" cy="850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5783" name="10 CuadroTexto"/>
          <p:cNvSpPr txBox="1">
            <a:spLocks noChangeArrowheads="1"/>
          </p:cNvSpPr>
          <p:nvPr/>
        </p:nvSpPr>
        <p:spPr bwMode="auto">
          <a:xfrm>
            <a:off x="533400" y="4570413"/>
            <a:ext cx="23415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r>
              <a:rPr lang="es-CO" altLang="es-ES" sz="1600" dirty="0">
                <a:solidFill>
                  <a:schemeClr val="bg1"/>
                </a:solidFill>
              </a:rPr>
              <a:t>Su tiempo disponible para viajar suele  ser a final de año, en el año nuevo lunar y a mediados del otoño </a:t>
            </a:r>
            <a:r>
              <a:rPr lang="es-CO" altLang="es-ES" sz="1600" dirty="0" smtClean="0">
                <a:solidFill>
                  <a:schemeClr val="bg1"/>
                </a:solidFill>
              </a:rPr>
              <a:t>(agosto)</a:t>
            </a:r>
            <a:endParaRPr lang="es-CO" altLang="es-ES" sz="1600" dirty="0">
              <a:solidFill>
                <a:schemeClr val="bg1"/>
              </a:solidFill>
            </a:endParaRPr>
          </a:p>
        </p:txBody>
      </p:sp>
      <p:cxnSp>
        <p:nvCxnSpPr>
          <p:cNvPr id="13" name="12 Conector recto de flecha"/>
          <p:cNvCxnSpPr/>
          <p:nvPr/>
        </p:nvCxnSpPr>
        <p:spPr>
          <a:xfrm flipH="1">
            <a:off x="3938588" y="3724275"/>
            <a:ext cx="0" cy="850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5785" name="13 CuadroTexto"/>
          <p:cNvSpPr txBox="1">
            <a:spLocks noChangeArrowheads="1"/>
          </p:cNvSpPr>
          <p:nvPr/>
        </p:nvSpPr>
        <p:spPr bwMode="auto">
          <a:xfrm>
            <a:off x="3052763" y="4648200"/>
            <a:ext cx="17716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ES" sz="1600">
                <a:solidFill>
                  <a:schemeClr val="bg1"/>
                </a:solidFill>
              </a:rPr>
              <a:t>Viajan generalmente por motivos de ocio, en periodos vacacionales. </a:t>
            </a:r>
          </a:p>
        </p:txBody>
      </p:sp>
      <p:sp>
        <p:nvSpPr>
          <p:cNvPr id="75786" name="14 CuadroTexto"/>
          <p:cNvSpPr txBox="1">
            <a:spLocks noChangeArrowheads="1"/>
          </p:cNvSpPr>
          <p:nvPr/>
        </p:nvSpPr>
        <p:spPr bwMode="auto">
          <a:xfrm>
            <a:off x="4968875" y="4648200"/>
            <a:ext cx="22542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r>
              <a:rPr lang="es-CO" altLang="es-ES" sz="1600">
                <a:solidFill>
                  <a:schemeClr val="bg1"/>
                </a:solidFill>
              </a:rPr>
              <a:t>En destinos asiáticos y norteamericanos,  suelen hospedarse en categoría media-alta; en Europa, medio-bajo. </a:t>
            </a:r>
          </a:p>
        </p:txBody>
      </p:sp>
      <p:sp>
        <p:nvSpPr>
          <p:cNvPr id="75787" name="15 CuadroTexto"/>
          <p:cNvSpPr txBox="1">
            <a:spLocks noChangeArrowheads="1"/>
          </p:cNvSpPr>
          <p:nvPr/>
        </p:nvSpPr>
        <p:spPr bwMode="auto">
          <a:xfrm>
            <a:off x="7419975" y="4648200"/>
            <a:ext cx="2133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r>
              <a:rPr lang="es-CO" altLang="es-ES" sz="1600">
                <a:solidFill>
                  <a:schemeClr val="bg1"/>
                </a:solidFill>
              </a:rPr>
              <a:t>Se ha denominado a Corea del Sur como destino hipertecnológico, usuarios activos de redes sociales y dispositivos móviles. </a:t>
            </a:r>
          </a:p>
        </p:txBody>
      </p:sp>
      <p:sp>
        <p:nvSpPr>
          <p:cNvPr id="75788" name="16 CuadroTexto"/>
          <p:cNvSpPr txBox="1">
            <a:spLocks noChangeArrowheads="1"/>
          </p:cNvSpPr>
          <p:nvPr/>
        </p:nvSpPr>
        <p:spPr bwMode="auto">
          <a:xfrm>
            <a:off x="9686925" y="4648200"/>
            <a:ext cx="21177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r>
              <a:rPr lang="es-CO" altLang="es-ES" sz="1600">
                <a:solidFill>
                  <a:schemeClr val="bg1"/>
                </a:solidFill>
              </a:rPr>
              <a:t>El surcoreano se deja influenciar fácilmente por artistas y programas de televisión. </a:t>
            </a:r>
          </a:p>
        </p:txBody>
      </p:sp>
      <p:cxnSp>
        <p:nvCxnSpPr>
          <p:cNvPr id="18" name="17 Conector recto de flecha"/>
          <p:cNvCxnSpPr/>
          <p:nvPr/>
        </p:nvCxnSpPr>
        <p:spPr>
          <a:xfrm flipH="1">
            <a:off x="10615613" y="3687763"/>
            <a:ext cx="0" cy="850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18 Conector recto de flecha"/>
          <p:cNvCxnSpPr/>
          <p:nvPr/>
        </p:nvCxnSpPr>
        <p:spPr>
          <a:xfrm flipH="1">
            <a:off x="8293100" y="3722688"/>
            <a:ext cx="0" cy="850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19 Conector recto de flecha"/>
          <p:cNvCxnSpPr/>
          <p:nvPr/>
        </p:nvCxnSpPr>
        <p:spPr>
          <a:xfrm flipH="1">
            <a:off x="6096000" y="3754438"/>
            <a:ext cx="0" cy="850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agen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p:nvPr/>
        </p:nvSpPr>
        <p:spPr>
          <a:xfrm>
            <a:off x="0" y="0"/>
            <a:ext cx="12192000" cy="6870700"/>
          </a:xfrm>
          <a:prstGeom prst="rect">
            <a:avLst/>
          </a:prstGeom>
          <a:solidFill>
            <a:srgbClr val="333F5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331" eaLnBrk="1" hangingPunct="1">
              <a:defRPr/>
            </a:pPr>
            <a:endParaRPr lang="en-US" sz="2400">
              <a:solidFill>
                <a:prstClr val="white"/>
              </a:solidFill>
            </a:endParaRPr>
          </a:p>
        </p:txBody>
      </p:sp>
      <p:sp>
        <p:nvSpPr>
          <p:cNvPr id="76804" name="2 Rectángulo"/>
          <p:cNvSpPr>
            <a:spLocks noChangeArrowheads="1"/>
          </p:cNvSpPr>
          <p:nvPr/>
        </p:nvSpPr>
        <p:spPr bwMode="auto">
          <a:xfrm>
            <a:off x="498475" y="282575"/>
            <a:ext cx="1129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ctr" eaLnBrk="1" hangingPunct="1"/>
            <a:r>
              <a:rPr lang="es-CO" altLang="es-ES" sz="2800" b="1">
                <a:solidFill>
                  <a:schemeClr val="bg1"/>
                </a:solidFill>
              </a:rPr>
              <a:t>Perfil viajero surcoreano</a:t>
            </a:r>
            <a:endParaRPr lang="es-CO" altLang="es-ES" sz="280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2198248841"/>
              </p:ext>
            </p:extLst>
          </p:nvPr>
        </p:nvGraphicFramePr>
        <p:xfrm>
          <a:off x="1169233" y="1245476"/>
          <a:ext cx="10058400" cy="5013434"/>
        </p:xfrm>
        <a:graphic>
          <a:graphicData uri="http://schemas.openxmlformats.org/drawingml/2006/table">
            <a:tbl>
              <a:tblPr firstRow="1" firstCol="1" bandRow="1">
                <a:tableStyleId>{16D9F66E-5EB9-4882-86FB-DCBF35E3C3E4}</a:tableStyleId>
              </a:tblPr>
              <a:tblGrid>
                <a:gridCol w="763176"/>
                <a:gridCol w="7921039"/>
                <a:gridCol w="1374185"/>
              </a:tblGrid>
              <a:tr h="5013434">
                <a:tc>
                  <a:txBody>
                    <a:bodyPr/>
                    <a:lstStyle/>
                    <a:p>
                      <a:pPr algn="ctr">
                        <a:lnSpc>
                          <a:spcPct val="115000"/>
                        </a:lnSpc>
                        <a:spcAft>
                          <a:spcPts val="0"/>
                        </a:spcAft>
                      </a:pPr>
                      <a:r>
                        <a:rPr lang="es-CO" sz="1800" dirty="0">
                          <a:effectLst/>
                        </a:rPr>
                        <a:t>Corea del Sur</a:t>
                      </a:r>
                      <a:endParaRPr lang="es-CO" sz="1800" dirty="0">
                        <a:effectLst/>
                        <a:latin typeface="Calibri"/>
                        <a:ea typeface="Calibri"/>
                        <a:cs typeface="Times New Roman"/>
                      </a:endParaRPr>
                    </a:p>
                  </a:txBody>
                  <a:tcPr marL="44450" marR="44450" marT="0" marB="0" vert="vert270" anchor="ctr">
                    <a:solidFill>
                      <a:schemeClr val="bg1">
                        <a:lumMod val="95000"/>
                        <a:alpha val="88000"/>
                      </a:schemeClr>
                    </a:solidFill>
                  </a:tcPr>
                </a:tc>
                <a:tc>
                  <a:txBody>
                    <a:bodyPr/>
                    <a:lstStyle/>
                    <a:p>
                      <a:pPr marL="441325" indent="-173038" algn="l">
                        <a:lnSpc>
                          <a:spcPct val="115000"/>
                        </a:lnSpc>
                        <a:spcAft>
                          <a:spcPts val="0"/>
                        </a:spcAft>
                        <a:buFont typeface="Arial" panose="020B0604020202020204" pitchFamily="34" charset="0"/>
                        <a:buChar char="•"/>
                      </a:pPr>
                      <a:endParaRPr lang="es-CO" sz="1800" dirty="0" smtClean="0">
                        <a:effectLst/>
                      </a:endParaRPr>
                    </a:p>
                    <a:p>
                      <a:pPr marL="441325" indent="-173038" algn="l">
                        <a:lnSpc>
                          <a:spcPct val="115000"/>
                        </a:lnSpc>
                        <a:spcAft>
                          <a:spcPts val="0"/>
                        </a:spcAft>
                        <a:buFont typeface="Arial" panose="020B0604020202020204" pitchFamily="34" charset="0"/>
                        <a:buChar char="•"/>
                      </a:pPr>
                      <a:r>
                        <a:rPr lang="es-CO" sz="1800" dirty="0" smtClean="0">
                          <a:effectLst/>
                        </a:rPr>
                        <a:t>Puesto </a:t>
                      </a:r>
                      <a:r>
                        <a:rPr lang="es-CO" sz="1800" dirty="0">
                          <a:effectLst/>
                        </a:rPr>
                        <a:t>emisor en el mundo: </a:t>
                      </a:r>
                      <a:r>
                        <a:rPr lang="es-CO" sz="1800" b="0" dirty="0">
                          <a:effectLst/>
                        </a:rPr>
                        <a:t>13 puesto en emisión de viajeros al mundo. </a:t>
                      </a:r>
                      <a:endParaRPr lang="es-CO" sz="1800" b="1" dirty="0">
                        <a:effectLst/>
                      </a:endParaRPr>
                    </a:p>
                    <a:p>
                      <a:pPr marL="441325" indent="-173038" algn="l">
                        <a:lnSpc>
                          <a:spcPct val="115000"/>
                        </a:lnSpc>
                        <a:spcAft>
                          <a:spcPts val="0"/>
                        </a:spcAft>
                        <a:buFont typeface="Arial" panose="020B0604020202020204" pitchFamily="34" charset="0"/>
                        <a:buChar char="•"/>
                      </a:pPr>
                      <a:r>
                        <a:rPr lang="es-CO" sz="1800" dirty="0" smtClean="0">
                          <a:effectLst/>
                        </a:rPr>
                        <a:t>Proyección </a:t>
                      </a:r>
                      <a:r>
                        <a:rPr lang="es-CO" sz="1800" dirty="0">
                          <a:effectLst/>
                        </a:rPr>
                        <a:t>crecimiento  (2016-2017): </a:t>
                      </a:r>
                      <a:r>
                        <a:rPr lang="es-CO" sz="1800" b="0" dirty="0" smtClean="0">
                          <a:effectLst/>
                        </a:rPr>
                        <a:t>4,9%</a:t>
                      </a:r>
                      <a:endParaRPr lang="es-CO" sz="1800" b="1" dirty="0">
                        <a:effectLst/>
                      </a:endParaRPr>
                    </a:p>
                    <a:p>
                      <a:pPr marL="441325" indent="-173038" algn="l">
                        <a:lnSpc>
                          <a:spcPct val="115000"/>
                        </a:lnSpc>
                        <a:spcAft>
                          <a:spcPts val="0"/>
                        </a:spcAft>
                        <a:buFont typeface="Arial" panose="020B0604020202020204" pitchFamily="34" charset="0"/>
                        <a:buChar char="•"/>
                      </a:pPr>
                      <a:r>
                        <a:rPr lang="es-CO" sz="1800" dirty="0" smtClean="0">
                          <a:effectLst/>
                        </a:rPr>
                        <a:t>Gasto </a:t>
                      </a:r>
                      <a:r>
                        <a:rPr lang="es-CO" sz="1800" dirty="0">
                          <a:effectLst/>
                        </a:rPr>
                        <a:t>promedio por viaje (2015</a:t>
                      </a:r>
                      <a:r>
                        <a:rPr lang="es-CO" sz="1800" b="0" dirty="0">
                          <a:effectLst/>
                        </a:rPr>
                        <a:t>): $1.473 </a:t>
                      </a:r>
                      <a:r>
                        <a:rPr lang="es-CO" sz="1800" b="0" dirty="0" smtClean="0">
                          <a:effectLst/>
                        </a:rPr>
                        <a:t>USD</a:t>
                      </a:r>
                      <a:r>
                        <a:rPr lang="es-CO" sz="1800" b="0" baseline="0" dirty="0" smtClean="0">
                          <a:effectLst/>
                        </a:rPr>
                        <a:t> </a:t>
                      </a:r>
                      <a:endParaRPr lang="es-CO" sz="1800" b="0" dirty="0">
                        <a:effectLst/>
                      </a:endParaRPr>
                    </a:p>
                    <a:p>
                      <a:pPr marL="441325" indent="-173038" algn="l">
                        <a:lnSpc>
                          <a:spcPct val="115000"/>
                        </a:lnSpc>
                        <a:spcAft>
                          <a:spcPts val="0"/>
                        </a:spcAft>
                        <a:buFont typeface="Arial" panose="020B0604020202020204" pitchFamily="34" charset="0"/>
                        <a:buChar char="•"/>
                      </a:pPr>
                      <a:r>
                        <a:rPr lang="es-CO" sz="1800" dirty="0">
                          <a:effectLst/>
                        </a:rPr>
                        <a:t>Estadía promedio: </a:t>
                      </a:r>
                      <a:r>
                        <a:rPr lang="es-CO" sz="1800" b="0" dirty="0">
                          <a:effectLst/>
                        </a:rPr>
                        <a:t>5,6 días. </a:t>
                      </a:r>
                      <a:endParaRPr lang="es-CO" sz="1800" b="1" dirty="0">
                        <a:effectLst/>
                      </a:endParaRPr>
                    </a:p>
                    <a:p>
                      <a:pPr marL="441325" indent="-173038" algn="l">
                        <a:lnSpc>
                          <a:spcPct val="115000"/>
                        </a:lnSpc>
                        <a:spcAft>
                          <a:spcPts val="0"/>
                        </a:spcAft>
                        <a:buFont typeface="Arial" panose="020B0604020202020204" pitchFamily="34" charset="0"/>
                        <a:buChar char="•"/>
                      </a:pPr>
                      <a:r>
                        <a:rPr lang="es-CO" sz="1800" dirty="0" smtClean="0">
                          <a:effectLst/>
                        </a:rPr>
                        <a:t>Principales </a:t>
                      </a:r>
                      <a:r>
                        <a:rPr lang="es-CO" sz="1800" dirty="0">
                          <a:effectLst/>
                        </a:rPr>
                        <a:t>destinos: </a:t>
                      </a:r>
                      <a:r>
                        <a:rPr lang="es-CO" sz="1800" b="0" dirty="0">
                          <a:effectLst/>
                        </a:rPr>
                        <a:t>China (21%), Japón (17%), Estados Unidos (8%), Filipinas (6%) y Tailandia (6 </a:t>
                      </a:r>
                      <a:r>
                        <a:rPr lang="es-CO" sz="1800" b="0" dirty="0" smtClean="0">
                          <a:effectLst/>
                        </a:rPr>
                        <a:t>%)</a:t>
                      </a:r>
                    </a:p>
                    <a:p>
                      <a:pPr marL="441325" indent="-173038" algn="l">
                        <a:lnSpc>
                          <a:spcPct val="115000"/>
                        </a:lnSpc>
                        <a:spcAft>
                          <a:spcPts val="0"/>
                        </a:spcAft>
                        <a:buFont typeface="Arial" panose="020B0604020202020204" pitchFamily="34" charset="0"/>
                        <a:buChar char="•"/>
                      </a:pPr>
                      <a:r>
                        <a:rPr lang="es-CO" sz="1800" b="0" baseline="0" dirty="0" smtClean="0">
                          <a:effectLst/>
                        </a:rPr>
                        <a:t>En Latam se destaca</a:t>
                      </a:r>
                      <a:r>
                        <a:rPr lang="es-CO" sz="1800" b="1" baseline="0" dirty="0" smtClean="0">
                          <a:effectLst/>
                        </a:rPr>
                        <a:t> </a:t>
                      </a:r>
                      <a:r>
                        <a:rPr lang="es-CO" sz="1800" b="0" baseline="0" dirty="0" err="1" smtClean="0">
                          <a:effectLst/>
                        </a:rPr>
                        <a:t>Mexico</a:t>
                      </a:r>
                      <a:r>
                        <a:rPr lang="es-CO" sz="1800" b="0" baseline="0" dirty="0" smtClean="0">
                          <a:effectLst/>
                        </a:rPr>
                        <a:t> (100 mil) y </a:t>
                      </a:r>
                      <a:r>
                        <a:rPr lang="es-CO" sz="1800" b="0" baseline="0" dirty="0" err="1" smtClean="0">
                          <a:effectLst/>
                        </a:rPr>
                        <a:t>Peru</a:t>
                      </a:r>
                      <a:r>
                        <a:rPr lang="es-CO" sz="1800" b="0" baseline="0" dirty="0" smtClean="0">
                          <a:effectLst/>
                        </a:rPr>
                        <a:t> (25 mil), 2015  </a:t>
                      </a:r>
                      <a:r>
                        <a:rPr lang="es-CO" sz="1800" b="0" dirty="0" smtClean="0">
                          <a:effectLst/>
                        </a:rPr>
                        <a:t> </a:t>
                      </a:r>
                      <a:endParaRPr lang="es-CO" sz="1800" b="1" dirty="0">
                        <a:effectLst/>
                      </a:endParaRPr>
                    </a:p>
                    <a:p>
                      <a:pPr marL="441325" indent="-173038" algn="l">
                        <a:lnSpc>
                          <a:spcPct val="115000"/>
                        </a:lnSpc>
                        <a:spcAft>
                          <a:spcPts val="0"/>
                        </a:spcAft>
                        <a:buFont typeface="Arial" panose="020B0604020202020204" pitchFamily="34" charset="0"/>
                        <a:buChar char="•"/>
                      </a:pPr>
                      <a:r>
                        <a:rPr lang="es-CO" sz="1800" dirty="0" smtClean="0">
                          <a:effectLst/>
                        </a:rPr>
                        <a:t>Motivo </a:t>
                      </a:r>
                      <a:r>
                        <a:rPr lang="es-CO" sz="1800" dirty="0">
                          <a:effectLst/>
                        </a:rPr>
                        <a:t>de viaje: </a:t>
                      </a:r>
                      <a:r>
                        <a:rPr lang="es-CO" sz="1800" b="0" dirty="0">
                          <a:effectLst/>
                        </a:rPr>
                        <a:t>Negocios (22,7%), Vacaciones (77,3%)</a:t>
                      </a:r>
                    </a:p>
                    <a:p>
                      <a:pPr marL="441325" indent="-173038" algn="l">
                        <a:lnSpc>
                          <a:spcPct val="115000"/>
                        </a:lnSpc>
                        <a:spcAft>
                          <a:spcPts val="0"/>
                        </a:spcAft>
                        <a:buFont typeface="Arial" panose="020B0604020202020204" pitchFamily="34" charset="0"/>
                        <a:buChar char="•"/>
                      </a:pPr>
                      <a:r>
                        <a:rPr lang="es-CO" sz="1800" b="1" dirty="0">
                          <a:effectLst/>
                        </a:rPr>
                        <a:t>Edad promedio de viajeros al exterior: </a:t>
                      </a:r>
                      <a:r>
                        <a:rPr lang="es-CO" sz="1800" b="0" dirty="0">
                          <a:effectLst/>
                        </a:rPr>
                        <a:t>entre los 31 y 51 </a:t>
                      </a:r>
                      <a:r>
                        <a:rPr lang="es-CO" sz="1800" b="0" dirty="0" smtClean="0">
                          <a:effectLst/>
                        </a:rPr>
                        <a:t>años.</a:t>
                      </a:r>
                    </a:p>
                    <a:p>
                      <a:pPr marL="441325" marR="0" lvl="0" indent="-173038" algn="l" defTabSz="60957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s-CO" sz="1800" dirty="0" smtClean="0">
                          <a:effectLst/>
                        </a:rPr>
                        <a:t>Vacaciones </a:t>
                      </a:r>
                      <a:r>
                        <a:rPr lang="es-CO" sz="1800" dirty="0">
                          <a:effectLst/>
                        </a:rPr>
                        <a:t>por año</a:t>
                      </a:r>
                      <a:r>
                        <a:rPr lang="es-CO" sz="1800" b="0" dirty="0">
                          <a:effectLst/>
                        </a:rPr>
                        <a:t>: </a:t>
                      </a:r>
                      <a:r>
                        <a:rPr lang="es-CO" altLang="ko-KR" sz="1800" b="0" dirty="0" smtClean="0"/>
                        <a:t>15 días de vacación por año, y por cada año laboral se añade 1 día mas.  </a:t>
                      </a:r>
                    </a:p>
                    <a:p>
                      <a:pPr marL="441325" indent="-173038" algn="l">
                        <a:lnSpc>
                          <a:spcPct val="115000"/>
                        </a:lnSpc>
                        <a:spcAft>
                          <a:spcPts val="0"/>
                        </a:spcAft>
                        <a:buFont typeface="Arial" panose="020B0604020202020204" pitchFamily="34" charset="0"/>
                        <a:buChar char="•"/>
                      </a:pPr>
                      <a:r>
                        <a:rPr lang="es-CO" sz="1800" dirty="0" smtClean="0">
                          <a:effectLst/>
                        </a:rPr>
                        <a:t>Actividades </a:t>
                      </a:r>
                      <a:r>
                        <a:rPr lang="es-CO" sz="1800" dirty="0">
                          <a:effectLst/>
                        </a:rPr>
                        <a:t>preferidas en el viaje: </a:t>
                      </a:r>
                      <a:r>
                        <a:rPr lang="es-CO" sz="1800" b="0" dirty="0">
                          <a:effectLst/>
                        </a:rPr>
                        <a:t>compras y gastronomía. </a:t>
                      </a:r>
                      <a:endParaRPr lang="es-CO" sz="1800" b="0" dirty="0" smtClean="0">
                        <a:effectLst/>
                      </a:endParaRPr>
                    </a:p>
                    <a:p>
                      <a:pPr marL="441325" indent="-173038" algn="l">
                        <a:lnSpc>
                          <a:spcPct val="115000"/>
                        </a:lnSpc>
                        <a:spcAft>
                          <a:spcPts val="0"/>
                        </a:spcAft>
                        <a:buFont typeface="Arial" panose="020B0604020202020204" pitchFamily="34" charset="0"/>
                        <a:buChar char="•"/>
                      </a:pPr>
                      <a:r>
                        <a:rPr lang="es-CO" sz="1800" dirty="0" smtClean="0">
                          <a:effectLst/>
                        </a:rPr>
                        <a:t>Épocas </a:t>
                      </a:r>
                      <a:r>
                        <a:rPr lang="es-CO" sz="1800" dirty="0">
                          <a:effectLst/>
                        </a:rPr>
                        <a:t>de viaje</a:t>
                      </a:r>
                      <a:r>
                        <a:rPr lang="es-CO" sz="1800" dirty="0" smtClean="0">
                          <a:effectLst/>
                        </a:rPr>
                        <a:t>:</a:t>
                      </a:r>
                      <a:r>
                        <a:rPr lang="es-CO" sz="1800" baseline="0" dirty="0" smtClean="0">
                          <a:effectLst/>
                        </a:rPr>
                        <a:t> </a:t>
                      </a:r>
                      <a:r>
                        <a:rPr lang="es-CO" sz="1800" b="0" baseline="0" dirty="0" smtClean="0">
                          <a:effectLst/>
                        </a:rPr>
                        <a:t>Enero, Julio y Agosto </a:t>
                      </a:r>
                      <a:endParaRPr lang="es-CO" sz="1800" b="0" dirty="0">
                        <a:effectLst/>
                        <a:latin typeface="Calibri"/>
                        <a:ea typeface="Calibri"/>
                        <a:cs typeface="Times New Roman"/>
                      </a:endParaRPr>
                    </a:p>
                  </a:txBody>
                  <a:tcPr marL="44450" marR="44450" marT="0" marB="0">
                    <a:solidFill>
                      <a:schemeClr val="bg1">
                        <a:lumMod val="95000"/>
                        <a:alpha val="76000"/>
                      </a:schemeClr>
                    </a:solidFill>
                  </a:tcPr>
                </a:tc>
                <a:tc>
                  <a:txBody>
                    <a:bodyPr/>
                    <a:lstStyle/>
                    <a:p>
                      <a:pPr algn="ctr">
                        <a:lnSpc>
                          <a:spcPct val="115000"/>
                        </a:lnSpc>
                        <a:spcAft>
                          <a:spcPts val="0"/>
                        </a:spcAft>
                      </a:pPr>
                      <a:r>
                        <a:rPr lang="en-US" sz="1400" b="0" dirty="0">
                          <a:effectLst/>
                        </a:rPr>
                        <a:t>Fuentes: </a:t>
                      </a:r>
                      <a:r>
                        <a:rPr lang="en-US" sz="1400" b="0" dirty="0" err="1">
                          <a:effectLst/>
                        </a:rPr>
                        <a:t>Euromonitor</a:t>
                      </a:r>
                      <a:r>
                        <a:rPr lang="en-US" sz="1400" b="0" dirty="0">
                          <a:effectLst/>
                        </a:rPr>
                        <a:t>, </a:t>
                      </a:r>
                      <a:r>
                        <a:rPr lang="en-US" sz="1400" b="0" dirty="0" err="1">
                          <a:effectLst/>
                        </a:rPr>
                        <a:t>Timetric</a:t>
                      </a:r>
                      <a:r>
                        <a:rPr lang="en-US" sz="1800" b="0" dirty="0">
                          <a:effectLst/>
                        </a:rPr>
                        <a:t>. </a:t>
                      </a:r>
                      <a:endParaRPr lang="es-CO" sz="1800" b="0" dirty="0">
                        <a:effectLst/>
                        <a:latin typeface="Calibri"/>
                        <a:ea typeface="Calibri"/>
                        <a:cs typeface="Times New Roman"/>
                      </a:endParaRPr>
                    </a:p>
                  </a:txBody>
                  <a:tcPr marL="44450" marR="44450" marT="0" marB="0" anchor="ctr">
                    <a:solidFill>
                      <a:schemeClr val="bg1">
                        <a:lumMod val="95000"/>
                        <a:alpha val="76000"/>
                      </a:schemeClr>
                    </a:solid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6 CuadroTexto"/>
          <p:cNvSpPr txBox="1">
            <a:spLocks noChangeArrowheads="1"/>
          </p:cNvSpPr>
          <p:nvPr/>
        </p:nvSpPr>
        <p:spPr bwMode="auto">
          <a:xfrm>
            <a:off x="498475" y="1787525"/>
            <a:ext cx="11269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Century Gothic" panose="020B0502020202020204" pitchFamily="34" charset="0"/>
                <a:ea typeface="MS PGothic" panose="020B0600070205080204" pitchFamily="34" charset="-128"/>
              </a:defRPr>
            </a:lvl1pPr>
            <a:lvl2pPr marL="742950" indent="-285750" defTabSz="608013">
              <a:defRPr>
                <a:solidFill>
                  <a:schemeClr val="tx1"/>
                </a:solidFill>
                <a:latin typeface="Century Gothic" panose="020B0502020202020204" pitchFamily="34" charset="0"/>
                <a:ea typeface="MS PGothic" panose="020B0600070205080204" pitchFamily="34" charset="-128"/>
              </a:defRPr>
            </a:lvl2pPr>
            <a:lvl3pPr marL="1143000" indent="-228600" defTabSz="608013">
              <a:defRPr>
                <a:solidFill>
                  <a:schemeClr val="tx1"/>
                </a:solidFill>
                <a:latin typeface="Century Gothic" panose="020B0502020202020204" pitchFamily="34" charset="0"/>
                <a:ea typeface="MS PGothic" panose="020B0600070205080204" pitchFamily="34" charset="-128"/>
              </a:defRPr>
            </a:lvl3pPr>
            <a:lvl4pPr marL="1600200" indent="-228600" defTabSz="608013">
              <a:defRPr>
                <a:solidFill>
                  <a:schemeClr val="tx1"/>
                </a:solidFill>
                <a:latin typeface="Century Gothic" panose="020B0502020202020204" pitchFamily="34" charset="0"/>
                <a:ea typeface="MS PGothic" panose="020B0600070205080204" pitchFamily="34" charset="-128"/>
              </a:defRPr>
            </a:lvl4pPr>
            <a:lvl5pPr marL="2057400" indent="-228600" defTabSz="608013">
              <a:defRPr>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ctr" eaLnBrk="1" hangingPunct="1"/>
            <a:r>
              <a:rPr lang="es-CO" altLang="es-ES" sz="1600" b="1">
                <a:solidFill>
                  <a:srgbClr val="616161"/>
                </a:solidFill>
              </a:rPr>
              <a:t>Llegadas a Colombia de viajeros residentes en Corea del Sur, 2012 - 2015</a:t>
            </a:r>
          </a:p>
        </p:txBody>
      </p:sp>
      <p:sp>
        <p:nvSpPr>
          <p:cNvPr id="4100" name="7 CuadroTexto"/>
          <p:cNvSpPr txBox="1">
            <a:spLocks noChangeArrowheads="1"/>
          </p:cNvSpPr>
          <p:nvPr/>
        </p:nvSpPr>
        <p:spPr bwMode="auto">
          <a:xfrm>
            <a:off x="252413" y="123825"/>
            <a:ext cx="120157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Century Gothic" panose="020B0502020202020204" pitchFamily="34" charset="0"/>
                <a:ea typeface="MS PGothic" panose="020B0600070205080204" pitchFamily="34" charset="-128"/>
              </a:defRPr>
            </a:lvl1pPr>
            <a:lvl2pPr marL="742950" indent="-285750" defTabSz="608013">
              <a:defRPr>
                <a:solidFill>
                  <a:schemeClr val="tx1"/>
                </a:solidFill>
                <a:latin typeface="Century Gothic" panose="020B0502020202020204" pitchFamily="34" charset="0"/>
                <a:ea typeface="MS PGothic" panose="020B0600070205080204" pitchFamily="34" charset="-128"/>
              </a:defRPr>
            </a:lvl2pPr>
            <a:lvl3pPr marL="1143000" indent="-228600" defTabSz="608013">
              <a:defRPr>
                <a:solidFill>
                  <a:schemeClr val="tx1"/>
                </a:solidFill>
                <a:latin typeface="Century Gothic" panose="020B0502020202020204" pitchFamily="34" charset="0"/>
                <a:ea typeface="MS PGothic" panose="020B0600070205080204" pitchFamily="34" charset="-128"/>
              </a:defRPr>
            </a:lvl3pPr>
            <a:lvl4pPr marL="1600200" indent="-228600" defTabSz="608013">
              <a:defRPr>
                <a:solidFill>
                  <a:schemeClr val="tx1"/>
                </a:solidFill>
                <a:latin typeface="Century Gothic" panose="020B0502020202020204" pitchFamily="34" charset="0"/>
                <a:ea typeface="MS PGothic" panose="020B0600070205080204" pitchFamily="34" charset="-128"/>
              </a:defRPr>
            </a:lvl4pPr>
            <a:lvl5pPr marL="2057400" indent="-228600" defTabSz="608013">
              <a:defRPr>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ES" sz="2200" b="1" dirty="0">
                <a:solidFill>
                  <a:srgbClr val="616161"/>
                </a:solidFill>
              </a:rPr>
              <a:t>Las llegadas de viajeros residentes en Corea del Sur a Colombia han presentado un comportamiento positivo en los últimos 3 años. </a:t>
            </a:r>
          </a:p>
        </p:txBody>
      </p:sp>
      <p:graphicFrame>
        <p:nvGraphicFramePr>
          <p:cNvPr id="4098" name="8 Gráfico"/>
          <p:cNvGraphicFramePr>
            <a:graphicFrameLocks/>
          </p:cNvGraphicFramePr>
          <p:nvPr/>
        </p:nvGraphicFramePr>
        <p:xfrm>
          <a:off x="1682750" y="1736725"/>
          <a:ext cx="9385300" cy="4773613"/>
        </p:xfrm>
        <a:graphic>
          <a:graphicData uri="http://schemas.openxmlformats.org/presentationml/2006/ole">
            <mc:AlternateContent xmlns:mc="http://schemas.openxmlformats.org/markup-compatibility/2006">
              <mc:Choice xmlns:v="urn:schemas-microsoft-com:vml" Requires="v">
                <p:oleObj spid="_x0000_s95238" name="Chart" r:id="rId4" imgW="9388654" imgH="4779678" progId="">
                  <p:embed/>
                </p:oleObj>
              </mc:Choice>
              <mc:Fallback>
                <p:oleObj name="Chart" r:id="rId4" imgW="9388654" imgH="4779678" progId="">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0" y="1736725"/>
                        <a:ext cx="9385300" cy="4773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1" name="9 CuadroTexto"/>
          <p:cNvSpPr txBox="1">
            <a:spLocks noChangeArrowheads="1"/>
          </p:cNvSpPr>
          <p:nvPr/>
        </p:nvSpPr>
        <p:spPr bwMode="auto">
          <a:xfrm>
            <a:off x="0" y="6459538"/>
            <a:ext cx="5676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Century Gothic" panose="020B0502020202020204" pitchFamily="34" charset="0"/>
                <a:ea typeface="MS PGothic" panose="020B0600070205080204" pitchFamily="34" charset="-128"/>
              </a:defRPr>
            </a:lvl1pPr>
            <a:lvl2pPr marL="742950" indent="-285750" defTabSz="608013">
              <a:defRPr>
                <a:solidFill>
                  <a:schemeClr val="tx1"/>
                </a:solidFill>
                <a:latin typeface="Century Gothic" panose="020B0502020202020204" pitchFamily="34" charset="0"/>
                <a:ea typeface="MS PGothic" panose="020B0600070205080204" pitchFamily="34" charset="-128"/>
              </a:defRPr>
            </a:lvl2pPr>
            <a:lvl3pPr marL="1143000" indent="-228600" defTabSz="608013">
              <a:defRPr>
                <a:solidFill>
                  <a:schemeClr val="tx1"/>
                </a:solidFill>
                <a:latin typeface="Century Gothic" panose="020B0502020202020204" pitchFamily="34" charset="0"/>
                <a:ea typeface="MS PGothic" panose="020B0600070205080204" pitchFamily="34" charset="-128"/>
              </a:defRPr>
            </a:lvl3pPr>
            <a:lvl4pPr marL="1600200" indent="-228600" defTabSz="608013">
              <a:defRPr>
                <a:solidFill>
                  <a:schemeClr val="tx1"/>
                </a:solidFill>
                <a:latin typeface="Century Gothic" panose="020B0502020202020204" pitchFamily="34" charset="0"/>
                <a:ea typeface="MS PGothic" panose="020B0600070205080204" pitchFamily="34" charset="-128"/>
              </a:defRPr>
            </a:lvl4pPr>
            <a:lvl5pPr marL="2057400" indent="-228600" defTabSz="608013">
              <a:defRPr>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ES" sz="1100">
                <a:solidFill>
                  <a:srgbClr val="616161"/>
                </a:solidFill>
              </a:rPr>
              <a:t>Fuente: Migración Colombia, elaboración ProColombia. </a:t>
            </a:r>
          </a:p>
        </p:txBody>
      </p:sp>
      <p:cxnSp>
        <p:nvCxnSpPr>
          <p:cNvPr id="11"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Imagen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p:nvPr/>
        </p:nvSpPr>
        <p:spPr>
          <a:xfrm>
            <a:off x="0" y="0"/>
            <a:ext cx="12192000" cy="6870700"/>
          </a:xfrm>
          <a:prstGeom prst="rect">
            <a:avLst/>
          </a:prstGeom>
          <a:solidFill>
            <a:srgbClr val="333F5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331" eaLnBrk="1" hangingPunct="1">
              <a:defRPr/>
            </a:pPr>
            <a:endParaRPr lang="en-US" sz="2400">
              <a:solidFill>
                <a:prstClr val="white"/>
              </a:solidFill>
            </a:endParaRPr>
          </a:p>
        </p:txBody>
      </p:sp>
      <p:sp>
        <p:nvSpPr>
          <p:cNvPr id="77828" name="2 Rectángulo"/>
          <p:cNvSpPr>
            <a:spLocks noChangeArrowheads="1"/>
          </p:cNvSpPr>
          <p:nvPr/>
        </p:nvSpPr>
        <p:spPr bwMode="auto">
          <a:xfrm>
            <a:off x="498475" y="282575"/>
            <a:ext cx="1129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ctr" eaLnBrk="1" hangingPunct="1"/>
            <a:r>
              <a:rPr lang="es-CO" altLang="es-ES" sz="2800" b="1" dirty="0">
                <a:solidFill>
                  <a:schemeClr val="bg1"/>
                </a:solidFill>
              </a:rPr>
              <a:t>Consejos para negociar con empresarios coreanos</a:t>
            </a:r>
            <a:endParaRPr lang="es-CO" altLang="es-ES" sz="2800" dirty="0">
              <a:solidFill>
                <a:schemeClr val="bg1"/>
              </a:solidFill>
            </a:endParaRPr>
          </a:p>
        </p:txBody>
      </p:sp>
      <p:sp>
        <p:nvSpPr>
          <p:cNvPr id="77829" name="3 Rectángulo"/>
          <p:cNvSpPr>
            <a:spLocks noChangeArrowheads="1"/>
          </p:cNvSpPr>
          <p:nvPr/>
        </p:nvSpPr>
        <p:spPr bwMode="auto">
          <a:xfrm>
            <a:off x="428625" y="831050"/>
            <a:ext cx="658886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endParaRPr lang="es-CO" altLang="es-ES" dirty="0" smtClean="0">
              <a:solidFill>
                <a:schemeClr val="bg1"/>
              </a:solidFill>
            </a:endParaRPr>
          </a:p>
          <a:p>
            <a:pPr marL="285750" indent="-285750" algn="just" eaLnBrk="1" hangingPunct="1">
              <a:buFontTx/>
              <a:buChar char="-"/>
            </a:pPr>
            <a:endParaRPr lang="es-CO" altLang="es-ES" dirty="0" smtClean="0">
              <a:solidFill>
                <a:schemeClr val="bg1"/>
              </a:solidFill>
            </a:endParaRPr>
          </a:p>
          <a:p>
            <a:pPr marL="285750" indent="-285750" algn="just" eaLnBrk="1" hangingPunct="1">
              <a:buFontTx/>
              <a:buChar char="-"/>
            </a:pPr>
            <a:r>
              <a:rPr lang="es-ES" altLang="ko-KR" dirty="0" smtClean="0">
                <a:solidFill>
                  <a:schemeClr val="bg1"/>
                </a:solidFill>
              </a:rPr>
              <a:t>El </a:t>
            </a:r>
            <a:r>
              <a:rPr lang="es-ES" altLang="ko-KR" dirty="0">
                <a:solidFill>
                  <a:schemeClr val="bg1"/>
                </a:solidFill>
              </a:rPr>
              <a:t>intercambio de tarjetas de visita en Corea es un medio indispensable para comenzar las presentaciones. Es importante ensalzar su título, de forma que le conceda autoridad, para establecer su rango y estatus. </a:t>
            </a:r>
            <a:endParaRPr lang="es-ES" altLang="ko-KR" dirty="0" smtClean="0">
              <a:solidFill>
                <a:schemeClr val="bg1"/>
              </a:solidFill>
            </a:endParaRPr>
          </a:p>
          <a:p>
            <a:pPr marL="285750" indent="-285750" algn="just" eaLnBrk="1" hangingPunct="1">
              <a:buFontTx/>
              <a:buChar char="-"/>
            </a:pPr>
            <a:r>
              <a:rPr lang="es-ES" altLang="ko-KR" dirty="0" smtClean="0">
                <a:solidFill>
                  <a:schemeClr val="bg1"/>
                </a:solidFill>
              </a:rPr>
              <a:t>La </a:t>
            </a:r>
            <a:r>
              <a:rPr lang="es-ES" altLang="ko-KR" dirty="0">
                <a:solidFill>
                  <a:schemeClr val="bg1"/>
                </a:solidFill>
              </a:rPr>
              <a:t>puntualidad. Llegar a la hora es una muestra de respeto. </a:t>
            </a:r>
            <a:endParaRPr lang="es-ES" altLang="ko-KR" dirty="0" smtClean="0">
              <a:solidFill>
                <a:schemeClr val="bg1"/>
              </a:solidFill>
            </a:endParaRPr>
          </a:p>
          <a:p>
            <a:pPr marL="285750" indent="-285750" algn="just" eaLnBrk="1" hangingPunct="1">
              <a:buFontTx/>
              <a:buChar char="-"/>
            </a:pPr>
            <a:r>
              <a:rPr lang="es-ES" altLang="ko-KR" dirty="0">
                <a:solidFill>
                  <a:schemeClr val="bg1"/>
                </a:solidFill>
              </a:rPr>
              <a:t>Las personas de mayor nivel en la jerarquía suelen tener más poder que sus subordinados. El proceso de toma de decisiones en Corea seguirá un procedimiento formal que requerirá la aprobación por parte de un </a:t>
            </a:r>
            <a:r>
              <a:rPr lang="es-ES" altLang="ko-KR" dirty="0" err="1">
                <a:solidFill>
                  <a:schemeClr val="bg1"/>
                </a:solidFill>
              </a:rPr>
              <a:t>senior</a:t>
            </a:r>
            <a:r>
              <a:rPr lang="es-ES" altLang="ko-KR" dirty="0" smtClean="0">
                <a:solidFill>
                  <a:schemeClr val="bg1"/>
                </a:solidFill>
              </a:rPr>
              <a:t>.</a:t>
            </a:r>
          </a:p>
          <a:p>
            <a:pPr marL="285750" indent="-285750" algn="just" eaLnBrk="1" hangingPunct="1">
              <a:buFontTx/>
              <a:buChar char="-"/>
            </a:pPr>
            <a:r>
              <a:rPr lang="es-ES" altLang="ko-KR" dirty="0">
                <a:solidFill>
                  <a:schemeClr val="bg1"/>
                </a:solidFill>
              </a:rPr>
              <a:t>Las relaciones de negocios son ante todo relaciones personales que se mantienen mediante tarjetas de felicitación, regalos y comidas compartidas</a:t>
            </a:r>
            <a:r>
              <a:rPr lang="es-ES" altLang="ko-KR" dirty="0" smtClean="0">
                <a:solidFill>
                  <a:schemeClr val="bg1"/>
                </a:solidFill>
              </a:rPr>
              <a:t>.</a:t>
            </a:r>
            <a:endParaRPr lang="es-CO" altLang="es-ES" dirty="0">
              <a:solidFill>
                <a:schemeClr val="bg1"/>
              </a:solidFill>
            </a:endParaRPr>
          </a:p>
          <a:p>
            <a:pPr marL="285750" indent="-285750" algn="just" eaLnBrk="1" hangingPunct="1">
              <a:buFontTx/>
              <a:buChar char="-"/>
            </a:pPr>
            <a:r>
              <a:rPr lang="es-CO" altLang="es-ES" dirty="0" smtClean="0">
                <a:solidFill>
                  <a:schemeClr val="bg1"/>
                </a:solidFill>
              </a:rPr>
              <a:t>Las empresa coreanas buscan una </a:t>
            </a:r>
            <a:r>
              <a:rPr lang="es-CO" altLang="es-ES" dirty="0" err="1" smtClean="0">
                <a:solidFill>
                  <a:schemeClr val="bg1"/>
                </a:solidFill>
              </a:rPr>
              <a:t>relacion</a:t>
            </a:r>
            <a:r>
              <a:rPr lang="es-CO" altLang="es-ES" dirty="0" smtClean="0">
                <a:solidFill>
                  <a:schemeClr val="bg1"/>
                </a:solidFill>
              </a:rPr>
              <a:t> a largo plazo. </a:t>
            </a:r>
          </a:p>
          <a:p>
            <a:pPr algn="just" eaLnBrk="1" hangingPunct="1"/>
            <a:r>
              <a:rPr lang="es-CO" altLang="es-ES" dirty="0" smtClean="0">
                <a:solidFill>
                  <a:schemeClr val="bg1"/>
                </a:solidFill>
              </a:rPr>
              <a:t>  </a:t>
            </a:r>
            <a:endParaRPr lang="es-CO" altLang="es-ES" dirty="0">
              <a:solidFill>
                <a:schemeClr val="bg1"/>
              </a:solidFill>
            </a:endParaRPr>
          </a:p>
        </p:txBody>
      </p:sp>
      <p:pic>
        <p:nvPicPr>
          <p:cNvPr id="77830" name="Picture 2" descr="http://2.bp.blogspot.com/-D2H7CHS16VQ/T0SUgWOPhsI/AAAAAAAAA8U/6foZn1S1wW8/s1600/business-card-exchang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25833" y="1611313"/>
            <a:ext cx="4469292" cy="312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Seu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rgbClr val="49494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ectangle 18"/>
          <p:cNvSpPr/>
          <p:nvPr/>
        </p:nvSpPr>
        <p:spPr>
          <a:xfrm>
            <a:off x="0" y="0"/>
            <a:ext cx="12192000" cy="6870700"/>
          </a:xfrm>
          <a:prstGeom prst="rect">
            <a:avLst/>
          </a:prstGeom>
          <a:solidFill>
            <a:schemeClr val="tx1">
              <a:lumMod val="5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331" eaLnBrk="1" fontAlgn="auto" hangingPunct="1">
              <a:spcBef>
                <a:spcPts val="0"/>
              </a:spcBef>
              <a:spcAft>
                <a:spcPts val="0"/>
              </a:spcAft>
              <a:defRPr/>
            </a:pPr>
            <a:endParaRPr lang="en-US" sz="2400">
              <a:solidFill>
                <a:prstClr val="white"/>
              </a:solidFill>
            </a:endParaRPr>
          </a:p>
        </p:txBody>
      </p:sp>
      <p:sp>
        <p:nvSpPr>
          <p:cNvPr id="51204" name="6 CuadroTexto"/>
          <p:cNvSpPr txBox="1">
            <a:spLocks noChangeArrowheads="1"/>
          </p:cNvSpPr>
          <p:nvPr/>
        </p:nvSpPr>
        <p:spPr bwMode="auto">
          <a:xfrm>
            <a:off x="295276" y="1536700"/>
            <a:ext cx="11428152" cy="2862263"/>
          </a:xfrm>
          <a:prstGeom prst="rect">
            <a:avLst/>
          </a:prstGeom>
          <a:solidFill>
            <a:srgbClr val="007099">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r>
              <a:rPr lang="es-CO" altLang="es-CO" dirty="0">
                <a:solidFill>
                  <a:schemeClr val="bg1"/>
                </a:solidFill>
              </a:rPr>
              <a:t>El tratado dará un mejor acceso a la industria colombiana de insumos y materias primas, por parte de un proveedor de talla mundial. </a:t>
            </a:r>
          </a:p>
          <a:p>
            <a:pPr algn="just" eaLnBrk="1" hangingPunct="1"/>
            <a:endParaRPr lang="es-CO" altLang="es-CO" dirty="0">
              <a:solidFill>
                <a:schemeClr val="bg1"/>
              </a:solidFill>
            </a:endParaRPr>
          </a:p>
          <a:p>
            <a:pPr algn="just" eaLnBrk="1" hangingPunct="1"/>
            <a:r>
              <a:rPr lang="es-CO" altLang="es-CO" dirty="0">
                <a:solidFill>
                  <a:schemeClr val="bg1"/>
                </a:solidFill>
              </a:rPr>
              <a:t>Con una </a:t>
            </a:r>
            <a:r>
              <a:rPr lang="es-CO" altLang="es-CO" b="1" dirty="0">
                <a:solidFill>
                  <a:schemeClr val="bg1"/>
                </a:solidFill>
              </a:rPr>
              <a:t>desgravación inmediata para el 98% de las líneas arancelarias que clasifican bienes industriales</a:t>
            </a:r>
            <a:r>
              <a:rPr lang="es-CO" altLang="es-CO" dirty="0">
                <a:solidFill>
                  <a:schemeClr val="bg1"/>
                </a:solidFill>
              </a:rPr>
              <a:t>, el TLC con Corea permitirá que la totalidad de la oferta exportable actual del país ingrese al mercado en poco tiempo. Mientras que el 2% restante se desgravará en máximo 5 años. </a:t>
            </a:r>
          </a:p>
          <a:p>
            <a:pPr algn="just" eaLnBrk="1" hangingPunct="1"/>
            <a:r>
              <a:rPr lang="es-CO" altLang="es-CO" dirty="0">
                <a:solidFill>
                  <a:schemeClr val="bg1"/>
                </a:solidFill>
              </a:rPr>
              <a:t> </a:t>
            </a:r>
          </a:p>
          <a:p>
            <a:pPr algn="just" eaLnBrk="1" hangingPunct="1"/>
            <a:r>
              <a:rPr lang="es-CO" altLang="es-CO" dirty="0">
                <a:solidFill>
                  <a:schemeClr val="bg1"/>
                </a:solidFill>
              </a:rPr>
              <a:t>Para el caso de los </a:t>
            </a:r>
            <a:r>
              <a:rPr lang="es-CO" altLang="es-CO" b="1" dirty="0">
                <a:solidFill>
                  <a:schemeClr val="bg1"/>
                </a:solidFill>
              </a:rPr>
              <a:t>productos agrícolas</a:t>
            </a:r>
            <a:r>
              <a:rPr lang="es-CO" altLang="es-CO" dirty="0">
                <a:solidFill>
                  <a:schemeClr val="bg1"/>
                </a:solidFill>
              </a:rPr>
              <a:t>, todos los productos de interés exportador contarán con preferencias; en la mayoría de los casos con reducciones graduales que eventualmente llegarán a la eliminación total de los aranceles. </a:t>
            </a:r>
          </a:p>
        </p:txBody>
      </p:sp>
      <p:sp>
        <p:nvSpPr>
          <p:cNvPr id="51205" name="2 Rectángulo"/>
          <p:cNvSpPr>
            <a:spLocks noChangeArrowheads="1"/>
          </p:cNvSpPr>
          <p:nvPr/>
        </p:nvSpPr>
        <p:spPr bwMode="auto">
          <a:xfrm>
            <a:off x="128588" y="90488"/>
            <a:ext cx="11947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2800" b="1">
                <a:solidFill>
                  <a:schemeClr val="bg1"/>
                </a:solidFill>
              </a:rPr>
              <a:t>El acuerdo comercial entre Colombia y Corea del Sur garantiza una relación preferencial y permanente</a:t>
            </a:r>
            <a:endParaRPr lang="es-CO" altLang="es-CO" sz="2800">
              <a:solidFill>
                <a:schemeClr val="bg1"/>
              </a:solidFill>
            </a:endParaRPr>
          </a:p>
        </p:txBody>
      </p:sp>
      <p:sp>
        <p:nvSpPr>
          <p:cNvPr id="51206" name="8 Rectángulo"/>
          <p:cNvSpPr>
            <a:spLocks noChangeArrowheads="1"/>
          </p:cNvSpPr>
          <p:nvPr/>
        </p:nvSpPr>
        <p:spPr bwMode="auto">
          <a:xfrm>
            <a:off x="295275" y="4902200"/>
            <a:ext cx="11428153" cy="1016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r>
              <a:rPr lang="es-CO" altLang="es-CO" sz="2000" b="1" dirty="0">
                <a:solidFill>
                  <a:schemeClr val="bg1"/>
                </a:solidFill>
              </a:rPr>
              <a:t>Por su parte, Colombia liberará sus productos industriales de manera gradual, teniendo en cuenta las sensibilidades específicas frente al país asiático y liberando de manera más rápida las materias primas. </a:t>
            </a:r>
            <a:endParaRPr lang="es-CO" altLang="es-CO" dirty="0">
              <a:solidFill>
                <a:schemeClr val="bg1"/>
              </a:solidFill>
            </a:endParaRPr>
          </a:p>
        </p:txBody>
      </p:sp>
      <p:cxnSp>
        <p:nvCxnSpPr>
          <p:cNvPr id="7" name="Straight Connector 6"/>
          <p:cNvCxnSpPr/>
          <p:nvPr/>
        </p:nvCxnSpPr>
        <p:spPr>
          <a:xfrm>
            <a:off x="207963" y="1103313"/>
            <a:ext cx="11850687" cy="0"/>
          </a:xfrm>
          <a:prstGeom prst="line">
            <a:avLst/>
          </a:prstGeom>
          <a:ln w="3175" cmpd="sng">
            <a:solidFill>
              <a:srgbClr val="FFFFFF"/>
            </a:solidFill>
            <a:prstDash val="dot"/>
          </a:ln>
        </p:spPr>
        <p:style>
          <a:lnRef idx="1">
            <a:schemeClr val="dk1"/>
          </a:lnRef>
          <a:fillRef idx="0">
            <a:schemeClr val="dk1"/>
          </a:fillRef>
          <a:effectRef idx="0">
            <a:schemeClr val="dk1"/>
          </a:effectRef>
          <a:fontRef idx="minor">
            <a:schemeClr val="tx1"/>
          </a:fontRef>
        </p:style>
      </p:cxnSp>
      <p:sp>
        <p:nvSpPr>
          <p:cNvPr id="9" name="4 CuadroTexto"/>
          <p:cNvSpPr txBox="1"/>
          <p:nvPr/>
        </p:nvSpPr>
        <p:spPr>
          <a:xfrm>
            <a:off x="118061" y="6404687"/>
            <a:ext cx="4535123" cy="276999"/>
          </a:xfrm>
          <a:prstGeom prst="rect">
            <a:avLst/>
          </a:prstGeom>
          <a:noFill/>
        </p:spPr>
        <p:txBody>
          <a:bodyPr wrap="square" rtlCol="0">
            <a:spAutoFit/>
          </a:bodyPr>
          <a:lstStyle/>
          <a:p>
            <a:pPr defTabSz="608363"/>
            <a:r>
              <a:rPr lang="es-CO" sz="1200" i="1" dirty="0">
                <a:solidFill>
                  <a:schemeClr val="bg1"/>
                </a:solidFill>
              </a:rPr>
              <a:t>Fuente: </a:t>
            </a:r>
            <a:r>
              <a:rPr lang="es-CO" sz="1200" i="1" dirty="0" err="1" smtClean="0">
                <a:solidFill>
                  <a:schemeClr val="bg1"/>
                </a:solidFill>
              </a:rPr>
              <a:t>MinCIT</a:t>
            </a:r>
            <a:endParaRPr lang="en-US" sz="1200" i="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Imagen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p:nvPr/>
        </p:nvSpPr>
        <p:spPr>
          <a:xfrm>
            <a:off x="0" y="0"/>
            <a:ext cx="12192000" cy="6870700"/>
          </a:xfrm>
          <a:prstGeom prst="rect">
            <a:avLst/>
          </a:prstGeom>
          <a:solidFill>
            <a:srgbClr val="333F5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331" eaLnBrk="1" hangingPunct="1">
              <a:defRPr/>
            </a:pPr>
            <a:endParaRPr lang="en-US" sz="2400">
              <a:solidFill>
                <a:prstClr val="white"/>
              </a:solidFill>
            </a:endParaRPr>
          </a:p>
        </p:txBody>
      </p:sp>
      <p:sp>
        <p:nvSpPr>
          <p:cNvPr id="77828" name="2 Rectángulo"/>
          <p:cNvSpPr>
            <a:spLocks noChangeArrowheads="1"/>
          </p:cNvSpPr>
          <p:nvPr/>
        </p:nvSpPr>
        <p:spPr bwMode="auto">
          <a:xfrm>
            <a:off x="498475" y="282575"/>
            <a:ext cx="1129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ctr" eaLnBrk="1" hangingPunct="1"/>
            <a:r>
              <a:rPr lang="es-CO" altLang="es-ES" sz="2800" b="1" dirty="0" smtClean="0">
                <a:solidFill>
                  <a:schemeClr val="bg1"/>
                </a:solidFill>
              </a:rPr>
              <a:t>Conclusiones y Beneficios del TLC </a:t>
            </a:r>
            <a:endParaRPr lang="es-CO" altLang="es-ES" sz="2800" dirty="0">
              <a:solidFill>
                <a:schemeClr val="bg1"/>
              </a:solidFill>
            </a:endParaRPr>
          </a:p>
        </p:txBody>
      </p:sp>
      <p:sp>
        <p:nvSpPr>
          <p:cNvPr id="77829" name="3 Rectángulo"/>
          <p:cNvSpPr>
            <a:spLocks noChangeArrowheads="1"/>
          </p:cNvSpPr>
          <p:nvPr/>
        </p:nvSpPr>
        <p:spPr bwMode="auto">
          <a:xfrm>
            <a:off x="407988" y="1611313"/>
            <a:ext cx="1138713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marL="285750" indent="-285750">
              <a:buFontTx/>
              <a:buChar char="-"/>
            </a:pPr>
            <a:r>
              <a:rPr lang="es-CO" altLang="ko-KR" dirty="0">
                <a:solidFill>
                  <a:schemeClr val="bg1"/>
                </a:solidFill>
              </a:rPr>
              <a:t>A</a:t>
            </a:r>
            <a:r>
              <a:rPr lang="es-CO" altLang="ko-KR" dirty="0" smtClean="0">
                <a:solidFill>
                  <a:schemeClr val="bg1"/>
                </a:solidFill>
              </a:rPr>
              <a:t>traer </a:t>
            </a:r>
            <a:r>
              <a:rPr lang="es-CO" altLang="ko-KR" dirty="0">
                <a:solidFill>
                  <a:schemeClr val="bg1"/>
                </a:solidFill>
              </a:rPr>
              <a:t>nueva inversión para las regiones que genere empleo y aporte al desarrollo de sectores estratégicos para aumentar las exportaciones nacionales. Multinacionales coreanas </a:t>
            </a:r>
            <a:r>
              <a:rPr lang="es-CO" altLang="ko-KR" dirty="0" smtClean="0">
                <a:solidFill>
                  <a:schemeClr val="bg1"/>
                </a:solidFill>
              </a:rPr>
              <a:t>que se instalen en Colombia podrán </a:t>
            </a:r>
            <a:r>
              <a:rPr lang="es-CO" altLang="ko-KR" dirty="0">
                <a:solidFill>
                  <a:schemeClr val="bg1"/>
                </a:solidFill>
              </a:rPr>
              <a:t>importar insumos desde su casa matriz con beneficios comerciales y utilizar a Colombia como una plataforma de expansión hacia América Latina y el Caribe. </a:t>
            </a:r>
            <a:endParaRPr lang="es-CO" altLang="ko-KR" dirty="0" smtClean="0">
              <a:solidFill>
                <a:schemeClr val="bg1"/>
              </a:solidFill>
            </a:endParaRPr>
          </a:p>
          <a:p>
            <a:endParaRPr lang="en-US" altLang="ko-KR" dirty="0">
              <a:solidFill>
                <a:schemeClr val="bg1"/>
              </a:solidFill>
            </a:endParaRPr>
          </a:p>
          <a:p>
            <a:pPr marL="285750" indent="-285750">
              <a:buFontTx/>
              <a:buChar char="-"/>
            </a:pPr>
            <a:r>
              <a:rPr lang="es-CO" altLang="ko-KR" dirty="0" smtClean="0">
                <a:solidFill>
                  <a:schemeClr val="bg1"/>
                </a:solidFill>
              </a:rPr>
              <a:t>Es </a:t>
            </a:r>
            <a:r>
              <a:rPr lang="es-CO" altLang="ko-KR" dirty="0">
                <a:solidFill>
                  <a:schemeClr val="bg1"/>
                </a:solidFill>
              </a:rPr>
              <a:t>la oportunidad de posicionar </a:t>
            </a:r>
            <a:r>
              <a:rPr lang="es-CO" altLang="ko-KR" dirty="0" smtClean="0">
                <a:solidFill>
                  <a:schemeClr val="bg1"/>
                </a:solidFill>
              </a:rPr>
              <a:t>el nombre de Colombia y </a:t>
            </a:r>
            <a:r>
              <a:rPr lang="es-CO" altLang="ko-KR" dirty="0">
                <a:solidFill>
                  <a:schemeClr val="bg1"/>
                </a:solidFill>
              </a:rPr>
              <a:t>sus atractivos para despertar el interés del turista coreano que busca </a:t>
            </a:r>
            <a:r>
              <a:rPr lang="es-CO" altLang="ko-KR" dirty="0" smtClean="0">
                <a:solidFill>
                  <a:schemeClr val="bg1"/>
                </a:solidFill>
              </a:rPr>
              <a:t>aprender de la cultura y disfrutar de la naturaleza. </a:t>
            </a:r>
            <a:r>
              <a:rPr lang="es-CO" altLang="ko-KR" dirty="0"/>
              <a:t> </a:t>
            </a:r>
            <a:endParaRPr lang="es-CO" altLang="ko-KR" dirty="0" smtClean="0"/>
          </a:p>
          <a:p>
            <a:pPr marL="285750" indent="-285750">
              <a:buFontTx/>
              <a:buChar char="-"/>
            </a:pPr>
            <a:endParaRPr lang="es-CO" altLang="ko-KR" dirty="0" smtClean="0"/>
          </a:p>
          <a:p>
            <a:pPr marL="285750" indent="-285750">
              <a:buFontTx/>
              <a:buChar char="-"/>
            </a:pPr>
            <a:r>
              <a:rPr lang="es-CO" altLang="ko-KR" dirty="0" smtClean="0">
                <a:solidFill>
                  <a:schemeClr val="bg1"/>
                </a:solidFill>
              </a:rPr>
              <a:t>Abrir un mercado de 50 millones de personas con un alto poder adquisitivo en el cual los productos nacionales entraran con tarifas preferenciales. </a:t>
            </a:r>
          </a:p>
          <a:p>
            <a:pPr marL="285750" indent="-285750">
              <a:buFontTx/>
              <a:buChar char="-"/>
            </a:pPr>
            <a:endParaRPr lang="es-CO" altLang="ko-KR" dirty="0" smtClean="0">
              <a:solidFill>
                <a:schemeClr val="bg1"/>
              </a:solidFill>
            </a:endParaRPr>
          </a:p>
          <a:p>
            <a:pPr marL="285750" indent="-285750">
              <a:buFontTx/>
              <a:buChar char="-"/>
            </a:pPr>
            <a:r>
              <a:rPr lang="es-CO" altLang="ko-KR" dirty="0" smtClean="0">
                <a:solidFill>
                  <a:schemeClr val="bg1"/>
                </a:solidFill>
              </a:rPr>
              <a:t>Incorporarse a las cadenas de valor de Asia teniendo a las empresas coreanas como aliados estratégicos.  </a:t>
            </a:r>
            <a:r>
              <a:rPr lang="es-CO" altLang="ko-KR" dirty="0" smtClean="0"/>
              <a:t> </a:t>
            </a:r>
          </a:p>
          <a:p>
            <a:pPr marL="285750" indent="-285750">
              <a:buFontTx/>
              <a:buChar char="-"/>
            </a:pPr>
            <a:endParaRPr lang="ko-KR" altLang="ko-KR" dirty="0"/>
          </a:p>
          <a:p>
            <a:pPr algn="just" eaLnBrk="1" hangingPunct="1"/>
            <a:endParaRPr lang="es-CO" altLang="es-ES" dirty="0">
              <a:solidFill>
                <a:schemeClr val="bg1"/>
              </a:solidFill>
            </a:endParaRPr>
          </a:p>
        </p:txBody>
      </p:sp>
    </p:spTree>
    <p:extLst>
      <p:ext uri="{BB962C8B-B14F-4D97-AF65-F5344CB8AC3E}">
        <p14:creationId xmlns:p14="http://schemas.microsoft.com/office/powerpoint/2010/main" val="30941031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Imagen 3" descr="INFO_FOTO_01 [Convertido].eps-0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6988"/>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Imagen 3" descr="GRACIAS IDIOMAS-03 copia.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7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agen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8"/>
          <p:cNvSpPr/>
          <p:nvPr/>
        </p:nvSpPr>
        <p:spPr>
          <a:xfrm>
            <a:off x="0" y="0"/>
            <a:ext cx="12192000" cy="6870700"/>
          </a:xfrm>
          <a:prstGeom prst="rect">
            <a:avLst/>
          </a:prstGeom>
          <a:solidFill>
            <a:schemeClr val="tx1">
              <a:lumMod val="5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331" eaLnBrk="1" fontAlgn="auto" hangingPunct="1">
              <a:spcBef>
                <a:spcPts val="0"/>
              </a:spcBef>
              <a:spcAft>
                <a:spcPts val="0"/>
              </a:spcAft>
              <a:defRPr/>
            </a:pPr>
            <a:endParaRPr lang="en-US" sz="2400">
              <a:solidFill>
                <a:prstClr val="white"/>
              </a:solidFill>
            </a:endParaRPr>
          </a:p>
        </p:txBody>
      </p:sp>
      <p:sp>
        <p:nvSpPr>
          <p:cNvPr id="52228" name="2 Rectángulo"/>
          <p:cNvSpPr>
            <a:spLocks noChangeArrowheads="1"/>
          </p:cNvSpPr>
          <p:nvPr/>
        </p:nvSpPr>
        <p:spPr bwMode="auto">
          <a:xfrm>
            <a:off x="241300" y="90488"/>
            <a:ext cx="112982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2800" b="1">
                <a:solidFill>
                  <a:schemeClr val="bg1"/>
                </a:solidFill>
              </a:rPr>
              <a:t>El acuerdo comercial entre Colombia y Corea del Sur garantiza una relación preferencial y permanente</a:t>
            </a:r>
            <a:endParaRPr lang="es-CO" altLang="es-CO" sz="2800">
              <a:solidFill>
                <a:schemeClr val="bg1"/>
              </a:solidFill>
            </a:endParaRPr>
          </a:p>
        </p:txBody>
      </p:sp>
      <p:sp>
        <p:nvSpPr>
          <p:cNvPr id="52229" name="3 Rectángulo"/>
          <p:cNvSpPr>
            <a:spLocks noChangeArrowheads="1"/>
          </p:cNvSpPr>
          <p:nvPr/>
        </p:nvSpPr>
        <p:spPr bwMode="auto">
          <a:xfrm>
            <a:off x="306388" y="1881188"/>
            <a:ext cx="6710362" cy="3692525"/>
          </a:xfrm>
          <a:prstGeom prst="rect">
            <a:avLst/>
          </a:prstGeom>
          <a:solidFill>
            <a:srgbClr val="007099">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eaLnBrk="1" hangingPunct="1"/>
            <a:r>
              <a:rPr lang="es-CO" altLang="es-CO">
                <a:solidFill>
                  <a:schemeClr val="bg1"/>
                </a:solidFill>
              </a:rPr>
              <a:t>Debido al incremento en los niveles de calidad de vida y al mayor contacto con el exterior (especialmente a través del turismo), </a:t>
            </a:r>
            <a:r>
              <a:rPr lang="es-CO" altLang="es-CO" b="1">
                <a:solidFill>
                  <a:schemeClr val="bg1"/>
                </a:solidFill>
              </a:rPr>
              <a:t>el consumidor coreano se está volviendo más receptivo a los productos extranjeros.</a:t>
            </a:r>
          </a:p>
          <a:p>
            <a:pPr algn="just" eaLnBrk="1" hangingPunct="1"/>
            <a:r>
              <a:rPr lang="es-CO" altLang="es-CO">
                <a:solidFill>
                  <a:schemeClr val="bg1"/>
                </a:solidFill>
              </a:rPr>
              <a:t> </a:t>
            </a:r>
          </a:p>
          <a:p>
            <a:pPr algn="just" eaLnBrk="1" hangingPunct="1"/>
            <a:r>
              <a:rPr lang="es-CO" altLang="es-CO">
                <a:solidFill>
                  <a:schemeClr val="bg1"/>
                </a:solidFill>
              </a:rPr>
              <a:t>En el lado de los productos industriales, se destaca el alto componente de importaciones incorporado a algunas de las principales exportaciones coreanas. Corea es uno de los principales exportadores mundiales en sectores como construcción naval, automoción o electrónica de consumo, pero al mismo tiempo necesita importar una parte importante de los materiales, partes y componentes utilizados. </a:t>
            </a:r>
          </a:p>
        </p:txBody>
      </p:sp>
      <p:cxnSp>
        <p:nvCxnSpPr>
          <p:cNvPr id="11" name="Straight Connector 10"/>
          <p:cNvCxnSpPr/>
          <p:nvPr/>
        </p:nvCxnSpPr>
        <p:spPr>
          <a:xfrm>
            <a:off x="207963" y="1103313"/>
            <a:ext cx="11850687" cy="0"/>
          </a:xfrm>
          <a:prstGeom prst="line">
            <a:avLst/>
          </a:prstGeom>
          <a:ln w="3175" cmpd="sng">
            <a:solidFill>
              <a:srgbClr val="FFFFFF"/>
            </a:solidFill>
            <a:prstDash val="dot"/>
          </a:ln>
        </p:spPr>
        <p:style>
          <a:lnRef idx="1">
            <a:schemeClr val="dk1"/>
          </a:lnRef>
          <a:fillRef idx="0">
            <a:schemeClr val="dk1"/>
          </a:fillRef>
          <a:effectRef idx="0">
            <a:schemeClr val="dk1"/>
          </a:effectRef>
          <a:fontRef idx="minor">
            <a:schemeClr val="tx1"/>
          </a:fontRef>
        </p:style>
      </p:cxnSp>
      <p:pic>
        <p:nvPicPr>
          <p:cNvPr id="52231" name="Picture 4" descr="Transport logistics Business concept collection (7).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6750" y="1881188"/>
            <a:ext cx="51752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510073" y="5619856"/>
            <a:ext cx="10867054" cy="369332"/>
          </a:xfrm>
          <a:prstGeom prst="rect">
            <a:avLst/>
          </a:prstGeom>
          <a:noFill/>
        </p:spPr>
        <p:txBody>
          <a:bodyPr wrap="square" rtlCol="0">
            <a:spAutoFit/>
          </a:bodyPr>
          <a:lstStyle/>
          <a:p>
            <a:pPr algn="ctr" defTabSz="608347"/>
            <a:r>
              <a:rPr lang="es-CO" dirty="0" smtClean="0">
                <a:solidFill>
                  <a:srgbClr val="616161"/>
                </a:solidFill>
              </a:rPr>
              <a:t>El Café explicó el 48,6% de las exportaciones no minero-energéticas a Corea del Sur en 2015.</a:t>
            </a:r>
            <a:endParaRPr lang="es-CO" dirty="0">
              <a:solidFill>
                <a:srgbClr val="616161"/>
              </a:solidFill>
            </a:endParaRPr>
          </a:p>
        </p:txBody>
      </p:sp>
      <p:graphicFrame>
        <p:nvGraphicFramePr>
          <p:cNvPr id="26" name="25 Gráfico"/>
          <p:cNvGraphicFramePr/>
          <p:nvPr>
            <p:extLst/>
          </p:nvPr>
        </p:nvGraphicFramePr>
        <p:xfrm>
          <a:off x="510073" y="1824819"/>
          <a:ext cx="10674436" cy="3795037"/>
        </p:xfrm>
        <a:graphic>
          <a:graphicData uri="http://schemas.openxmlformats.org/drawingml/2006/chart">
            <c:chart xmlns:c="http://schemas.openxmlformats.org/drawingml/2006/chart" xmlns:r="http://schemas.openxmlformats.org/officeDocument/2006/relationships" r:id="rId3"/>
          </a:graphicData>
        </a:graphic>
      </p:graphicFrame>
      <p:sp>
        <p:nvSpPr>
          <p:cNvPr id="28" name="27 CuadroTexto"/>
          <p:cNvSpPr txBox="1"/>
          <p:nvPr/>
        </p:nvSpPr>
        <p:spPr>
          <a:xfrm>
            <a:off x="2093643" y="1268216"/>
            <a:ext cx="8101239" cy="954300"/>
          </a:xfrm>
          <a:prstGeom prst="rect">
            <a:avLst/>
          </a:prstGeom>
          <a:noFill/>
        </p:spPr>
        <p:txBody>
          <a:bodyPr wrap="square" rtlCol="0">
            <a:spAutoFit/>
          </a:bodyPr>
          <a:lstStyle/>
          <a:p>
            <a:pPr algn="ctr" defTabSz="608347"/>
            <a:r>
              <a:rPr lang="es-CO" sz="1867" b="1" dirty="0">
                <a:solidFill>
                  <a:srgbClr val="616161"/>
                </a:solidFill>
              </a:rPr>
              <a:t>Evolución de las exportaciones hacia </a:t>
            </a:r>
            <a:r>
              <a:rPr lang="es-CO" sz="1867" b="1" dirty="0" smtClean="0">
                <a:solidFill>
                  <a:srgbClr val="616161"/>
                </a:solidFill>
              </a:rPr>
              <a:t>Corea del Sur, </a:t>
            </a:r>
            <a:endParaRPr lang="es-CO" sz="1867" b="1" dirty="0">
              <a:solidFill>
                <a:srgbClr val="616161"/>
              </a:solidFill>
            </a:endParaRPr>
          </a:p>
          <a:p>
            <a:pPr algn="ctr" defTabSz="608347"/>
            <a:r>
              <a:rPr lang="es-CO" sz="1867" b="1" dirty="0">
                <a:solidFill>
                  <a:srgbClr val="616161"/>
                </a:solidFill>
              </a:rPr>
              <a:t>2010 – 2015</a:t>
            </a:r>
          </a:p>
          <a:p>
            <a:pPr algn="ctr" defTabSz="608347"/>
            <a:r>
              <a:rPr lang="es-CO" sz="1867" b="1" dirty="0">
                <a:solidFill>
                  <a:srgbClr val="616161"/>
                </a:solidFill>
              </a:rPr>
              <a:t>(US$ millones)</a:t>
            </a:r>
          </a:p>
        </p:txBody>
      </p:sp>
      <p:sp>
        <p:nvSpPr>
          <p:cNvPr id="9" name="29 CuadroTexto"/>
          <p:cNvSpPr txBox="1"/>
          <p:nvPr/>
        </p:nvSpPr>
        <p:spPr>
          <a:xfrm>
            <a:off x="165357" y="6266187"/>
            <a:ext cx="6692642" cy="276999"/>
          </a:xfrm>
          <a:prstGeom prst="rect">
            <a:avLst/>
          </a:prstGeom>
          <a:noFill/>
        </p:spPr>
        <p:txBody>
          <a:bodyPr wrap="square" rtlCol="0">
            <a:spAutoFit/>
          </a:bodyPr>
          <a:lstStyle/>
          <a:p>
            <a:pPr defTabSz="608347"/>
            <a:r>
              <a:rPr lang="es-CO" sz="1200" i="1" dirty="0" smtClean="0">
                <a:solidFill>
                  <a:srgbClr val="616161"/>
                </a:solidFill>
              </a:rPr>
              <a:t>Fuente</a:t>
            </a:r>
            <a:r>
              <a:rPr lang="es-CO" sz="1200" i="1" dirty="0">
                <a:solidFill>
                  <a:srgbClr val="616161"/>
                </a:solidFill>
              </a:rPr>
              <a:t>: DANE. MinCIT, 2015.</a:t>
            </a:r>
            <a:endParaRPr lang="en-US" sz="1200" i="1" dirty="0">
              <a:solidFill>
                <a:srgbClr val="616161"/>
              </a:solidFill>
            </a:endParaRPr>
          </a:p>
        </p:txBody>
      </p:sp>
      <p:sp>
        <p:nvSpPr>
          <p:cNvPr id="10" name="7 CuadroTexto"/>
          <p:cNvSpPr txBox="1">
            <a:spLocks noChangeArrowheads="1"/>
          </p:cNvSpPr>
          <p:nvPr/>
        </p:nvSpPr>
        <p:spPr bwMode="auto">
          <a:xfrm>
            <a:off x="127000" y="63500"/>
            <a:ext cx="11722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Century Gothic" panose="020B0502020202020204" pitchFamily="34" charset="0"/>
                <a:ea typeface="MS PGothic" panose="020B0600070205080204" pitchFamily="34" charset="-128"/>
              </a:defRPr>
            </a:lvl1pPr>
            <a:lvl2pPr marL="742950" indent="-285750" defTabSz="608013">
              <a:defRPr>
                <a:solidFill>
                  <a:schemeClr val="tx1"/>
                </a:solidFill>
                <a:latin typeface="Century Gothic" panose="020B0502020202020204" pitchFamily="34" charset="0"/>
                <a:ea typeface="MS PGothic" panose="020B0600070205080204" pitchFamily="34" charset="-128"/>
              </a:defRPr>
            </a:lvl2pPr>
            <a:lvl3pPr marL="1143000" indent="-228600" defTabSz="608013">
              <a:defRPr>
                <a:solidFill>
                  <a:schemeClr val="tx1"/>
                </a:solidFill>
                <a:latin typeface="Century Gothic" panose="020B0502020202020204" pitchFamily="34" charset="0"/>
                <a:ea typeface="MS PGothic" panose="020B0600070205080204" pitchFamily="34" charset="-128"/>
              </a:defRPr>
            </a:lvl3pPr>
            <a:lvl4pPr marL="1600200" indent="-228600" defTabSz="608013">
              <a:defRPr>
                <a:solidFill>
                  <a:schemeClr val="tx1"/>
                </a:solidFill>
                <a:latin typeface="Century Gothic" panose="020B0502020202020204" pitchFamily="34" charset="0"/>
                <a:ea typeface="MS PGothic" panose="020B0600070205080204" pitchFamily="34" charset="-128"/>
              </a:defRPr>
            </a:lvl4pPr>
            <a:lvl5pPr marL="2057400" indent="-228600" defTabSz="608013">
              <a:defRPr>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2200" b="1" dirty="0">
                <a:solidFill>
                  <a:srgbClr val="616161"/>
                </a:solidFill>
              </a:rPr>
              <a:t>La participación de las exportaciones no minero-energéticas desde Colombia hacia Corea del Sur se duplicó en los últimos 5 años</a:t>
            </a:r>
          </a:p>
        </p:txBody>
      </p:sp>
      <p:cxnSp>
        <p:nvCxnSpPr>
          <p:cNvPr id="11" name="Straight Connector 9"/>
          <p:cNvCxnSpPr/>
          <p:nvPr/>
        </p:nvCxnSpPr>
        <p:spPr>
          <a:xfrm>
            <a:off x="207963" y="93662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1511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CuadroTexto"/>
          <p:cNvSpPr txBox="1">
            <a:spLocks noChangeArrowheads="1"/>
          </p:cNvSpPr>
          <p:nvPr/>
        </p:nvSpPr>
        <p:spPr bwMode="auto">
          <a:xfrm>
            <a:off x="357188" y="155575"/>
            <a:ext cx="11684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2100" b="1">
                <a:solidFill>
                  <a:srgbClr val="595959"/>
                </a:solidFill>
              </a:rPr>
              <a:t>El café es el principal producto exportado hacia Corea del Sur, seguido por metalurgia</a:t>
            </a:r>
          </a:p>
        </p:txBody>
      </p:sp>
      <p:sp>
        <p:nvSpPr>
          <p:cNvPr id="53251" name="29 CuadroTexto"/>
          <p:cNvSpPr txBox="1">
            <a:spLocks noChangeArrowheads="1"/>
          </p:cNvSpPr>
          <p:nvPr/>
        </p:nvSpPr>
        <p:spPr bwMode="auto">
          <a:xfrm>
            <a:off x="255588" y="6297613"/>
            <a:ext cx="3554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Century Gothic" panose="020B0502020202020204" pitchFamily="34" charset="0"/>
                <a:ea typeface="MS PGothic" panose="020B0600070205080204" pitchFamily="34" charset="-128"/>
              </a:defRPr>
            </a:lvl1pPr>
            <a:lvl2pPr marL="742950" indent="-285750" defTabSz="608013">
              <a:defRPr>
                <a:solidFill>
                  <a:schemeClr val="tx1"/>
                </a:solidFill>
                <a:latin typeface="Century Gothic" panose="020B0502020202020204" pitchFamily="34" charset="0"/>
                <a:ea typeface="MS PGothic" panose="020B0600070205080204" pitchFamily="34" charset="-128"/>
              </a:defRPr>
            </a:lvl2pPr>
            <a:lvl3pPr marL="1143000" indent="-228600" defTabSz="608013">
              <a:defRPr>
                <a:solidFill>
                  <a:schemeClr val="tx1"/>
                </a:solidFill>
                <a:latin typeface="Century Gothic" panose="020B0502020202020204" pitchFamily="34" charset="0"/>
                <a:ea typeface="MS PGothic" panose="020B0600070205080204" pitchFamily="34" charset="-128"/>
              </a:defRPr>
            </a:lvl3pPr>
            <a:lvl4pPr marL="1600200" indent="-228600" defTabSz="608013">
              <a:defRPr>
                <a:solidFill>
                  <a:schemeClr val="tx1"/>
                </a:solidFill>
                <a:latin typeface="Century Gothic" panose="020B0502020202020204" pitchFamily="34" charset="0"/>
                <a:ea typeface="MS PGothic" panose="020B0600070205080204" pitchFamily="34" charset="-128"/>
              </a:defRPr>
            </a:lvl4pPr>
            <a:lvl5pPr marL="2057400" indent="-228600" defTabSz="608013">
              <a:defRPr>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1000">
                <a:solidFill>
                  <a:srgbClr val="616161"/>
                </a:solidFill>
              </a:rPr>
              <a:t>* Corresponde fundamentalmente a chatarra. </a:t>
            </a:r>
          </a:p>
          <a:p>
            <a:pPr eaLnBrk="1" hangingPunct="1"/>
            <a:r>
              <a:rPr lang="es-CO" altLang="es-CO" sz="1000">
                <a:solidFill>
                  <a:srgbClr val="616161"/>
                </a:solidFill>
              </a:rPr>
              <a:t>Fuente: DANE. MinCIT, 2015. Cifras ordenadas por 2015</a:t>
            </a:r>
            <a:endParaRPr lang="en-US" altLang="es-CO" sz="1000">
              <a:solidFill>
                <a:srgbClr val="616161"/>
              </a:solidFill>
            </a:endParaRPr>
          </a:p>
        </p:txBody>
      </p:sp>
      <p:sp>
        <p:nvSpPr>
          <p:cNvPr id="53252" name="CuadroTexto 2"/>
          <p:cNvSpPr txBox="1">
            <a:spLocks noChangeArrowheads="1"/>
          </p:cNvSpPr>
          <p:nvPr/>
        </p:nvSpPr>
        <p:spPr bwMode="auto">
          <a:xfrm>
            <a:off x="2870200" y="850900"/>
            <a:ext cx="6751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b="1">
                <a:solidFill>
                  <a:srgbClr val="595959"/>
                </a:solidFill>
              </a:rPr>
              <a:t>Exportaciones no minero-energéticas hacia Corea del Sur</a:t>
            </a:r>
            <a:endParaRPr lang="es-ES" altLang="es-CO" b="1">
              <a:solidFill>
                <a:srgbClr val="595959"/>
              </a:solidFill>
            </a:endParaRPr>
          </a:p>
        </p:txBody>
      </p:sp>
      <p:graphicFrame>
        <p:nvGraphicFramePr>
          <p:cNvPr id="4" name="Tabla 3"/>
          <p:cNvGraphicFramePr>
            <a:graphicFrameLocks noGrp="1"/>
          </p:cNvGraphicFramePr>
          <p:nvPr/>
        </p:nvGraphicFramePr>
        <p:xfrm>
          <a:off x="331788" y="1330325"/>
          <a:ext cx="11504612" cy="4704018"/>
        </p:xfrm>
        <a:graphic>
          <a:graphicData uri="http://schemas.openxmlformats.org/drawingml/2006/table">
            <a:tbl>
              <a:tblPr/>
              <a:tblGrid>
                <a:gridCol w="2268537"/>
                <a:gridCol w="1103313"/>
                <a:gridCol w="1282700"/>
                <a:gridCol w="1282700"/>
                <a:gridCol w="1204912"/>
                <a:gridCol w="1193800"/>
                <a:gridCol w="1308100"/>
                <a:gridCol w="987425"/>
                <a:gridCol w="873125"/>
              </a:tblGrid>
              <a:tr h="617495">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2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Subsector</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5C7E"/>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2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   2014 US$FOB</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5C7E"/>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2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 2015 US$FOB</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5C7E"/>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2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Var.% 14/15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5C7E"/>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2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Par.% 2015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5C7E"/>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2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 2015(ene-abr) US$FOB</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5C7E"/>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2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 2016(ene-abr) US$FOB</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5C7E"/>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2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Var.% 15/16</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5C7E"/>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200" b="1" i="0" u="none" strike="noStrike" cap="none" normalizeH="0" baseline="0" smtClean="0">
                          <a:ln>
                            <a:noFill/>
                          </a:ln>
                          <a:solidFill>
                            <a:srgbClr val="FFFFFF"/>
                          </a:solidFill>
                          <a:effectLst/>
                          <a:latin typeface="Century Gothic" panose="020B0502020202020204" pitchFamily="34" charset="0"/>
                          <a:ea typeface="MS PGothic" panose="020B0600070205080204" pitchFamily="34" charset="-128"/>
                        </a:rPr>
                        <a:t>Par.% 2016</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5C7E"/>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Café</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78.978.009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69.615.000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-11,9%</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48,6%</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24.897.202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28.342.663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13,8%</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50,6%</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Metalurgia*</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38.234.454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49.317.198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29,0%</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34,4%</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16.236.269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18.883.203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16,3%</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33,7%</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Productos diversos de las industrias quimicas.</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7.806.491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9.426.757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20,8%</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6,6%</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2.651.221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2.902.682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9,5%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5,2%</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Derivados del cafe</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3.253.384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3.999.741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22,9%</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2,8%</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1.434.369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1.776.550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23,9%</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3,2%</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Flores frescas</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2.317.169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2.959.603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27,7%</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2,1%</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1.230.099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1.130.692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-8,1%</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2,0%</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Azucares y mieles</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2.257.693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2.042.846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-9,5%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1,4%</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637.766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824.299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29,2%</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Manufacturas de cuero</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955.125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1.377.994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44,3%</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1,0%</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440.401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262.607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-40,4%</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Confecciones</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460.645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887.527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92,7%</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0,6%</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77.023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38.390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-50,2%</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0,1%</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Cueros en bruto y preparados</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2.334.137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745.487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-68,1%</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194.009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162.641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-16,2%</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0,3%</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Pieles de babilla</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2.017.462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662.854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-67,1%</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77.900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266.000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241,5%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0,5%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43339">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Otros</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4.914.183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2.136.443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-56,5%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1,5%</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501.532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            1.433.787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185,9%</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0" i="0" u="none" strike="noStrike" cap="none" normalizeH="0" baseline="0" smtClean="0">
                          <a:ln>
                            <a:noFill/>
                          </a:ln>
                          <a:solidFill>
                            <a:srgbClr val="595959"/>
                          </a:solidFill>
                          <a:effectLst/>
                          <a:latin typeface="Century Gothic" panose="020B0502020202020204" pitchFamily="34" charset="0"/>
                          <a:ea typeface="MS PGothic" panose="020B0600070205080204" pitchFamily="34" charset="-128"/>
                        </a:rPr>
                        <a:t>2,6%</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F2F2F2"/>
                    </a:solidFill>
                  </a:tcPr>
                </a:tc>
              </a:tr>
              <a:tr h="309541">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Total general</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143.528.753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143.171.452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-0,2%</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100%</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48.377.792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          56.023.513 </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15,8%</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c>
                  <a:txBody>
                    <a:bodyPr/>
                    <a:lstStyle>
                      <a:lvl1pPr defTabSz="608013" eaLnBrk="0" hangingPunct="0">
                        <a:spcBef>
                          <a:spcPct val="20000"/>
                        </a:spcBef>
                        <a:buFont typeface="Arial" panose="020B0604020202020204" pitchFamily="34" charset="0"/>
                        <a:defRPr sz="3800">
                          <a:solidFill>
                            <a:schemeClr val="tx1"/>
                          </a:solidFill>
                          <a:latin typeface="Century Gothic" panose="020B0502020202020204" pitchFamily="34" charset="0"/>
                          <a:ea typeface="MS PGothic" panose="020B0600070205080204" pitchFamily="34" charset="-128"/>
                        </a:defRPr>
                      </a:lvl1pPr>
                      <a:lvl2pPr marL="742950" indent="-285750" defTabSz="608013" eaLnBrk="0" hangingPunct="0">
                        <a:spcBef>
                          <a:spcPct val="20000"/>
                        </a:spcBef>
                        <a:buFont typeface="Arial" panose="020B0604020202020204" pitchFamily="34" charset="0"/>
                        <a:defRPr sz="3300">
                          <a:solidFill>
                            <a:schemeClr val="tx1"/>
                          </a:solidFill>
                          <a:latin typeface="Century Gothic" panose="020B0502020202020204" pitchFamily="34" charset="0"/>
                          <a:ea typeface="MS PGothic" panose="020B0600070205080204" pitchFamily="34" charset="-128"/>
                        </a:defRPr>
                      </a:lvl2pPr>
                      <a:lvl3pPr marL="1143000" indent="-228600" defTabSz="608013" eaLnBrk="0" hangingPunct="0">
                        <a:spcBef>
                          <a:spcPct val="20000"/>
                        </a:spcBef>
                        <a:buFont typeface="Arial" panose="020B0604020202020204" pitchFamily="34" charset="0"/>
                        <a:defRPr sz="2800">
                          <a:solidFill>
                            <a:schemeClr val="tx1"/>
                          </a:solidFill>
                          <a:latin typeface="Century Gothic" panose="020B0502020202020204" pitchFamily="34" charset="0"/>
                          <a:ea typeface="MS PGothic" panose="020B0600070205080204" pitchFamily="34" charset="-128"/>
                        </a:defRPr>
                      </a:lvl3pPr>
                      <a:lvl4pPr marL="16002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4pPr>
                      <a:lvl5pPr marL="2057400" indent="-228600" defTabSz="608013" eaLnBrk="0" hangingPunct="0">
                        <a:spcBef>
                          <a:spcPct val="20000"/>
                        </a:spcBef>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20000"/>
                        </a:spcBef>
                        <a:spcAft>
                          <a:spcPct val="0"/>
                        </a:spcAft>
                        <a:buFont typeface="Arial" panose="020B0604020202020204" pitchFamily="34" charset="0"/>
                        <a:defRPr sz="2200">
                          <a:solidFill>
                            <a:schemeClr val="tx1"/>
                          </a:solidFill>
                          <a:latin typeface="Century Gothic" panose="020B0502020202020204" pitchFamily="34" charset="0"/>
                          <a:ea typeface="MS PGothic" panose="020B0600070205080204" pitchFamily="34" charset="-128"/>
                        </a:defRPr>
                      </a:lvl9pPr>
                    </a:lstStyle>
                    <a:p>
                      <a:pPr marL="0" marR="0" lvl="0" indent="0" algn="ctr" defTabSz="608013" rtl="0" eaLnBrk="1" fontAlgn="ctr" latinLnBrk="0" hangingPunct="1">
                        <a:lnSpc>
                          <a:spcPct val="100000"/>
                        </a:lnSpc>
                        <a:spcBef>
                          <a:spcPct val="0"/>
                        </a:spcBef>
                        <a:spcAft>
                          <a:spcPct val="0"/>
                        </a:spcAft>
                        <a:buClrTx/>
                        <a:buSzTx/>
                        <a:buFontTx/>
                        <a:buNone/>
                        <a:tabLst/>
                      </a:pPr>
                      <a:r>
                        <a:rPr kumimoji="0" lang="es-CO" altLang="es-CO" sz="1100" b="1" i="0" u="none" strike="noStrike" cap="none" normalizeH="0" baseline="0" smtClean="0">
                          <a:ln>
                            <a:noFill/>
                          </a:ln>
                          <a:solidFill>
                            <a:schemeClr val="bg1"/>
                          </a:solidFill>
                          <a:effectLst/>
                          <a:latin typeface="Century Gothic" panose="020B0502020202020204" pitchFamily="34" charset="0"/>
                          <a:ea typeface="MS PGothic" panose="020B0600070205080204" pitchFamily="34" charset="-128"/>
                        </a:rPr>
                        <a:t>100%</a:t>
                      </a:r>
                    </a:p>
                  </a:txBody>
                  <a:tcPr marL="8084" marR="8084" marT="8082" marB="0" anchor="ctr" horzOverflow="overflow">
                    <a:lnL w="9525" cap="flat" cmpd="sng" algn="ctr">
                      <a:solidFill>
                        <a:srgbClr val="595959"/>
                      </a:solidFill>
                      <a:prstDash val="sysDot"/>
                      <a:round/>
                      <a:headEnd type="none" w="med" len="med"/>
                      <a:tailEnd type="none" w="med" len="med"/>
                    </a:lnL>
                    <a:lnR w="9525" cap="flat" cmpd="sng" algn="ctr">
                      <a:solidFill>
                        <a:srgbClr val="595959"/>
                      </a:solidFill>
                      <a:prstDash val="sysDot"/>
                      <a:round/>
                      <a:headEnd type="none" w="med" len="med"/>
                      <a:tailEnd type="none" w="med" len="med"/>
                    </a:lnR>
                    <a:lnT w="9525" cap="flat" cmpd="sng" algn="ctr">
                      <a:solidFill>
                        <a:srgbClr val="595959"/>
                      </a:solidFill>
                      <a:prstDash val="sysDot"/>
                      <a:round/>
                      <a:headEnd type="none" w="med" len="med"/>
                      <a:tailEnd type="none" w="med" len="med"/>
                    </a:lnT>
                    <a:lnB w="9525" cap="flat" cmpd="sng" algn="ctr">
                      <a:solidFill>
                        <a:srgbClr val="595959"/>
                      </a:solidFill>
                      <a:prstDash val="sysDot"/>
                      <a:round/>
                      <a:headEnd type="none" w="med" len="med"/>
                      <a:tailEnd type="none" w="med" len="med"/>
                    </a:lnB>
                    <a:lnTlToBr>
                      <a:noFill/>
                    </a:lnTlToBr>
                    <a:lnBlToTr>
                      <a:noFill/>
                    </a:lnBlToTr>
                    <a:solidFill>
                      <a:srgbClr val="007099"/>
                    </a:solidFill>
                  </a:tcPr>
                </a:tc>
              </a:tr>
            </a:tbl>
          </a:graphicData>
        </a:graphic>
      </p:graphicFrame>
      <p:cxnSp>
        <p:nvCxnSpPr>
          <p:cNvPr id="6" name="Straight Connector 5"/>
          <p:cNvCxnSpPr/>
          <p:nvPr/>
        </p:nvCxnSpPr>
        <p:spPr>
          <a:xfrm>
            <a:off x="195263" y="700088"/>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2563799" y="4845346"/>
            <a:ext cx="4297363" cy="1190950"/>
          </a:xfrm>
          <a:prstGeom prst="roundRect">
            <a:avLst>
              <a:gd name="adj" fmla="val 50000"/>
            </a:avLst>
          </a:prstGeom>
          <a:solidFill>
            <a:srgbClr val="41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solidFill>
                <a:prstClr val="white"/>
              </a:solidFill>
            </a:endParaRPr>
          </a:p>
        </p:txBody>
      </p:sp>
      <p:sp>
        <p:nvSpPr>
          <p:cNvPr id="33" name="Rounded Rectangle 32"/>
          <p:cNvSpPr/>
          <p:nvPr/>
        </p:nvSpPr>
        <p:spPr>
          <a:xfrm>
            <a:off x="2563799" y="3000378"/>
            <a:ext cx="4297363" cy="1248510"/>
          </a:xfrm>
          <a:prstGeom prst="roundRect">
            <a:avLst>
              <a:gd name="adj" fmla="val 50000"/>
            </a:avLst>
          </a:prstGeom>
          <a:solidFill>
            <a:srgbClr val="364C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solidFill>
                <a:prstClr val="white"/>
              </a:solidFill>
            </a:endParaRPr>
          </a:p>
        </p:txBody>
      </p:sp>
      <p:sp>
        <p:nvSpPr>
          <p:cNvPr id="10" name="Rounded Rectangle 9"/>
          <p:cNvSpPr/>
          <p:nvPr/>
        </p:nvSpPr>
        <p:spPr>
          <a:xfrm>
            <a:off x="2563799" y="1250852"/>
            <a:ext cx="4297363" cy="1242805"/>
          </a:xfrm>
          <a:prstGeom prst="roundRect">
            <a:avLst>
              <a:gd name="adj" fmla="val 50000"/>
            </a:avLst>
          </a:prstGeom>
          <a:solidFill>
            <a:srgbClr val="0070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solidFill>
                <a:prstClr val="white"/>
              </a:solidFill>
            </a:endParaRPr>
          </a:p>
        </p:txBody>
      </p:sp>
      <p:sp>
        <p:nvSpPr>
          <p:cNvPr id="54280" name="CuadroTexto 1"/>
          <p:cNvSpPr txBox="1">
            <a:spLocks noChangeArrowheads="1"/>
          </p:cNvSpPr>
          <p:nvPr/>
        </p:nvSpPr>
        <p:spPr bwMode="auto">
          <a:xfrm>
            <a:off x="466717" y="1377956"/>
            <a:ext cx="19272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fontAlgn="base">
              <a:spcBef>
                <a:spcPct val="0"/>
              </a:spcBef>
              <a:spcAft>
                <a:spcPct val="0"/>
              </a:spcAft>
            </a:pPr>
            <a:r>
              <a:rPr lang="es-ES" altLang="es-CO" sz="2000" dirty="0" smtClean="0">
                <a:solidFill>
                  <a:srgbClr val="616161"/>
                </a:solidFill>
              </a:rPr>
              <a:t>Arancel</a:t>
            </a:r>
            <a:r>
              <a:rPr lang="es-ES" altLang="es-CO" sz="2000" b="1" dirty="0" smtClean="0">
                <a:solidFill>
                  <a:srgbClr val="616161"/>
                </a:solidFill>
              </a:rPr>
              <a:t> </a:t>
            </a:r>
            <a:r>
              <a:rPr lang="es-ES" altLang="es-CO" sz="2000" dirty="0" smtClean="0">
                <a:solidFill>
                  <a:srgbClr val="616161"/>
                </a:solidFill>
              </a:rPr>
              <a:t>base</a:t>
            </a:r>
            <a:r>
              <a:rPr lang="es-ES" altLang="es-CO" sz="2000" b="1" dirty="0" smtClean="0">
                <a:solidFill>
                  <a:srgbClr val="616161"/>
                </a:solidFill>
              </a:rPr>
              <a:t> </a:t>
            </a:r>
          </a:p>
          <a:p>
            <a:pPr algn="ctr" fontAlgn="base">
              <a:spcBef>
                <a:spcPct val="0"/>
              </a:spcBef>
              <a:spcAft>
                <a:spcPct val="0"/>
              </a:spcAft>
            </a:pPr>
            <a:r>
              <a:rPr lang="es-ES" altLang="es-CO" sz="2400" b="1" dirty="0" smtClean="0">
                <a:solidFill>
                  <a:srgbClr val="007099"/>
                </a:solidFill>
              </a:rPr>
              <a:t>10%-17,5%</a:t>
            </a:r>
            <a:endParaRPr lang="es-ES" altLang="es-CO" sz="2400" b="1" dirty="0">
              <a:solidFill>
                <a:srgbClr val="007099"/>
              </a:solidFill>
            </a:endParaRPr>
          </a:p>
        </p:txBody>
      </p:sp>
      <p:sp>
        <p:nvSpPr>
          <p:cNvPr id="54281" name="CuadroTexto 11"/>
          <p:cNvSpPr txBox="1">
            <a:spLocks noChangeArrowheads="1"/>
          </p:cNvSpPr>
          <p:nvPr/>
        </p:nvSpPr>
        <p:spPr bwMode="auto">
          <a:xfrm>
            <a:off x="442972" y="3268606"/>
            <a:ext cx="19271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fontAlgn="base">
              <a:spcBef>
                <a:spcPct val="0"/>
              </a:spcBef>
              <a:spcAft>
                <a:spcPct val="0"/>
              </a:spcAft>
            </a:pPr>
            <a:r>
              <a:rPr lang="es-ES" altLang="es-CO" sz="2000" dirty="0" smtClean="0">
                <a:solidFill>
                  <a:srgbClr val="616161"/>
                </a:solidFill>
              </a:rPr>
              <a:t>Arancel</a:t>
            </a:r>
            <a:r>
              <a:rPr lang="es-ES" altLang="es-CO" sz="2000" b="1" dirty="0" smtClean="0">
                <a:solidFill>
                  <a:srgbClr val="616161"/>
                </a:solidFill>
              </a:rPr>
              <a:t> </a:t>
            </a:r>
            <a:r>
              <a:rPr lang="es-ES" altLang="es-CO" sz="2000" dirty="0" smtClean="0">
                <a:solidFill>
                  <a:srgbClr val="616161"/>
                </a:solidFill>
              </a:rPr>
              <a:t>base</a:t>
            </a:r>
            <a:r>
              <a:rPr lang="es-ES" altLang="es-CO" sz="2000" b="1" dirty="0" smtClean="0">
                <a:solidFill>
                  <a:srgbClr val="616161"/>
                </a:solidFill>
              </a:rPr>
              <a:t> </a:t>
            </a:r>
          </a:p>
          <a:p>
            <a:pPr algn="ctr" fontAlgn="base">
              <a:spcBef>
                <a:spcPct val="0"/>
              </a:spcBef>
              <a:spcAft>
                <a:spcPct val="0"/>
              </a:spcAft>
            </a:pPr>
            <a:r>
              <a:rPr lang="es-ES" altLang="es-CO" sz="2400" b="1" dirty="0" smtClean="0">
                <a:solidFill>
                  <a:srgbClr val="364C98"/>
                </a:solidFill>
              </a:rPr>
              <a:t>6%-8%</a:t>
            </a:r>
            <a:endParaRPr lang="es-ES" altLang="es-CO" sz="2400" b="1" dirty="0">
              <a:solidFill>
                <a:srgbClr val="364C98"/>
              </a:solidFill>
            </a:endParaRPr>
          </a:p>
        </p:txBody>
      </p:sp>
      <p:sp>
        <p:nvSpPr>
          <p:cNvPr id="54282" name="CuadroTexto 12"/>
          <p:cNvSpPr txBox="1">
            <a:spLocks noChangeArrowheads="1"/>
          </p:cNvSpPr>
          <p:nvPr/>
        </p:nvSpPr>
        <p:spPr bwMode="auto">
          <a:xfrm>
            <a:off x="377817" y="5099057"/>
            <a:ext cx="1927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fontAlgn="base">
              <a:spcBef>
                <a:spcPct val="0"/>
              </a:spcBef>
              <a:spcAft>
                <a:spcPct val="0"/>
              </a:spcAft>
            </a:pPr>
            <a:r>
              <a:rPr lang="es-ES" altLang="es-CO" sz="2000" dirty="0" smtClean="0">
                <a:solidFill>
                  <a:srgbClr val="616161"/>
                </a:solidFill>
              </a:rPr>
              <a:t>Arancel</a:t>
            </a:r>
            <a:r>
              <a:rPr lang="es-ES" altLang="es-CO" sz="2000" b="1" dirty="0" smtClean="0">
                <a:solidFill>
                  <a:srgbClr val="616161"/>
                </a:solidFill>
              </a:rPr>
              <a:t> </a:t>
            </a:r>
            <a:r>
              <a:rPr lang="es-ES" altLang="es-CO" sz="2000" dirty="0" smtClean="0">
                <a:solidFill>
                  <a:srgbClr val="616161"/>
                </a:solidFill>
              </a:rPr>
              <a:t>base</a:t>
            </a:r>
            <a:r>
              <a:rPr lang="es-ES" altLang="es-CO" sz="2000" b="1" dirty="0" smtClean="0">
                <a:solidFill>
                  <a:srgbClr val="616161"/>
                </a:solidFill>
              </a:rPr>
              <a:t> </a:t>
            </a:r>
          </a:p>
          <a:p>
            <a:pPr algn="ctr" fontAlgn="base">
              <a:spcBef>
                <a:spcPct val="0"/>
              </a:spcBef>
              <a:spcAft>
                <a:spcPct val="0"/>
              </a:spcAft>
            </a:pPr>
            <a:r>
              <a:rPr lang="es-ES" altLang="es-CO" sz="2400" b="1" dirty="0" smtClean="0">
                <a:solidFill>
                  <a:srgbClr val="418040"/>
                </a:solidFill>
              </a:rPr>
              <a:t>1,5%-5,5%</a:t>
            </a:r>
            <a:endParaRPr lang="es-ES" altLang="es-CO" sz="2400" b="1" dirty="0">
              <a:solidFill>
                <a:srgbClr val="418040"/>
              </a:solidFill>
            </a:endParaRPr>
          </a:p>
        </p:txBody>
      </p:sp>
      <p:sp>
        <p:nvSpPr>
          <p:cNvPr id="23" name="Rectángulo 22"/>
          <p:cNvSpPr>
            <a:spLocks noChangeArrowheads="1"/>
          </p:cNvSpPr>
          <p:nvPr/>
        </p:nvSpPr>
        <p:spPr bwMode="auto">
          <a:xfrm>
            <a:off x="2479666" y="1250956"/>
            <a:ext cx="3297237" cy="1200150"/>
          </a:xfrm>
          <a:prstGeom prst="rect">
            <a:avLst/>
          </a:prstGeom>
          <a:noFill/>
          <a:ln>
            <a:noFill/>
          </a:ln>
          <a:effectLst>
            <a:outerShdw blurRad="40000" dist="23000" dir="5400000" rotWithShape="0">
              <a:srgbClr val="808080">
                <a:alpha val="34999"/>
              </a:srgbClr>
            </a:outerShdw>
          </a:effectLst>
          <a:extLst/>
        </p:spPr>
        <p:txBody>
          <a:bodyPr anchor="ctr"/>
          <a:lstStyle/>
          <a:p>
            <a:pPr algn="ctr">
              <a:defRPr/>
            </a:pPr>
            <a:endParaRPr lang="es-ES" dirty="0">
              <a:solidFill>
                <a:prstClr val="white"/>
              </a:solidFill>
              <a:ea typeface="MS PGothic" panose="020B0600070205080204" pitchFamily="34" charset="-128"/>
            </a:endParaRPr>
          </a:p>
        </p:txBody>
      </p:sp>
      <p:sp>
        <p:nvSpPr>
          <p:cNvPr id="24" name="Rectángulo 23"/>
          <p:cNvSpPr>
            <a:spLocks noChangeArrowheads="1"/>
          </p:cNvSpPr>
          <p:nvPr/>
        </p:nvSpPr>
        <p:spPr bwMode="auto">
          <a:xfrm>
            <a:off x="3065463" y="4854575"/>
            <a:ext cx="3297237" cy="1752600"/>
          </a:xfrm>
          <a:prstGeom prst="rect">
            <a:avLst/>
          </a:prstGeom>
          <a:noFill/>
          <a:ln>
            <a:noFill/>
          </a:ln>
          <a:effectLst>
            <a:outerShdw blurRad="40000" dist="23000" dir="5400000" rotWithShape="0">
              <a:srgbClr val="808080">
                <a:alpha val="34999"/>
              </a:srgbClr>
            </a:outerShdw>
          </a:effectLst>
          <a:extLst/>
        </p:spPr>
        <p:txBody>
          <a:bodyPr anchor="ctr"/>
          <a:lstStyle/>
          <a:p>
            <a:pPr algn="ctr">
              <a:defRPr/>
            </a:pPr>
            <a:endParaRPr lang="es-CO" dirty="0">
              <a:solidFill>
                <a:prstClr val="white"/>
              </a:solidFill>
              <a:ea typeface="MS PGothic" panose="020B0600070205080204" pitchFamily="34" charset="-128"/>
            </a:endParaRPr>
          </a:p>
        </p:txBody>
      </p:sp>
      <p:sp>
        <p:nvSpPr>
          <p:cNvPr id="25" name="Rectángulo 24"/>
          <p:cNvSpPr>
            <a:spLocks noChangeArrowheads="1"/>
          </p:cNvSpPr>
          <p:nvPr/>
        </p:nvSpPr>
        <p:spPr bwMode="auto">
          <a:xfrm>
            <a:off x="6362700" y="4854575"/>
            <a:ext cx="2897188" cy="1752600"/>
          </a:xfrm>
          <a:prstGeom prst="rect">
            <a:avLst/>
          </a:prstGeom>
          <a:noFill/>
          <a:ln>
            <a:noFill/>
          </a:ln>
          <a:effectLst>
            <a:outerShdw blurRad="40000" dist="23000" dir="5400000" rotWithShape="0">
              <a:srgbClr val="808080">
                <a:alpha val="34999"/>
              </a:srgbClr>
            </a:outerShdw>
          </a:effectLst>
          <a:extLst/>
        </p:spPr>
        <p:txBody>
          <a:bodyPr anchor="ctr"/>
          <a:lstStyle/>
          <a:p>
            <a:pPr algn="ctr">
              <a:defRPr/>
            </a:pPr>
            <a:endParaRPr lang="es-CO" dirty="0">
              <a:solidFill>
                <a:prstClr val="white"/>
              </a:solidFill>
              <a:ea typeface="MS PGothic" panose="020B0600070205080204" pitchFamily="34" charset="-128"/>
            </a:endParaRPr>
          </a:p>
        </p:txBody>
      </p:sp>
      <p:sp>
        <p:nvSpPr>
          <p:cNvPr id="26" name="Rectángulo 25"/>
          <p:cNvSpPr>
            <a:spLocks noChangeArrowheads="1"/>
          </p:cNvSpPr>
          <p:nvPr/>
        </p:nvSpPr>
        <p:spPr bwMode="auto">
          <a:xfrm>
            <a:off x="9272588" y="4854575"/>
            <a:ext cx="2387600" cy="1752600"/>
          </a:xfrm>
          <a:prstGeom prst="rect">
            <a:avLst/>
          </a:prstGeom>
          <a:noFill/>
          <a:ln>
            <a:noFill/>
          </a:ln>
          <a:effectLst>
            <a:outerShdw blurRad="40000" dist="23000" dir="5400000" rotWithShape="0">
              <a:srgbClr val="808080">
                <a:alpha val="34999"/>
              </a:srgbClr>
            </a:outerShdw>
          </a:effectLst>
          <a:extLst/>
        </p:spPr>
        <p:txBody>
          <a:bodyPr anchor="ctr"/>
          <a:lstStyle/>
          <a:p>
            <a:pPr algn="ctr">
              <a:defRPr/>
            </a:pPr>
            <a:endParaRPr lang="es-CO" dirty="0">
              <a:solidFill>
                <a:prstClr val="white"/>
              </a:solidFill>
              <a:ea typeface="MS PGothic" panose="020B0600070205080204" pitchFamily="34" charset="-128"/>
            </a:endParaRPr>
          </a:p>
        </p:txBody>
      </p:sp>
      <p:cxnSp>
        <p:nvCxnSpPr>
          <p:cNvPr id="31" name="Straight Connector 30"/>
          <p:cNvCxnSpPr/>
          <p:nvPr/>
        </p:nvCxnSpPr>
        <p:spPr>
          <a:xfrm>
            <a:off x="195263" y="866775"/>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
        <p:nvSpPr>
          <p:cNvPr id="2" name="CuadroTexto 1"/>
          <p:cNvSpPr txBox="1"/>
          <p:nvPr/>
        </p:nvSpPr>
        <p:spPr>
          <a:xfrm>
            <a:off x="3014649" y="1258906"/>
            <a:ext cx="3452813" cy="1200329"/>
          </a:xfrm>
          <a:prstGeom prst="rect">
            <a:avLst/>
          </a:prstGeom>
          <a:noFill/>
        </p:spPr>
        <p:txBody>
          <a:bodyPr wrap="square" rtlCol="0">
            <a:spAutoFit/>
          </a:bodyPr>
          <a:lstStyle/>
          <a:p>
            <a:pPr algn="ctr">
              <a:defRPr/>
            </a:pPr>
            <a:r>
              <a:rPr lang="es-ES" sz="2400" b="1" dirty="0">
                <a:solidFill>
                  <a:prstClr val="white"/>
                </a:solidFill>
                <a:ea typeface="MS PGothic" panose="020B0600070205080204" pitchFamily="34" charset="-128"/>
              </a:rPr>
              <a:t>29 </a:t>
            </a:r>
          </a:p>
          <a:p>
            <a:pPr algn="ctr">
              <a:defRPr/>
            </a:pPr>
            <a:r>
              <a:rPr lang="es-ES" sz="1600" dirty="0">
                <a:solidFill>
                  <a:prstClr val="white"/>
                </a:solidFill>
                <a:ea typeface="MS PGothic" panose="020B0600070205080204" pitchFamily="34" charset="-128"/>
              </a:rPr>
              <a:t>productos con oferta exportable desde Colombia y demanda en Corea del Sur*</a:t>
            </a:r>
          </a:p>
        </p:txBody>
      </p:sp>
      <p:sp>
        <p:nvSpPr>
          <p:cNvPr id="7" name="CuadroTexto 6"/>
          <p:cNvSpPr txBox="1"/>
          <p:nvPr/>
        </p:nvSpPr>
        <p:spPr>
          <a:xfrm>
            <a:off x="3009882" y="3031307"/>
            <a:ext cx="3452813" cy="1200329"/>
          </a:xfrm>
          <a:prstGeom prst="rect">
            <a:avLst/>
          </a:prstGeom>
          <a:noFill/>
        </p:spPr>
        <p:txBody>
          <a:bodyPr wrap="square" rtlCol="0">
            <a:spAutoFit/>
          </a:bodyPr>
          <a:lstStyle/>
          <a:p>
            <a:pPr algn="ctr" eaLnBrk="0" fontAlgn="base" hangingPunct="0">
              <a:spcBef>
                <a:spcPct val="0"/>
              </a:spcBef>
              <a:spcAft>
                <a:spcPct val="0"/>
              </a:spcAft>
            </a:pPr>
            <a:r>
              <a:rPr lang="es-ES" sz="2400" b="1" dirty="0">
                <a:solidFill>
                  <a:prstClr val="white"/>
                </a:solidFill>
                <a:ea typeface="MS PGothic" panose="020B0600070205080204" pitchFamily="34" charset="-128"/>
              </a:rPr>
              <a:t>115</a:t>
            </a:r>
            <a:r>
              <a:rPr lang="es-ES" sz="1600" dirty="0">
                <a:solidFill>
                  <a:prstClr val="white"/>
                </a:solidFill>
                <a:ea typeface="MS PGothic" panose="020B0600070205080204" pitchFamily="34" charset="-128"/>
              </a:rPr>
              <a:t> </a:t>
            </a:r>
          </a:p>
          <a:p>
            <a:pPr algn="ctr" eaLnBrk="0" fontAlgn="base" hangingPunct="0">
              <a:spcBef>
                <a:spcPct val="0"/>
              </a:spcBef>
              <a:spcAft>
                <a:spcPct val="0"/>
              </a:spcAft>
            </a:pPr>
            <a:r>
              <a:rPr lang="es-ES" sz="1600" dirty="0">
                <a:solidFill>
                  <a:prstClr val="white"/>
                </a:solidFill>
                <a:ea typeface="MS PGothic" panose="020B0600070205080204" pitchFamily="34" charset="-128"/>
              </a:rPr>
              <a:t>productos con oferta exportable desde Colombia y demanda en Corea del Sur *</a:t>
            </a:r>
          </a:p>
        </p:txBody>
      </p:sp>
      <p:sp>
        <p:nvSpPr>
          <p:cNvPr id="38" name="CuadroTexto 37"/>
          <p:cNvSpPr txBox="1"/>
          <p:nvPr/>
        </p:nvSpPr>
        <p:spPr>
          <a:xfrm>
            <a:off x="7321532" y="1364012"/>
            <a:ext cx="4791075" cy="1277273"/>
          </a:xfrm>
          <a:prstGeom prst="rect">
            <a:avLst/>
          </a:prstGeom>
          <a:noFill/>
        </p:spPr>
        <p:txBody>
          <a:bodyPr wrap="square" rtlCol="0">
            <a:spAutoFit/>
          </a:bodyPr>
          <a:lstStyle/>
          <a:p>
            <a:pPr eaLnBrk="0" fontAlgn="base" hangingPunct="0">
              <a:spcBef>
                <a:spcPct val="0"/>
              </a:spcBef>
              <a:spcAft>
                <a:spcPct val="0"/>
              </a:spcAft>
            </a:pPr>
            <a:r>
              <a:rPr lang="es-ES" sz="1100" dirty="0">
                <a:solidFill>
                  <a:srgbClr val="616161"/>
                </a:solidFill>
                <a:ea typeface="MS PGothic" panose="020B0600070205080204" pitchFamily="34" charset="-128"/>
              </a:rPr>
              <a:t>Mezclas de sustancias utilizadas en las industrias alimentarias</a:t>
            </a:r>
          </a:p>
          <a:p>
            <a:pPr eaLnBrk="0" fontAlgn="base" hangingPunct="0">
              <a:spcBef>
                <a:spcPct val="0"/>
              </a:spcBef>
              <a:spcAft>
                <a:spcPct val="0"/>
              </a:spcAft>
            </a:pPr>
            <a:r>
              <a:rPr lang="es-ES" sz="1100" dirty="0">
                <a:solidFill>
                  <a:srgbClr val="616161"/>
                </a:solidFill>
                <a:ea typeface="MS PGothic" panose="020B0600070205080204" pitchFamily="34" charset="-128"/>
              </a:rPr>
              <a:t>Cintos, cinturones y bandoleras</a:t>
            </a:r>
          </a:p>
          <a:p>
            <a:pPr eaLnBrk="0" fontAlgn="base" hangingPunct="0">
              <a:spcBef>
                <a:spcPct val="0"/>
              </a:spcBef>
              <a:spcAft>
                <a:spcPct val="0"/>
              </a:spcAft>
            </a:pPr>
            <a:r>
              <a:rPr lang="es-ES" sz="1100" dirty="0">
                <a:solidFill>
                  <a:srgbClr val="616161"/>
                </a:solidFill>
                <a:ea typeface="MS PGothic" panose="020B0600070205080204" pitchFamily="34" charset="-128"/>
              </a:rPr>
              <a:t>Camisetas de punto de algodón, para mujeres o niñas</a:t>
            </a:r>
          </a:p>
          <a:p>
            <a:pPr eaLnBrk="0" fontAlgn="base" hangingPunct="0">
              <a:spcBef>
                <a:spcPct val="0"/>
              </a:spcBef>
              <a:spcAft>
                <a:spcPct val="0"/>
              </a:spcAft>
            </a:pPr>
            <a:r>
              <a:rPr lang="es-ES" sz="1100" dirty="0">
                <a:solidFill>
                  <a:srgbClr val="616161"/>
                </a:solidFill>
                <a:ea typeface="MS PGothic" panose="020B0600070205080204" pitchFamily="34" charset="-128"/>
              </a:rPr>
              <a:t>Calzados con suela de caucho, de plástico o de cuero natural</a:t>
            </a:r>
          </a:p>
          <a:p>
            <a:pPr eaLnBrk="0" fontAlgn="base" hangingPunct="0">
              <a:spcBef>
                <a:spcPct val="0"/>
              </a:spcBef>
              <a:spcAft>
                <a:spcPct val="0"/>
              </a:spcAft>
            </a:pPr>
            <a:r>
              <a:rPr lang="es-ES" sz="1100" dirty="0">
                <a:solidFill>
                  <a:srgbClr val="616161"/>
                </a:solidFill>
                <a:ea typeface="MS PGothic" panose="020B0600070205080204" pitchFamily="34" charset="-128"/>
              </a:rPr>
              <a:t>Camisas de punto de algodón, para hombres o niños</a:t>
            </a:r>
          </a:p>
          <a:p>
            <a:pPr eaLnBrk="0" fontAlgn="base" hangingPunct="0">
              <a:spcBef>
                <a:spcPct val="0"/>
              </a:spcBef>
              <a:spcAft>
                <a:spcPct val="0"/>
              </a:spcAft>
            </a:pPr>
            <a:r>
              <a:rPr lang="es-ES" sz="1100" dirty="0">
                <a:solidFill>
                  <a:srgbClr val="616161"/>
                </a:solidFill>
                <a:ea typeface="MS PGothic" panose="020B0600070205080204" pitchFamily="34" charset="-128"/>
              </a:rPr>
              <a:t>Camisas, blusas, blusas camiseras y polos, de punto de algodón</a:t>
            </a:r>
          </a:p>
          <a:p>
            <a:pPr eaLnBrk="0" fontAlgn="base" hangingPunct="0">
              <a:spcBef>
                <a:spcPct val="0"/>
              </a:spcBef>
              <a:spcAft>
                <a:spcPct val="0"/>
              </a:spcAft>
            </a:pPr>
            <a:r>
              <a:rPr lang="es-ES" sz="1100" dirty="0">
                <a:solidFill>
                  <a:srgbClr val="616161"/>
                </a:solidFill>
                <a:ea typeface="MS PGothic" panose="020B0600070205080204" pitchFamily="34" charset="-128"/>
              </a:rPr>
              <a:t>Abrigos, capas y similares, de punto, para hombres o niños</a:t>
            </a:r>
          </a:p>
        </p:txBody>
      </p:sp>
      <p:sp>
        <p:nvSpPr>
          <p:cNvPr id="39" name="CuadroTexto 38"/>
          <p:cNvSpPr txBox="1"/>
          <p:nvPr/>
        </p:nvSpPr>
        <p:spPr>
          <a:xfrm>
            <a:off x="3009882" y="4840656"/>
            <a:ext cx="3452813" cy="1200329"/>
          </a:xfrm>
          <a:prstGeom prst="rect">
            <a:avLst/>
          </a:prstGeom>
          <a:noFill/>
        </p:spPr>
        <p:txBody>
          <a:bodyPr wrap="square" rtlCol="0">
            <a:spAutoFit/>
          </a:bodyPr>
          <a:lstStyle/>
          <a:p>
            <a:pPr algn="ctr" eaLnBrk="0" fontAlgn="base" hangingPunct="0">
              <a:spcBef>
                <a:spcPct val="0"/>
              </a:spcBef>
              <a:spcAft>
                <a:spcPct val="0"/>
              </a:spcAft>
            </a:pPr>
            <a:r>
              <a:rPr lang="es-ES" sz="2400" b="1" dirty="0">
                <a:solidFill>
                  <a:prstClr val="white"/>
                </a:solidFill>
                <a:ea typeface="MS PGothic" panose="020B0600070205080204" pitchFamily="34" charset="-128"/>
              </a:rPr>
              <a:t>57</a:t>
            </a:r>
            <a:r>
              <a:rPr lang="es-ES" sz="1600" dirty="0">
                <a:solidFill>
                  <a:prstClr val="white"/>
                </a:solidFill>
                <a:ea typeface="MS PGothic" panose="020B0600070205080204" pitchFamily="34" charset="-128"/>
              </a:rPr>
              <a:t> </a:t>
            </a:r>
          </a:p>
          <a:p>
            <a:pPr algn="ctr" eaLnBrk="0" fontAlgn="base" hangingPunct="0">
              <a:spcBef>
                <a:spcPct val="0"/>
              </a:spcBef>
              <a:spcAft>
                <a:spcPct val="0"/>
              </a:spcAft>
            </a:pPr>
            <a:r>
              <a:rPr lang="es-ES" sz="1600" dirty="0">
                <a:solidFill>
                  <a:prstClr val="white"/>
                </a:solidFill>
                <a:ea typeface="MS PGothic" panose="020B0600070205080204" pitchFamily="34" charset="-128"/>
              </a:rPr>
              <a:t>productos con oferta exportable desde Colombia y demanda en Corea del Sur *</a:t>
            </a:r>
          </a:p>
        </p:txBody>
      </p:sp>
      <p:sp>
        <p:nvSpPr>
          <p:cNvPr id="8" name="Abrir llave 7"/>
          <p:cNvSpPr/>
          <p:nvPr/>
        </p:nvSpPr>
        <p:spPr>
          <a:xfrm>
            <a:off x="6961744" y="1349798"/>
            <a:ext cx="350267" cy="1277274"/>
          </a:xfrm>
          <a:prstGeom prst="lef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eaLnBrk="0" fontAlgn="base" hangingPunct="0">
              <a:spcBef>
                <a:spcPct val="0"/>
              </a:spcBef>
              <a:spcAft>
                <a:spcPct val="0"/>
              </a:spcAft>
            </a:pPr>
            <a:endParaRPr lang="es-ES" dirty="0">
              <a:solidFill>
                <a:srgbClr val="616161"/>
              </a:solidFill>
            </a:endParaRPr>
          </a:p>
        </p:txBody>
      </p:sp>
      <p:sp>
        <p:nvSpPr>
          <p:cNvPr id="40" name="29 CuadroTexto"/>
          <p:cNvSpPr txBox="1">
            <a:spLocks noChangeArrowheads="1"/>
          </p:cNvSpPr>
          <p:nvPr/>
        </p:nvSpPr>
        <p:spPr bwMode="auto">
          <a:xfrm>
            <a:off x="130175" y="6325087"/>
            <a:ext cx="11306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Century Gothic" panose="020B0502020202020204" pitchFamily="34" charset="0"/>
                <a:ea typeface="MS PGothic" panose="020B0600070205080204" pitchFamily="34" charset="-128"/>
              </a:defRPr>
            </a:lvl1pPr>
            <a:lvl2pPr marL="742950" indent="-285750" defTabSz="608013">
              <a:defRPr>
                <a:solidFill>
                  <a:schemeClr val="tx1"/>
                </a:solidFill>
                <a:latin typeface="Century Gothic" panose="020B0502020202020204" pitchFamily="34" charset="0"/>
                <a:ea typeface="MS PGothic" panose="020B0600070205080204" pitchFamily="34" charset="-128"/>
              </a:defRPr>
            </a:lvl2pPr>
            <a:lvl3pPr marL="1143000" indent="-228600" defTabSz="608013">
              <a:defRPr>
                <a:solidFill>
                  <a:schemeClr val="tx1"/>
                </a:solidFill>
                <a:latin typeface="Century Gothic" panose="020B0502020202020204" pitchFamily="34" charset="0"/>
                <a:ea typeface="MS PGothic" panose="020B0600070205080204" pitchFamily="34" charset="-128"/>
              </a:defRPr>
            </a:lvl3pPr>
            <a:lvl4pPr marL="1600200" indent="-228600" defTabSz="608013">
              <a:defRPr>
                <a:solidFill>
                  <a:schemeClr val="tx1"/>
                </a:solidFill>
                <a:latin typeface="Century Gothic" panose="020B0502020202020204" pitchFamily="34" charset="0"/>
                <a:ea typeface="MS PGothic" panose="020B0600070205080204" pitchFamily="34" charset="-128"/>
              </a:defRPr>
            </a:lvl4pPr>
            <a:lvl5pPr marL="2057400" indent="-228600" defTabSz="608013">
              <a:defRPr>
                <a:solidFill>
                  <a:schemeClr val="tx1"/>
                </a:solidFill>
                <a:latin typeface="Century Gothic" panose="020B0502020202020204" pitchFamily="34" charset="0"/>
                <a:ea typeface="MS PGothic" panose="020B0600070205080204" pitchFamily="34" charset="-128"/>
              </a:defRPr>
            </a:lvl5pPr>
            <a:lvl6pPr marL="25146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6080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fontAlgn="base">
              <a:spcBef>
                <a:spcPct val="0"/>
              </a:spcBef>
              <a:spcAft>
                <a:spcPct val="0"/>
              </a:spcAft>
            </a:pPr>
            <a:r>
              <a:rPr lang="es-CO" altLang="es-CO" sz="1200" b="1" dirty="0">
                <a:solidFill>
                  <a:srgbClr val="616161"/>
                </a:solidFill>
              </a:rPr>
              <a:t>Nota: </a:t>
            </a:r>
            <a:r>
              <a:rPr lang="es-CO" altLang="es-CO" sz="1200" dirty="0">
                <a:solidFill>
                  <a:srgbClr val="616161"/>
                </a:solidFill>
              </a:rPr>
              <a:t>Se refiere a la mayor parte de los productos del sector, sin embargo se recomienda al empresario revisar su producto específico</a:t>
            </a:r>
            <a:r>
              <a:rPr lang="es-CO" altLang="es-CO" sz="1200" dirty="0" smtClean="0">
                <a:solidFill>
                  <a:srgbClr val="616161"/>
                </a:solidFill>
              </a:rPr>
              <a:t>.</a:t>
            </a:r>
          </a:p>
          <a:p>
            <a:pPr fontAlgn="base">
              <a:spcBef>
                <a:spcPct val="0"/>
              </a:spcBef>
              <a:spcAft>
                <a:spcPct val="0"/>
              </a:spcAft>
            </a:pPr>
            <a:r>
              <a:rPr lang="es-CO" altLang="es-CO" sz="1200" dirty="0" smtClean="0">
                <a:solidFill>
                  <a:srgbClr val="616161"/>
                </a:solidFill>
              </a:rPr>
              <a:t>*Corea del Sur importa del mundo más de US$ 10.000 y Colombia exporta al mundo más de US$10,000</a:t>
            </a:r>
            <a:endParaRPr lang="en-US" altLang="es-CO" sz="1200" dirty="0">
              <a:solidFill>
                <a:srgbClr val="616161"/>
              </a:solidFill>
            </a:endParaRPr>
          </a:p>
        </p:txBody>
      </p:sp>
      <p:sp>
        <p:nvSpPr>
          <p:cNvPr id="41" name="CuadroTexto 40"/>
          <p:cNvSpPr txBox="1"/>
          <p:nvPr/>
        </p:nvSpPr>
        <p:spPr>
          <a:xfrm>
            <a:off x="9634712" y="874611"/>
            <a:ext cx="2411238" cy="369332"/>
          </a:xfrm>
          <a:prstGeom prst="rect">
            <a:avLst/>
          </a:prstGeom>
          <a:noFill/>
        </p:spPr>
        <p:txBody>
          <a:bodyPr wrap="none" rtlCol="0">
            <a:spAutoFit/>
          </a:bodyPr>
          <a:lstStyle/>
          <a:p>
            <a:pPr eaLnBrk="0" fontAlgn="base" hangingPunct="0">
              <a:spcBef>
                <a:spcPct val="0"/>
              </a:spcBef>
              <a:spcAft>
                <a:spcPct val="0"/>
              </a:spcAft>
            </a:pPr>
            <a:r>
              <a:rPr lang="es-ES" b="1" i="1" dirty="0">
                <a:solidFill>
                  <a:srgbClr val="4BACC6">
                    <a:lumMod val="75000"/>
                  </a:srgbClr>
                </a:solidFill>
                <a:ea typeface="MS PGothic" panose="020B0600070205080204" pitchFamily="34" charset="-128"/>
              </a:rPr>
              <a:t>Algunos ejemplos…</a:t>
            </a:r>
          </a:p>
        </p:txBody>
      </p:sp>
      <p:sp>
        <p:nvSpPr>
          <p:cNvPr id="42" name="CuadroTexto 5"/>
          <p:cNvSpPr txBox="1">
            <a:spLocks noChangeArrowheads="1"/>
          </p:cNvSpPr>
          <p:nvPr/>
        </p:nvSpPr>
        <p:spPr bwMode="auto">
          <a:xfrm>
            <a:off x="50800" y="65088"/>
            <a:ext cx="12085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just" fontAlgn="base">
              <a:spcBef>
                <a:spcPct val="0"/>
              </a:spcBef>
              <a:spcAft>
                <a:spcPct val="0"/>
              </a:spcAft>
            </a:pPr>
            <a:r>
              <a:rPr lang="es-CO" altLang="es-CO" sz="2000" b="1" dirty="0">
                <a:solidFill>
                  <a:srgbClr val="616161"/>
                </a:solidFill>
              </a:rPr>
              <a:t>Con el Acuerdo comercial con </a:t>
            </a:r>
            <a:r>
              <a:rPr lang="es-CO" altLang="es-CO" sz="2000" b="1" dirty="0" smtClean="0">
                <a:solidFill>
                  <a:srgbClr val="616161"/>
                </a:solidFill>
              </a:rPr>
              <a:t>Corea del Sur cerca de </a:t>
            </a:r>
            <a:r>
              <a:rPr lang="es-CO" altLang="es-CO" sz="2000" b="1" dirty="0" smtClean="0">
                <a:solidFill>
                  <a:schemeClr val="accent3">
                    <a:lumMod val="75000"/>
                  </a:schemeClr>
                </a:solidFill>
              </a:rPr>
              <a:t>200</a:t>
            </a:r>
            <a:r>
              <a:rPr lang="es-CO" altLang="es-CO" sz="2000" b="1" dirty="0" smtClean="0">
                <a:solidFill>
                  <a:srgbClr val="616161"/>
                </a:solidFill>
              </a:rPr>
              <a:t> productos </a:t>
            </a:r>
            <a:r>
              <a:rPr lang="es-CO" altLang="es-CO" sz="2000" b="1" dirty="0">
                <a:solidFill>
                  <a:srgbClr val="616161"/>
                </a:solidFill>
              </a:rPr>
              <a:t>con aranceles </a:t>
            </a:r>
            <a:r>
              <a:rPr lang="es-CO" altLang="es-CO" sz="2000" b="1" dirty="0" smtClean="0">
                <a:solidFill>
                  <a:srgbClr val="616161"/>
                </a:solidFill>
              </a:rPr>
              <a:t>desde 17,5% </a:t>
            </a:r>
            <a:r>
              <a:rPr lang="es-CO" altLang="es-CO" sz="2000" b="1" dirty="0">
                <a:solidFill>
                  <a:srgbClr val="616161"/>
                </a:solidFill>
              </a:rPr>
              <a:t>serán desgravados de </a:t>
            </a:r>
            <a:r>
              <a:rPr lang="es-CO" altLang="es-CO" sz="2000" b="1" dirty="0" smtClean="0">
                <a:solidFill>
                  <a:srgbClr val="616161"/>
                </a:solidFill>
              </a:rPr>
              <a:t>inmediato</a:t>
            </a:r>
            <a:endParaRPr lang="es-CO" altLang="es-CO" sz="2000" b="1" dirty="0">
              <a:solidFill>
                <a:srgbClr val="616161"/>
              </a:solidFill>
            </a:endParaRPr>
          </a:p>
        </p:txBody>
      </p:sp>
      <p:sp>
        <p:nvSpPr>
          <p:cNvPr id="43" name="Abrir llave 42"/>
          <p:cNvSpPr/>
          <p:nvPr/>
        </p:nvSpPr>
        <p:spPr>
          <a:xfrm>
            <a:off x="6971265" y="2788759"/>
            <a:ext cx="350267" cy="1616248"/>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eaLnBrk="0" fontAlgn="base" hangingPunct="0">
              <a:spcBef>
                <a:spcPct val="0"/>
              </a:spcBef>
              <a:spcAft>
                <a:spcPct val="0"/>
              </a:spcAft>
            </a:pPr>
            <a:endParaRPr lang="es-ES" dirty="0">
              <a:solidFill>
                <a:srgbClr val="616161"/>
              </a:solidFill>
            </a:endParaRPr>
          </a:p>
        </p:txBody>
      </p:sp>
      <p:sp>
        <p:nvSpPr>
          <p:cNvPr id="44" name="Abrir llave 43"/>
          <p:cNvSpPr/>
          <p:nvPr/>
        </p:nvSpPr>
        <p:spPr>
          <a:xfrm>
            <a:off x="6956978" y="4689109"/>
            <a:ext cx="350267" cy="1382237"/>
          </a:xfrm>
          <a:prstGeom prst="leftBrace">
            <a:avLst/>
          </a:prstGeom>
          <a:ln>
            <a:solidFill>
              <a:srgbClr val="92D050"/>
            </a:solidFill>
          </a:ln>
        </p:spPr>
        <p:style>
          <a:lnRef idx="2">
            <a:schemeClr val="accent5"/>
          </a:lnRef>
          <a:fillRef idx="0">
            <a:schemeClr val="accent5"/>
          </a:fillRef>
          <a:effectRef idx="1">
            <a:schemeClr val="accent5"/>
          </a:effectRef>
          <a:fontRef idx="minor">
            <a:schemeClr val="tx1"/>
          </a:fontRef>
        </p:style>
        <p:txBody>
          <a:bodyPr rtlCol="0" anchor="ctr"/>
          <a:lstStyle/>
          <a:p>
            <a:pPr algn="ctr" eaLnBrk="0" fontAlgn="base" hangingPunct="0">
              <a:spcBef>
                <a:spcPct val="0"/>
              </a:spcBef>
              <a:spcAft>
                <a:spcPct val="0"/>
              </a:spcAft>
            </a:pPr>
            <a:endParaRPr lang="es-ES" dirty="0">
              <a:solidFill>
                <a:srgbClr val="616161"/>
              </a:solidFill>
            </a:endParaRPr>
          </a:p>
        </p:txBody>
      </p:sp>
      <p:sp>
        <p:nvSpPr>
          <p:cNvPr id="45" name="CuadroTexto 44"/>
          <p:cNvSpPr txBox="1"/>
          <p:nvPr/>
        </p:nvSpPr>
        <p:spPr>
          <a:xfrm>
            <a:off x="7286620" y="2816643"/>
            <a:ext cx="4791075" cy="1615827"/>
          </a:xfrm>
          <a:prstGeom prst="rect">
            <a:avLst/>
          </a:prstGeom>
          <a:noFill/>
        </p:spPr>
        <p:txBody>
          <a:bodyPr wrap="square" rtlCol="0">
            <a:spAutoFit/>
          </a:bodyPr>
          <a:lstStyle/>
          <a:p>
            <a:pPr eaLnBrk="0" fontAlgn="base" hangingPunct="0">
              <a:spcBef>
                <a:spcPct val="0"/>
              </a:spcBef>
              <a:spcAft>
                <a:spcPct val="0"/>
              </a:spcAft>
            </a:pPr>
            <a:r>
              <a:rPr lang="es-ES" sz="1100" dirty="0">
                <a:solidFill>
                  <a:srgbClr val="616161"/>
                </a:solidFill>
                <a:ea typeface="MS PGothic" panose="020B0600070205080204" pitchFamily="34" charset="-128"/>
              </a:rPr>
              <a:t>Polipropileno, en formas primarias</a:t>
            </a:r>
          </a:p>
          <a:p>
            <a:pPr eaLnBrk="0" fontAlgn="base" hangingPunct="0">
              <a:spcBef>
                <a:spcPct val="0"/>
              </a:spcBef>
              <a:spcAft>
                <a:spcPct val="0"/>
              </a:spcAft>
            </a:pPr>
            <a:r>
              <a:rPr lang="es-ES" sz="1100" dirty="0">
                <a:solidFill>
                  <a:srgbClr val="616161"/>
                </a:solidFill>
                <a:ea typeface="MS PGothic" panose="020B0600070205080204" pitchFamily="34" charset="-128"/>
              </a:rPr>
              <a:t>Medicamentos que contengan otros antibióticos</a:t>
            </a:r>
          </a:p>
          <a:p>
            <a:pPr eaLnBrk="0" fontAlgn="base" hangingPunct="0">
              <a:spcBef>
                <a:spcPct val="0"/>
              </a:spcBef>
              <a:spcAft>
                <a:spcPct val="0"/>
              </a:spcAft>
            </a:pPr>
            <a:r>
              <a:rPr lang="es-ES" sz="1100" dirty="0">
                <a:solidFill>
                  <a:srgbClr val="616161"/>
                </a:solidFill>
                <a:ea typeface="MS PGothic" panose="020B0600070205080204" pitchFamily="34" charset="-128"/>
              </a:rPr>
              <a:t>Café tostado, descafeinado y sin descafeinar</a:t>
            </a:r>
          </a:p>
          <a:p>
            <a:pPr eaLnBrk="0" fontAlgn="base" hangingPunct="0">
              <a:spcBef>
                <a:spcPct val="0"/>
              </a:spcBef>
              <a:spcAft>
                <a:spcPct val="0"/>
              </a:spcAft>
            </a:pPr>
            <a:r>
              <a:rPr lang="es-ES" sz="1100" dirty="0">
                <a:solidFill>
                  <a:srgbClr val="616161"/>
                </a:solidFill>
                <a:ea typeface="MS PGothic" panose="020B0600070205080204" pitchFamily="34" charset="-128"/>
              </a:rPr>
              <a:t>Vehiculos para transportar personas de cilindrada superior a 1.500</a:t>
            </a:r>
          </a:p>
          <a:p>
            <a:pPr eaLnBrk="0" fontAlgn="base" hangingPunct="0">
              <a:spcBef>
                <a:spcPct val="0"/>
              </a:spcBef>
              <a:spcAft>
                <a:spcPct val="0"/>
              </a:spcAft>
            </a:pPr>
            <a:r>
              <a:rPr lang="es-ES" sz="1100" dirty="0">
                <a:solidFill>
                  <a:srgbClr val="616161"/>
                </a:solidFill>
                <a:ea typeface="MS PGothic" panose="020B0600070205080204" pitchFamily="34" charset="-128"/>
              </a:rPr>
              <a:t>Partes de motores de embolo de encendido por chispa</a:t>
            </a:r>
          </a:p>
          <a:p>
            <a:pPr eaLnBrk="0" fontAlgn="base" hangingPunct="0">
              <a:spcBef>
                <a:spcPct val="0"/>
              </a:spcBef>
              <a:spcAft>
                <a:spcPct val="0"/>
              </a:spcAft>
            </a:pPr>
            <a:r>
              <a:rPr lang="es-ES" sz="1100" dirty="0">
                <a:solidFill>
                  <a:srgbClr val="616161"/>
                </a:solidFill>
                <a:ea typeface="MS PGothic" panose="020B0600070205080204" pitchFamily="34" charset="-128"/>
              </a:rPr>
              <a:t>Máquinas y aparatos para la producción de frio, partes y piezas</a:t>
            </a:r>
          </a:p>
          <a:p>
            <a:pPr eaLnBrk="0" fontAlgn="base" hangingPunct="0">
              <a:spcBef>
                <a:spcPct val="0"/>
              </a:spcBef>
              <a:spcAft>
                <a:spcPct val="0"/>
              </a:spcAft>
            </a:pPr>
            <a:r>
              <a:rPr lang="es-ES" sz="1100" dirty="0">
                <a:solidFill>
                  <a:srgbClr val="616161"/>
                </a:solidFill>
                <a:ea typeface="MS PGothic" panose="020B0600070205080204" pitchFamily="34" charset="-128"/>
              </a:rPr>
              <a:t>Colorantes, pigmentarios y preparaciones a base de estos colorantes.</a:t>
            </a:r>
          </a:p>
          <a:p>
            <a:pPr eaLnBrk="0" fontAlgn="base" hangingPunct="0">
              <a:spcBef>
                <a:spcPct val="0"/>
              </a:spcBef>
              <a:spcAft>
                <a:spcPct val="0"/>
              </a:spcAft>
            </a:pPr>
            <a:r>
              <a:rPr lang="es-ES" sz="1100" dirty="0">
                <a:solidFill>
                  <a:srgbClr val="616161"/>
                </a:solidFill>
                <a:ea typeface="MS PGothic" panose="020B0600070205080204" pitchFamily="34" charset="-128"/>
              </a:rPr>
              <a:t>Preparaciones antioxidantes y demás estabilizantes compuestos</a:t>
            </a:r>
          </a:p>
        </p:txBody>
      </p:sp>
      <p:sp>
        <p:nvSpPr>
          <p:cNvPr id="46" name="CuadroTexto 45"/>
          <p:cNvSpPr txBox="1"/>
          <p:nvPr/>
        </p:nvSpPr>
        <p:spPr>
          <a:xfrm>
            <a:off x="7321532" y="4654970"/>
            <a:ext cx="4791075" cy="1446550"/>
          </a:xfrm>
          <a:prstGeom prst="rect">
            <a:avLst/>
          </a:prstGeom>
          <a:noFill/>
        </p:spPr>
        <p:txBody>
          <a:bodyPr wrap="square" rtlCol="0">
            <a:spAutoFit/>
          </a:bodyPr>
          <a:lstStyle/>
          <a:p>
            <a:pPr eaLnBrk="0" fontAlgn="base" hangingPunct="0">
              <a:spcBef>
                <a:spcPct val="0"/>
              </a:spcBef>
              <a:spcAft>
                <a:spcPct val="0"/>
              </a:spcAft>
            </a:pPr>
            <a:r>
              <a:rPr lang="es-ES" sz="1100" dirty="0">
                <a:solidFill>
                  <a:srgbClr val="616161"/>
                </a:solidFill>
                <a:ea typeface="MS PGothic" panose="020B0600070205080204" pitchFamily="34" charset="-128"/>
              </a:rPr>
              <a:t>Café verde</a:t>
            </a:r>
          </a:p>
          <a:p>
            <a:pPr eaLnBrk="0" fontAlgn="base" hangingPunct="0">
              <a:spcBef>
                <a:spcPct val="0"/>
              </a:spcBef>
              <a:spcAft>
                <a:spcPct val="0"/>
              </a:spcAft>
            </a:pPr>
            <a:r>
              <a:rPr lang="es-ES" sz="1100" dirty="0">
                <a:solidFill>
                  <a:srgbClr val="616161"/>
                </a:solidFill>
                <a:ea typeface="MS PGothic" panose="020B0600070205080204" pitchFamily="34" charset="-128"/>
              </a:rPr>
              <a:t>Preparaciones aglutinantes para moldes</a:t>
            </a:r>
          </a:p>
          <a:p>
            <a:pPr eaLnBrk="0" fontAlgn="base" hangingPunct="0">
              <a:spcBef>
                <a:spcPct val="0"/>
              </a:spcBef>
              <a:spcAft>
                <a:spcPct val="0"/>
              </a:spcAft>
            </a:pPr>
            <a:r>
              <a:rPr lang="es-ES" sz="1100" dirty="0">
                <a:solidFill>
                  <a:srgbClr val="616161"/>
                </a:solidFill>
                <a:ea typeface="MS PGothic" panose="020B0600070205080204" pitchFamily="34" charset="-128"/>
              </a:rPr>
              <a:t>Discos, cintas, dispositivos de almacenamiento permanente de datos a base de semiconductor</a:t>
            </a:r>
          </a:p>
          <a:p>
            <a:pPr eaLnBrk="0" fontAlgn="base" hangingPunct="0">
              <a:spcBef>
                <a:spcPct val="0"/>
              </a:spcBef>
              <a:spcAft>
                <a:spcPct val="0"/>
              </a:spcAft>
            </a:pPr>
            <a:r>
              <a:rPr lang="es-ES" sz="1100" dirty="0">
                <a:solidFill>
                  <a:srgbClr val="616161"/>
                </a:solidFill>
                <a:ea typeface="MS PGothic" panose="020B0600070205080204" pitchFamily="34" charset="-128"/>
              </a:rPr>
              <a:t>Tolueno (metilbenceno)</a:t>
            </a:r>
          </a:p>
          <a:p>
            <a:pPr eaLnBrk="0" fontAlgn="base" hangingPunct="0">
              <a:spcBef>
                <a:spcPct val="0"/>
              </a:spcBef>
              <a:spcAft>
                <a:spcPct val="0"/>
              </a:spcAft>
            </a:pPr>
            <a:r>
              <a:rPr lang="es-ES" sz="1100" dirty="0">
                <a:solidFill>
                  <a:srgbClr val="616161"/>
                </a:solidFill>
                <a:ea typeface="MS PGothic" panose="020B0600070205080204" pitchFamily="34" charset="-128"/>
              </a:rPr>
              <a:t>Óxidos e hidróxidos de hierro</a:t>
            </a:r>
          </a:p>
          <a:p>
            <a:pPr eaLnBrk="0" fontAlgn="base" hangingPunct="0">
              <a:spcBef>
                <a:spcPct val="0"/>
              </a:spcBef>
              <a:spcAft>
                <a:spcPct val="0"/>
              </a:spcAft>
            </a:pPr>
            <a:r>
              <a:rPr lang="es-ES" sz="1100" dirty="0">
                <a:solidFill>
                  <a:srgbClr val="616161"/>
                </a:solidFill>
                <a:ea typeface="MS PGothic" panose="020B0600070205080204" pitchFamily="34" charset="-128"/>
              </a:rPr>
              <a:t>Trozos, hojas o placas de cueros preparados después del curtido</a:t>
            </a:r>
          </a:p>
          <a:p>
            <a:pPr eaLnBrk="0" fontAlgn="base" hangingPunct="0">
              <a:spcBef>
                <a:spcPct val="0"/>
              </a:spcBef>
              <a:spcAft>
                <a:spcPct val="0"/>
              </a:spcAft>
            </a:pPr>
            <a:r>
              <a:rPr lang="es-ES" sz="1100" dirty="0">
                <a:solidFill>
                  <a:srgbClr val="616161"/>
                </a:solidFill>
                <a:ea typeface="MS PGothic" panose="020B0600070205080204" pitchFamily="34" charset="-128"/>
              </a:rPr>
              <a:t>Cueros y pieles, de bovino, en estado húmedo</a:t>
            </a:r>
          </a:p>
        </p:txBody>
      </p:sp>
    </p:spTree>
    <p:extLst>
      <p:ext uri="{BB962C8B-B14F-4D97-AF65-F5344CB8AC3E}">
        <p14:creationId xmlns:p14="http://schemas.microsoft.com/office/powerpoint/2010/main" val="4144474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ángulo 5"/>
          <p:cNvSpPr>
            <a:spLocks noChangeArrowheads="1"/>
          </p:cNvSpPr>
          <p:nvPr/>
        </p:nvSpPr>
        <p:spPr bwMode="auto">
          <a:xfrm>
            <a:off x="2206625" y="1544638"/>
            <a:ext cx="32512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1600">
                <a:solidFill>
                  <a:srgbClr val="79A55B"/>
                </a:solidFill>
              </a:rPr>
              <a:t>Azúcares y panela*</a:t>
            </a:r>
          </a:p>
          <a:p>
            <a:pPr eaLnBrk="1" hangingPunct="1"/>
            <a:r>
              <a:rPr lang="es-CO" altLang="es-CO" sz="1600">
                <a:solidFill>
                  <a:srgbClr val="79A55B"/>
                </a:solidFill>
              </a:rPr>
              <a:t>Cacao*</a:t>
            </a:r>
          </a:p>
          <a:p>
            <a:pPr eaLnBrk="1" hangingPunct="1"/>
            <a:r>
              <a:rPr lang="es-CO" altLang="es-CO" sz="1600">
                <a:solidFill>
                  <a:srgbClr val="79A55B"/>
                </a:solidFill>
              </a:rPr>
              <a:t>Café* </a:t>
            </a:r>
          </a:p>
          <a:p>
            <a:pPr eaLnBrk="1" hangingPunct="1"/>
            <a:r>
              <a:rPr lang="es-CO" altLang="es-CO" sz="1600">
                <a:solidFill>
                  <a:srgbClr val="79A55B"/>
                </a:solidFill>
              </a:rPr>
              <a:t>Derivados del cacao*</a:t>
            </a:r>
          </a:p>
          <a:p>
            <a:pPr eaLnBrk="1" hangingPunct="1"/>
            <a:r>
              <a:rPr lang="es-CO" altLang="es-CO" sz="1600">
                <a:solidFill>
                  <a:srgbClr val="79A55B"/>
                </a:solidFill>
              </a:rPr>
              <a:t>Cafés especiales*</a:t>
            </a:r>
          </a:p>
          <a:p>
            <a:pPr eaLnBrk="1" hangingPunct="1"/>
            <a:r>
              <a:rPr lang="es-CO" altLang="es-CO" sz="1600">
                <a:solidFill>
                  <a:srgbClr val="79A55B"/>
                </a:solidFill>
              </a:rPr>
              <a:t>Frutas y hortalizas procesadas* </a:t>
            </a:r>
          </a:p>
          <a:p>
            <a:pPr eaLnBrk="1" hangingPunct="1"/>
            <a:r>
              <a:rPr lang="es-CO" altLang="es-CO" sz="1600">
                <a:solidFill>
                  <a:srgbClr val="79A55B"/>
                </a:solidFill>
              </a:rPr>
              <a:t>Frutas frescas (banano, piña y pitahaya)*</a:t>
            </a:r>
          </a:p>
          <a:p>
            <a:pPr eaLnBrk="1" hangingPunct="1"/>
            <a:r>
              <a:rPr lang="es-CO" altLang="es-CO" sz="1600">
                <a:solidFill>
                  <a:srgbClr val="79A55B"/>
                </a:solidFill>
              </a:rPr>
              <a:t>Flores frescas *</a:t>
            </a:r>
          </a:p>
          <a:p>
            <a:pPr eaLnBrk="1" hangingPunct="1"/>
            <a:r>
              <a:rPr lang="es-CO" altLang="es-CO" sz="1600">
                <a:solidFill>
                  <a:srgbClr val="79A55B"/>
                </a:solidFill>
              </a:rPr>
              <a:t>Productos de confitería *</a:t>
            </a:r>
          </a:p>
          <a:p>
            <a:pPr eaLnBrk="1" hangingPunct="1"/>
            <a:r>
              <a:rPr lang="es-CO" altLang="es-CO" sz="1600">
                <a:solidFill>
                  <a:srgbClr val="79A55B"/>
                </a:solidFill>
              </a:rPr>
              <a:t>Bebidas alcohólicas y no alcohólicas</a:t>
            </a:r>
          </a:p>
          <a:p>
            <a:pPr eaLnBrk="1" hangingPunct="1"/>
            <a:r>
              <a:rPr lang="es-CO" altLang="es-CO" sz="1600">
                <a:solidFill>
                  <a:srgbClr val="79A55B"/>
                </a:solidFill>
              </a:rPr>
              <a:t>Preparaciones alimenticias diversas Productos de panadería y molinería Quinua</a:t>
            </a:r>
          </a:p>
        </p:txBody>
      </p:sp>
      <p:cxnSp>
        <p:nvCxnSpPr>
          <p:cNvPr id="11" name="Conector recto 10"/>
          <p:cNvCxnSpPr/>
          <p:nvPr/>
        </p:nvCxnSpPr>
        <p:spPr>
          <a:xfrm>
            <a:off x="2181225" y="1527175"/>
            <a:ext cx="0" cy="3794125"/>
          </a:xfrm>
          <a:prstGeom prst="line">
            <a:avLst/>
          </a:prstGeom>
          <a:ln w="19050" cmpd="sng">
            <a:solidFill>
              <a:srgbClr val="41804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8372" name="1 Marcador de texto"/>
          <p:cNvSpPr txBox="1">
            <a:spLocks/>
          </p:cNvSpPr>
          <p:nvPr/>
        </p:nvSpPr>
        <p:spPr bwMode="auto">
          <a:xfrm>
            <a:off x="77788" y="-14288"/>
            <a:ext cx="90455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5613">
              <a:defRPr>
                <a:solidFill>
                  <a:schemeClr val="tx1"/>
                </a:solidFill>
                <a:latin typeface="Century Gothic" panose="020B0502020202020204" pitchFamily="34" charset="0"/>
                <a:ea typeface="MS PGothic" panose="020B0600070205080204" pitchFamily="34" charset="-128"/>
              </a:defRPr>
            </a:lvl1pPr>
            <a:lvl2pPr marL="742950" indent="-285750" defTabSz="455613">
              <a:defRPr>
                <a:solidFill>
                  <a:schemeClr val="tx1"/>
                </a:solidFill>
                <a:latin typeface="Century Gothic" panose="020B0502020202020204" pitchFamily="34" charset="0"/>
                <a:ea typeface="MS PGothic" panose="020B0600070205080204" pitchFamily="34" charset="-128"/>
              </a:defRPr>
            </a:lvl2pPr>
            <a:lvl3pPr marL="1143000" indent="-228600" defTabSz="455613">
              <a:defRPr>
                <a:solidFill>
                  <a:schemeClr val="tx1"/>
                </a:solidFill>
                <a:latin typeface="Century Gothic" panose="020B0502020202020204" pitchFamily="34" charset="0"/>
                <a:ea typeface="MS PGothic" panose="020B0600070205080204" pitchFamily="34" charset="-128"/>
              </a:defRPr>
            </a:lvl3pPr>
            <a:lvl4pPr marL="1600200" indent="-228600" defTabSz="455613">
              <a:defRPr>
                <a:solidFill>
                  <a:schemeClr val="tx1"/>
                </a:solidFill>
                <a:latin typeface="Century Gothic" panose="020B0502020202020204" pitchFamily="34" charset="0"/>
                <a:ea typeface="MS PGothic" panose="020B0600070205080204" pitchFamily="34" charset="-128"/>
              </a:defRPr>
            </a:lvl4pPr>
            <a:lvl5pPr marL="2057400" indent="-228600" defTabSz="455613">
              <a:defRPr>
                <a:solidFill>
                  <a:schemeClr val="tx1"/>
                </a:solidFill>
                <a:latin typeface="Century Gothic" panose="020B0502020202020204" pitchFamily="34" charset="0"/>
                <a:ea typeface="MS PGothic" panose="020B0600070205080204" pitchFamily="34" charset="-128"/>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2200" b="1">
                <a:solidFill>
                  <a:srgbClr val="595959"/>
                </a:solidFill>
              </a:rPr>
              <a:t>Oportunidades de exportación identificadas para Corea del Sur</a:t>
            </a:r>
            <a:endParaRPr lang="es-CO" altLang="es-CO" sz="2200" b="1">
              <a:solidFill>
                <a:srgbClr val="595959"/>
              </a:solidFill>
              <a:cs typeface="Tahoma" panose="020B0604030504040204" pitchFamily="34" charset="0"/>
            </a:endParaRPr>
          </a:p>
        </p:txBody>
      </p:sp>
      <p:sp>
        <p:nvSpPr>
          <p:cNvPr id="30" name="11 CuadroTexto"/>
          <p:cNvSpPr txBox="1">
            <a:spLocks noChangeArrowheads="1"/>
          </p:cNvSpPr>
          <p:nvPr/>
        </p:nvSpPr>
        <p:spPr bwMode="auto">
          <a:xfrm>
            <a:off x="266700" y="3730625"/>
            <a:ext cx="1889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2000" b="1">
                <a:solidFill>
                  <a:srgbClr val="548235"/>
                </a:solidFill>
              </a:rPr>
              <a:t>Agroindustria</a:t>
            </a:r>
          </a:p>
        </p:txBody>
      </p:sp>
      <p:sp>
        <p:nvSpPr>
          <p:cNvPr id="15" name="11 CuadroTexto"/>
          <p:cNvSpPr txBox="1">
            <a:spLocks noChangeArrowheads="1"/>
          </p:cNvSpPr>
          <p:nvPr/>
        </p:nvSpPr>
        <p:spPr bwMode="auto">
          <a:xfrm>
            <a:off x="5848350" y="2147888"/>
            <a:ext cx="1960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2000" b="1">
                <a:solidFill>
                  <a:srgbClr val="007099"/>
                </a:solidFill>
              </a:rPr>
              <a:t>Manufacturas</a:t>
            </a:r>
          </a:p>
        </p:txBody>
      </p:sp>
      <p:sp>
        <p:nvSpPr>
          <p:cNvPr id="58375" name="Rectángulo 5"/>
          <p:cNvSpPr>
            <a:spLocks noChangeArrowheads="1"/>
          </p:cNvSpPr>
          <p:nvPr/>
        </p:nvSpPr>
        <p:spPr bwMode="auto">
          <a:xfrm>
            <a:off x="8020050" y="1144588"/>
            <a:ext cx="3922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1600">
                <a:solidFill>
                  <a:srgbClr val="007099"/>
                </a:solidFill>
              </a:rPr>
              <a:t>Artesanías*</a:t>
            </a:r>
          </a:p>
          <a:p>
            <a:pPr eaLnBrk="1" hangingPunct="1"/>
            <a:r>
              <a:rPr lang="es-CO" altLang="es-CO" sz="1600">
                <a:solidFill>
                  <a:srgbClr val="007099"/>
                </a:solidFill>
              </a:rPr>
              <a:t>Cosméticos y productos de aseo * Productos químicos</a:t>
            </a:r>
          </a:p>
        </p:txBody>
      </p:sp>
      <p:sp>
        <p:nvSpPr>
          <p:cNvPr id="21" name="11 CuadroTexto"/>
          <p:cNvSpPr txBox="1">
            <a:spLocks noChangeArrowheads="1"/>
          </p:cNvSpPr>
          <p:nvPr/>
        </p:nvSpPr>
        <p:spPr bwMode="auto">
          <a:xfrm>
            <a:off x="5940425" y="4068763"/>
            <a:ext cx="1252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r" eaLnBrk="1" hangingPunct="1">
              <a:lnSpc>
                <a:spcPct val="80000"/>
              </a:lnSpc>
            </a:pPr>
            <a:r>
              <a:rPr lang="es-CO" altLang="es-CO" sz="2000" b="1">
                <a:solidFill>
                  <a:srgbClr val="364C98"/>
                </a:solidFill>
              </a:rPr>
              <a:t>Prendas de vestir</a:t>
            </a:r>
          </a:p>
        </p:txBody>
      </p:sp>
      <p:sp>
        <p:nvSpPr>
          <p:cNvPr id="58377" name="Rectángulo 5"/>
          <p:cNvSpPr>
            <a:spLocks noChangeArrowheads="1"/>
          </p:cNvSpPr>
          <p:nvPr/>
        </p:nvSpPr>
        <p:spPr bwMode="auto">
          <a:xfrm>
            <a:off x="8004175" y="2784475"/>
            <a:ext cx="3254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1600">
                <a:solidFill>
                  <a:srgbClr val="364C98"/>
                </a:solidFill>
              </a:rPr>
              <a:t>Manufacturas de cuero*</a:t>
            </a:r>
          </a:p>
          <a:p>
            <a:pPr eaLnBrk="1" hangingPunct="1"/>
            <a:r>
              <a:rPr lang="es-CO" altLang="es-CO" sz="1600">
                <a:solidFill>
                  <a:srgbClr val="364C98"/>
                </a:solidFill>
              </a:rPr>
              <a:t>Ropa interior*  </a:t>
            </a:r>
          </a:p>
          <a:p>
            <a:pPr eaLnBrk="1" hangingPunct="1"/>
            <a:r>
              <a:rPr lang="es-CO" altLang="es-CO" sz="1600">
                <a:solidFill>
                  <a:srgbClr val="364C98"/>
                </a:solidFill>
              </a:rPr>
              <a:t>Vestidos de baño*</a:t>
            </a:r>
          </a:p>
          <a:p>
            <a:pPr eaLnBrk="1" hangingPunct="1"/>
            <a:r>
              <a:rPr lang="es-CO" altLang="es-CO" sz="1600">
                <a:solidFill>
                  <a:srgbClr val="364C98"/>
                </a:solidFill>
              </a:rPr>
              <a:t>Ropa casual</a:t>
            </a:r>
          </a:p>
          <a:p>
            <a:pPr eaLnBrk="1" hangingPunct="1"/>
            <a:r>
              <a:rPr lang="es-CO" altLang="es-CO" sz="1600">
                <a:solidFill>
                  <a:srgbClr val="364C98"/>
                </a:solidFill>
              </a:rPr>
              <a:t>Ropa deportiva</a:t>
            </a:r>
          </a:p>
        </p:txBody>
      </p:sp>
      <p:sp>
        <p:nvSpPr>
          <p:cNvPr id="2" name="CuadroTexto 1"/>
          <p:cNvSpPr txBox="1"/>
          <p:nvPr/>
        </p:nvSpPr>
        <p:spPr>
          <a:xfrm>
            <a:off x="112713" y="6446838"/>
            <a:ext cx="5623655" cy="261610"/>
          </a:xfrm>
          <a:prstGeom prst="rect">
            <a:avLst/>
          </a:prstGeom>
          <a:noFill/>
        </p:spPr>
        <p:txBody>
          <a:bodyPr wrap="none">
            <a:spAutoFit/>
          </a:bodyPr>
          <a:lstStyle/>
          <a:p>
            <a:pPr eaLnBrk="1" fontAlgn="auto" hangingPunct="1">
              <a:spcBef>
                <a:spcPts val="0"/>
              </a:spcBef>
              <a:spcAft>
                <a:spcPts val="0"/>
              </a:spcAft>
              <a:defRPr/>
            </a:pPr>
            <a:r>
              <a:rPr lang="es-CO" sz="1100" dirty="0">
                <a:solidFill>
                  <a:schemeClr val="tx1">
                    <a:lumMod val="65000"/>
                    <a:lumOff val="35000"/>
                  </a:schemeClr>
                </a:solidFill>
                <a:latin typeface="Century Gothic"/>
                <a:ea typeface="+mn-ea"/>
                <a:cs typeface="Century Gothic"/>
              </a:rPr>
              <a:t>* Oportunidades identificadas </a:t>
            </a:r>
            <a:r>
              <a:rPr lang="es-CO" sz="1100" dirty="0" smtClean="0">
                <a:solidFill>
                  <a:schemeClr val="tx1">
                    <a:lumMod val="65000"/>
                    <a:lumOff val="35000"/>
                  </a:schemeClr>
                </a:solidFill>
                <a:latin typeface="Century Gothic"/>
                <a:ea typeface="+mn-ea"/>
                <a:cs typeface="Century Gothic"/>
              </a:rPr>
              <a:t> con aprovechamiento a </a:t>
            </a:r>
            <a:r>
              <a:rPr lang="es-CO" sz="1100" dirty="0">
                <a:solidFill>
                  <a:schemeClr val="tx1">
                    <a:lumMod val="65000"/>
                    <a:lumOff val="35000"/>
                  </a:schemeClr>
                </a:solidFill>
                <a:latin typeface="Century Gothic"/>
                <a:ea typeface="+mn-ea"/>
                <a:cs typeface="Century Gothic"/>
              </a:rPr>
              <a:t>corto </a:t>
            </a:r>
            <a:r>
              <a:rPr lang="es-CO" sz="1100" dirty="0" smtClean="0">
                <a:solidFill>
                  <a:schemeClr val="tx1">
                    <a:lumMod val="65000"/>
                    <a:lumOff val="35000"/>
                  </a:schemeClr>
                </a:solidFill>
                <a:latin typeface="Century Gothic"/>
                <a:ea typeface="+mn-ea"/>
                <a:cs typeface="Century Gothic"/>
              </a:rPr>
              <a:t>plazo (3 a 5 años)</a:t>
            </a:r>
            <a:endParaRPr lang="es-CO" sz="1100" dirty="0">
              <a:solidFill>
                <a:schemeClr val="tx1">
                  <a:lumMod val="65000"/>
                  <a:lumOff val="35000"/>
                </a:schemeClr>
              </a:solidFill>
              <a:latin typeface="Century Gothic"/>
              <a:ea typeface="+mn-ea"/>
              <a:cs typeface="Century Gothic"/>
            </a:endParaRPr>
          </a:p>
        </p:txBody>
      </p:sp>
      <p:sp>
        <p:nvSpPr>
          <p:cNvPr id="58379" name="15 CuadroTexto"/>
          <p:cNvSpPr txBox="1">
            <a:spLocks noChangeArrowheads="1"/>
          </p:cNvSpPr>
          <p:nvPr/>
        </p:nvSpPr>
        <p:spPr bwMode="auto">
          <a:xfrm>
            <a:off x="6003925" y="6226175"/>
            <a:ext cx="1323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2000" b="1">
                <a:solidFill>
                  <a:srgbClr val="E4795A"/>
                </a:solidFill>
              </a:rPr>
              <a:t>Servicios</a:t>
            </a:r>
          </a:p>
        </p:txBody>
      </p:sp>
      <p:sp>
        <p:nvSpPr>
          <p:cNvPr id="58380" name="6 CuadroTexto"/>
          <p:cNvSpPr txBox="1">
            <a:spLocks noChangeArrowheads="1"/>
          </p:cNvSpPr>
          <p:nvPr/>
        </p:nvSpPr>
        <p:spPr bwMode="auto">
          <a:xfrm>
            <a:off x="8004175" y="5322888"/>
            <a:ext cx="24765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eaLnBrk="1" hangingPunct="1"/>
            <a:r>
              <a:rPr lang="es-CO" altLang="es-CO" sz="1600">
                <a:solidFill>
                  <a:srgbClr val="E4795A"/>
                </a:solidFill>
              </a:rPr>
              <a:t>Contenidos digitales*</a:t>
            </a:r>
          </a:p>
          <a:p>
            <a:pPr eaLnBrk="1" hangingPunct="1"/>
            <a:r>
              <a:rPr lang="es-CO" altLang="es-CO" sz="1600">
                <a:solidFill>
                  <a:srgbClr val="E4795A"/>
                </a:solidFill>
              </a:rPr>
              <a:t>Software*</a:t>
            </a:r>
          </a:p>
        </p:txBody>
      </p:sp>
      <p:cxnSp>
        <p:nvCxnSpPr>
          <p:cNvPr id="29" name="Straight Connector 28"/>
          <p:cNvCxnSpPr/>
          <p:nvPr/>
        </p:nvCxnSpPr>
        <p:spPr>
          <a:xfrm>
            <a:off x="195263" y="615950"/>
            <a:ext cx="11850687" cy="0"/>
          </a:xfrm>
          <a:prstGeom prst="line">
            <a:avLst/>
          </a:prstGeom>
          <a:ln w="3175" cmpd="sng">
            <a:prstDash val="dot"/>
          </a:ln>
        </p:spPr>
        <p:style>
          <a:lnRef idx="1">
            <a:schemeClr val="dk1"/>
          </a:lnRef>
          <a:fillRef idx="0">
            <a:schemeClr val="dk1"/>
          </a:fillRef>
          <a:effectRef idx="0">
            <a:schemeClr val="dk1"/>
          </a:effectRef>
          <a:fontRef idx="minor">
            <a:schemeClr val="tx1"/>
          </a:fontRef>
        </p:style>
      </p:cxnSp>
      <p:sp>
        <p:nvSpPr>
          <p:cNvPr id="8" name="Teardrop 7"/>
          <p:cNvSpPr/>
          <p:nvPr/>
        </p:nvSpPr>
        <p:spPr>
          <a:xfrm rot="10800000">
            <a:off x="474663" y="2181225"/>
            <a:ext cx="1541462" cy="1541463"/>
          </a:xfrm>
          <a:prstGeom prst="teardrop">
            <a:avLst/>
          </a:prstGeom>
          <a:solidFill>
            <a:srgbClr val="41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Teardrop 32"/>
          <p:cNvSpPr>
            <a:spLocks noChangeAspect="1"/>
          </p:cNvSpPr>
          <p:nvPr/>
        </p:nvSpPr>
        <p:spPr>
          <a:xfrm rot="10800000">
            <a:off x="6099175" y="766763"/>
            <a:ext cx="1401763" cy="1401762"/>
          </a:xfrm>
          <a:prstGeom prst="teardrop">
            <a:avLst/>
          </a:prstGeom>
          <a:solidFill>
            <a:srgbClr val="0070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4" name="Conector recto 10"/>
          <p:cNvCxnSpPr/>
          <p:nvPr/>
        </p:nvCxnSpPr>
        <p:spPr>
          <a:xfrm>
            <a:off x="7808913" y="971550"/>
            <a:ext cx="0" cy="1209675"/>
          </a:xfrm>
          <a:prstGeom prst="line">
            <a:avLst/>
          </a:prstGeom>
          <a:ln w="19050" cmpd="sng">
            <a:solidFill>
              <a:srgbClr val="007099"/>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5" name="Teardrop 34"/>
          <p:cNvSpPr>
            <a:spLocks noChangeAspect="1"/>
          </p:cNvSpPr>
          <p:nvPr/>
        </p:nvSpPr>
        <p:spPr>
          <a:xfrm rot="10800000">
            <a:off x="6099175" y="2665413"/>
            <a:ext cx="1401763" cy="1400175"/>
          </a:xfrm>
          <a:prstGeom prst="teardrop">
            <a:avLst/>
          </a:prstGeom>
          <a:solidFill>
            <a:srgbClr val="364C9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6" name="Conector recto 10"/>
          <p:cNvCxnSpPr/>
          <p:nvPr/>
        </p:nvCxnSpPr>
        <p:spPr>
          <a:xfrm>
            <a:off x="7808913" y="2676525"/>
            <a:ext cx="0" cy="1547813"/>
          </a:xfrm>
          <a:prstGeom prst="line">
            <a:avLst/>
          </a:prstGeom>
          <a:ln w="19050" cmpd="sng">
            <a:solidFill>
              <a:srgbClr val="364C98"/>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8" name="Teardrop 37"/>
          <p:cNvSpPr>
            <a:spLocks noChangeAspect="1"/>
          </p:cNvSpPr>
          <p:nvPr/>
        </p:nvSpPr>
        <p:spPr>
          <a:xfrm rot="10800000">
            <a:off x="6099175" y="4808538"/>
            <a:ext cx="1401763" cy="1401762"/>
          </a:xfrm>
          <a:prstGeom prst="teardrop">
            <a:avLst/>
          </a:prstGeom>
          <a:solidFill>
            <a:srgbClr val="E479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9" name="Conector recto 10"/>
          <p:cNvCxnSpPr/>
          <p:nvPr/>
        </p:nvCxnSpPr>
        <p:spPr>
          <a:xfrm>
            <a:off x="7808913" y="5105400"/>
            <a:ext cx="0" cy="1042988"/>
          </a:xfrm>
          <a:prstGeom prst="line">
            <a:avLst/>
          </a:prstGeom>
          <a:ln w="19050" cmpd="sng">
            <a:solidFill>
              <a:srgbClr val="E4795A"/>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58389" name="Picture 4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575" y="2517775"/>
            <a:ext cx="98425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0" name="Picture 4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9688" y="1141413"/>
            <a:ext cx="8302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1" name="Picture 4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4775" y="2933700"/>
            <a:ext cx="6762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2" name="Picture 4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64288" y="5180013"/>
            <a:ext cx="83502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500"/>
                                        <p:tgtEl>
                                          <p:spTgt spid="30"/>
                                        </p:tgtEl>
                                      </p:cBhvr>
                                    </p:animEffect>
                                  </p:childTnLst>
                                </p:cTn>
                              </p:par>
                            </p:childTnLst>
                          </p:cTn>
                        </p:par>
                        <p:par>
                          <p:cTn id="8" fill="hold" nodeType="afterGroup">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500"/>
                                        <p:tgtEl>
                                          <p:spTgt spid="15"/>
                                        </p:tgtEl>
                                      </p:cBhvr>
                                    </p:animEffect>
                                  </p:childTnLst>
                                </p:cTn>
                              </p:par>
                            </p:childTnLst>
                          </p:cTn>
                        </p:par>
                        <p:par>
                          <p:cTn id="12" fill="hold" nodeType="afterGroup">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p:bldP spid="21" grpId="0"/>
    </p:bld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Diseño personalizado">
  <a:themeElements>
    <a:clrScheme name="PALETA TEMA1">
      <a:dk1>
        <a:srgbClr val="616161"/>
      </a:dk1>
      <a:lt1>
        <a:sysClr val="window" lastClr="FFFFFF"/>
      </a:lt1>
      <a:dk2>
        <a:srgbClr val="FCDC0D"/>
      </a:dk2>
      <a:lt2>
        <a:srgbClr val="EEECE1"/>
      </a:lt2>
      <a:accent1>
        <a:srgbClr val="0C6BF3"/>
      </a:accent1>
      <a:accent2>
        <a:srgbClr val="D90000"/>
      </a:accent2>
      <a:accent3>
        <a:srgbClr val="0083C3"/>
      </a:accent3>
      <a:accent4>
        <a:srgbClr val="DA1D66"/>
      </a:accent4>
      <a:accent5>
        <a:srgbClr val="4BACC6"/>
      </a:accent5>
      <a:accent6>
        <a:srgbClr val="F09200"/>
      </a:accent6>
      <a:hlink>
        <a:srgbClr val="FF4044"/>
      </a:hlink>
      <a:folHlink>
        <a:srgbClr val="AD33B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iseño personalizado">
  <a:themeElements>
    <a:clrScheme name="PALETA TEMA1">
      <a:dk1>
        <a:srgbClr val="616161"/>
      </a:dk1>
      <a:lt1>
        <a:sysClr val="window" lastClr="FFFFFF"/>
      </a:lt1>
      <a:dk2>
        <a:srgbClr val="FCDC0D"/>
      </a:dk2>
      <a:lt2>
        <a:srgbClr val="EEECE1"/>
      </a:lt2>
      <a:accent1>
        <a:srgbClr val="0C6BF3"/>
      </a:accent1>
      <a:accent2>
        <a:srgbClr val="D90000"/>
      </a:accent2>
      <a:accent3>
        <a:srgbClr val="0083C3"/>
      </a:accent3>
      <a:accent4>
        <a:srgbClr val="DA1D66"/>
      </a:accent4>
      <a:accent5>
        <a:srgbClr val="4BACC6"/>
      </a:accent5>
      <a:accent6>
        <a:srgbClr val="F09200"/>
      </a:accent6>
      <a:hlink>
        <a:srgbClr val="FF4044"/>
      </a:hlink>
      <a:folHlink>
        <a:srgbClr val="AD33B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5">
      <a:dk1>
        <a:srgbClr val="000000"/>
      </a:dk1>
      <a:lt1>
        <a:sysClr val="window" lastClr="FFFFFF"/>
      </a:lt1>
      <a:dk2>
        <a:srgbClr val="17406D"/>
      </a:dk2>
      <a:lt2>
        <a:srgbClr val="DBEFF9"/>
      </a:lt2>
      <a:accent1>
        <a:srgbClr val="EF0000"/>
      </a:accent1>
      <a:accent2>
        <a:srgbClr val="FFC30B"/>
      </a:accent2>
      <a:accent3>
        <a:srgbClr val="6DAA2D"/>
      </a:accent3>
      <a:accent4>
        <a:srgbClr val="01E569"/>
      </a:accent4>
      <a:accent5>
        <a:srgbClr val="05BBFF"/>
      </a:accent5>
      <a:accent6>
        <a:srgbClr val="008BEF"/>
      </a:accent6>
      <a:hlink>
        <a:srgbClr val="FF9A07"/>
      </a:hlink>
      <a:folHlink>
        <a:srgbClr val="3ECCB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n blanco copia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copia 1">
    <a:majorFont>
      <a:latin typeface="Gill Sans Light"/>
      <a:ea typeface="Heiti SC Light"/>
      <a:cs typeface="Heiti SC Light"/>
    </a:majorFont>
    <a:minorFont>
      <a:latin typeface="Gill Sans Light"/>
      <a:ea typeface="Heiti SC Light"/>
      <a:cs typeface="Heiti SC Light"/>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7306</TotalTime>
  <Words>4154</Words>
  <Application>Microsoft Office PowerPoint</Application>
  <PresentationFormat>Panorámica</PresentationFormat>
  <Paragraphs>652</Paragraphs>
  <Slides>41</Slides>
  <Notes>17</Notes>
  <HiddenSlides>0</HiddenSlides>
  <MMClips>0</MMClips>
  <ScaleCrop>false</ScaleCrop>
  <HeadingPairs>
    <vt:vector size="8" baseType="variant">
      <vt:variant>
        <vt:lpstr>Fuentes usadas</vt:lpstr>
      </vt:variant>
      <vt:variant>
        <vt:i4>12</vt:i4>
      </vt:variant>
      <vt:variant>
        <vt:lpstr>Tema</vt:lpstr>
      </vt:variant>
      <vt:variant>
        <vt:i4>3</vt:i4>
      </vt:variant>
      <vt:variant>
        <vt:lpstr>Servidores OLE incrustados</vt:lpstr>
      </vt:variant>
      <vt:variant>
        <vt:i4>1</vt:i4>
      </vt:variant>
      <vt:variant>
        <vt:lpstr>Títulos de diapositiva</vt:lpstr>
      </vt:variant>
      <vt:variant>
        <vt:i4>41</vt:i4>
      </vt:variant>
    </vt:vector>
  </HeadingPairs>
  <TitlesOfParts>
    <vt:vector size="57" baseType="lpstr">
      <vt:lpstr>MS PGothic</vt:lpstr>
      <vt:lpstr>MS PGothic</vt:lpstr>
      <vt:lpstr>Arial</vt:lpstr>
      <vt:lpstr>Calibri</vt:lpstr>
      <vt:lpstr>Calibri Light</vt:lpstr>
      <vt:lpstr>Century Gothic</vt:lpstr>
      <vt:lpstr>Gill Sans Light</vt:lpstr>
      <vt:lpstr>Heiti SC Light</vt:lpstr>
      <vt:lpstr>Helvetica</vt:lpstr>
      <vt:lpstr>HY중고딕</vt:lpstr>
      <vt:lpstr>Tahoma</vt:lpstr>
      <vt:lpstr>Times New Roman</vt:lpstr>
      <vt:lpstr>Diseño personalizado</vt:lpstr>
      <vt:lpstr>1_Diseño personalizado</vt:lpstr>
      <vt:lpstr>Office Theme</vt:lpstr>
      <vt:lpstr>Chart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Eduardo Ruiz Fernández</dc:creator>
  <cp:lastModifiedBy>Claudia Marcela Gualdrón López</cp:lastModifiedBy>
  <cp:revision>339</cp:revision>
  <dcterms:created xsi:type="dcterms:W3CDTF">2016-04-29T14:54:46Z</dcterms:created>
  <dcterms:modified xsi:type="dcterms:W3CDTF">2016-07-25T11:53:30Z</dcterms:modified>
</cp:coreProperties>
</file>